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.xml" ContentType="application/vnd.ms-office.chartcolorstyle+xml"/>
  <Override PartName="/ppt/charts/style1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3" r:id="rId1"/>
  </p:sldMasterIdLst>
  <p:notesMasterIdLst>
    <p:notesMasterId r:id="rId9"/>
  </p:notesMasterIdLst>
  <p:handoutMasterIdLst>
    <p:handoutMasterId r:id="rId10"/>
  </p:handoutMasterIdLst>
  <p:sldIdLst>
    <p:sldId id="303" r:id="rId2"/>
    <p:sldId id="307" r:id="rId3"/>
    <p:sldId id="306" r:id="rId4"/>
    <p:sldId id="304" r:id="rId5"/>
    <p:sldId id="315" r:id="rId6"/>
    <p:sldId id="316" r:id="rId7"/>
    <p:sldId id="317" r:id="rId8"/>
  </p:sldIdLst>
  <p:sldSz cx="10287000" cy="6858000" type="35mm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 userDrawn="1">
          <p15:clr>
            <a:srgbClr val="A4A3A4"/>
          </p15:clr>
        </p15:guide>
        <p15:guide id="2" pos="32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oh Whan Jin" initials="RWJ" lastIdx="2" clrIdx="0">
    <p:extLst>
      <p:ext uri="{19B8F6BF-5375-455C-9EA6-DF929625EA0E}">
        <p15:presenceInfo xmlns:p15="http://schemas.microsoft.com/office/powerpoint/2012/main" xmlns="" userId="5a2e2f4730989aef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616DA210-FB5B-4158-B5E0-FEB733F419BA}" styleName="밝은 스타일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1157" autoAdjust="0"/>
  </p:normalViewPr>
  <p:slideViewPr>
    <p:cSldViewPr snapToGrid="0" showGuides="1">
      <p:cViewPr varScale="1">
        <p:scale>
          <a:sx n="120" d="100"/>
          <a:sy n="120" d="100"/>
        </p:scale>
        <p:origin x="-852" y="-12"/>
      </p:cViewPr>
      <p:guideLst>
        <p:guide orient="horz" pos="2160"/>
        <p:guide pos="3240"/>
      </p:guideLst>
    </p:cSldViewPr>
  </p:slideViewPr>
  <p:outlineViewPr>
    <p:cViewPr>
      <p:scale>
        <a:sx n="33" d="100"/>
        <a:sy n="33" d="100"/>
      </p:scale>
      <p:origin x="0" y="-205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442"/>
    </p:cViewPr>
  </p:sorterViewPr>
  <p:notesViewPr>
    <p:cSldViewPr snapToGrid="0" showGuides="1">
      <p:cViewPr varScale="1">
        <p:scale>
          <a:sx n="65" d="100"/>
          <a:sy n="65" d="100"/>
        </p:scale>
        <p:origin x="3154" y="5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3" Type="http://schemas.microsoft.com/office/2011/relationships/chartStyle" Target="style1.xml"/><Relationship Id="rId2" Type="http://schemas.microsoft.com/office/2011/relationships/chartColorStyle" Target="colors1.xml"/><Relationship Id="rId1" Type="http://schemas.openxmlformats.org/officeDocument/2006/relationships/oleObject" Target="file:///C:\1.TOP(2020.03~)\5.&#50629;&#52404;&#45824;&#51025;%20&#49884;&#54744;\180502-LNMO\200907-LNMO%20&#51088;&#47308;%20&#50836;&#52397;(&#49324;&#51109;&#45784;)\200831-DSC%20raw%20data-&#54620;&#50577;&#45824;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1.TOP(2020.03~)\5.&#50629;&#52404;&#45824;&#51025;%20&#49884;&#54744;\180502-LNMO\200907-LNMO%20&#51088;&#47308;%20&#50836;&#52397;(&#49324;&#51109;&#45784;)\formation%20&#44536;&#47000;&#54532;.xlsx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1.TOP(2020.03~)\5.&#50629;&#52404;&#45824;&#51025;%20&#49884;&#54744;\180502-LNMO\200907-LNMO%20&#51088;&#47308;%20&#50836;&#52397;(&#49324;&#51109;&#45784;)\C-rate&#44536;&#47000;&#54532;(TR5-700&#46020;).xlsx" TargetMode="External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1.TOP(2020.03~)\5.&#50629;&#52404;&#45824;&#51025;%20&#49884;&#54744;\180502-LNMO\200907-LNMO%20&#51088;&#47308;%20&#50836;&#52397;(&#49324;&#51109;&#45784;)\&#49345;&#50728;-&#44256;&#50728;%20&#49324;&#51060;&#53364;.xlsx" TargetMode="External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1.TOP(2020.03~)\5.&#50629;&#52404;&#45824;&#51025;%20&#49884;&#54744;\180502-LNMO\4.LNMO-Full%20cell%20-%2021700%20&#54217;&#44032;\200610-TOP-LNMO-LTO-PVDF%20&#48148;&#51064;&#45908;\1.%20TR4%20LNMO-LTO-&#50976;&#44592;&#44228;%20&#51204;&#51648;&#49444;&#44228;-200610\2.&#49892;&#54744;&#44208;&#44284;\Top%20LNMO+%20LTO%201C%20cycle%20-%20200629%20-%20&#49688;&#51221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4426718064692126"/>
          <c:y val="1.9957996682804818E-2"/>
          <c:w val="0.80463700561363483"/>
          <c:h val="0.81988262384409383"/>
        </c:manualLayout>
      </c:layout>
      <c:scatterChart>
        <c:scatterStyle val="smoothMarker"/>
        <c:varyColors val="0"/>
        <c:ser>
          <c:idx val="6"/>
          <c:order val="0"/>
          <c:tx>
            <c:strRef>
              <c:f>'Raw data'!$O$4</c:f>
              <c:strCache>
                <c:ptCount val="1"/>
                <c:pt idx="0">
                  <c:v>NCM811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xVal>
            <c:numRef>
              <c:f>'Raw data'!$N$5:$N$295</c:f>
              <c:numCache>
                <c:formatCode>General</c:formatCode>
                <c:ptCount val="291"/>
                <c:pt idx="0">
                  <c:v>29.998999999999999</c:v>
                </c:pt>
                <c:pt idx="1">
                  <c:v>30.998999999999999</c:v>
                </c:pt>
                <c:pt idx="2">
                  <c:v>31.998999999999999</c:v>
                </c:pt>
                <c:pt idx="3">
                  <c:v>32.999000000000002</c:v>
                </c:pt>
                <c:pt idx="4">
                  <c:v>33.999000000000002</c:v>
                </c:pt>
                <c:pt idx="5">
                  <c:v>34.999000000000002</c:v>
                </c:pt>
                <c:pt idx="6">
                  <c:v>35.999000000000002</c:v>
                </c:pt>
                <c:pt idx="7">
                  <c:v>36.999000000000002</c:v>
                </c:pt>
                <c:pt idx="8">
                  <c:v>37.999000000000002</c:v>
                </c:pt>
                <c:pt idx="9">
                  <c:v>38.999000000000002</c:v>
                </c:pt>
                <c:pt idx="10">
                  <c:v>39.999000000000002</c:v>
                </c:pt>
                <c:pt idx="11">
                  <c:v>40.999000000000002</c:v>
                </c:pt>
                <c:pt idx="12">
                  <c:v>41.999000000000002</c:v>
                </c:pt>
                <c:pt idx="13">
                  <c:v>42.999000000000002</c:v>
                </c:pt>
                <c:pt idx="14">
                  <c:v>43.999000000000002</c:v>
                </c:pt>
                <c:pt idx="15">
                  <c:v>44.999000000000002</c:v>
                </c:pt>
                <c:pt idx="16">
                  <c:v>45.999000000000002</c:v>
                </c:pt>
                <c:pt idx="17">
                  <c:v>46.999000000000002</c:v>
                </c:pt>
                <c:pt idx="18">
                  <c:v>47.999000000000002</c:v>
                </c:pt>
                <c:pt idx="19">
                  <c:v>48.999000000000002</c:v>
                </c:pt>
                <c:pt idx="20">
                  <c:v>49.999000000000002</c:v>
                </c:pt>
                <c:pt idx="21">
                  <c:v>50.999000000000002</c:v>
                </c:pt>
                <c:pt idx="22">
                  <c:v>51.999000000000002</c:v>
                </c:pt>
                <c:pt idx="23">
                  <c:v>52.999000000000002</c:v>
                </c:pt>
                <c:pt idx="24">
                  <c:v>53.999000000000002</c:v>
                </c:pt>
                <c:pt idx="25">
                  <c:v>54.999000000000002</c:v>
                </c:pt>
                <c:pt idx="26">
                  <c:v>55.999000000000002</c:v>
                </c:pt>
                <c:pt idx="27">
                  <c:v>56.999000000000002</c:v>
                </c:pt>
                <c:pt idx="28">
                  <c:v>57.999000000000002</c:v>
                </c:pt>
                <c:pt idx="29">
                  <c:v>58.999000000000002</c:v>
                </c:pt>
                <c:pt idx="30">
                  <c:v>59.999000000000002</c:v>
                </c:pt>
                <c:pt idx="31">
                  <c:v>60.999000000000002</c:v>
                </c:pt>
                <c:pt idx="32">
                  <c:v>61.999000000000002</c:v>
                </c:pt>
                <c:pt idx="33">
                  <c:v>62.999000000000002</c:v>
                </c:pt>
                <c:pt idx="34">
                  <c:v>63.999000000000002</c:v>
                </c:pt>
                <c:pt idx="35">
                  <c:v>64.998999999999995</c:v>
                </c:pt>
                <c:pt idx="36">
                  <c:v>65.998999999999995</c:v>
                </c:pt>
                <c:pt idx="37">
                  <c:v>66.998999999999995</c:v>
                </c:pt>
                <c:pt idx="38">
                  <c:v>67.998999999999995</c:v>
                </c:pt>
                <c:pt idx="39">
                  <c:v>68.998999999999995</c:v>
                </c:pt>
                <c:pt idx="40">
                  <c:v>69.998999999999995</c:v>
                </c:pt>
                <c:pt idx="41">
                  <c:v>70.998999999999995</c:v>
                </c:pt>
                <c:pt idx="42">
                  <c:v>71.998999999999995</c:v>
                </c:pt>
                <c:pt idx="43">
                  <c:v>72.998999999999995</c:v>
                </c:pt>
                <c:pt idx="44">
                  <c:v>73.998999999999995</c:v>
                </c:pt>
                <c:pt idx="45">
                  <c:v>74.998999999999995</c:v>
                </c:pt>
                <c:pt idx="46">
                  <c:v>75.998999999999995</c:v>
                </c:pt>
                <c:pt idx="47">
                  <c:v>76.998999999999995</c:v>
                </c:pt>
                <c:pt idx="48">
                  <c:v>77.998999999999995</c:v>
                </c:pt>
                <c:pt idx="49">
                  <c:v>78.998999999999995</c:v>
                </c:pt>
                <c:pt idx="50">
                  <c:v>79.998999999999995</c:v>
                </c:pt>
                <c:pt idx="51">
                  <c:v>80.998999999999995</c:v>
                </c:pt>
                <c:pt idx="52">
                  <c:v>81.998999999999995</c:v>
                </c:pt>
                <c:pt idx="53">
                  <c:v>82.998999999999995</c:v>
                </c:pt>
                <c:pt idx="54">
                  <c:v>83.998999999999995</c:v>
                </c:pt>
                <c:pt idx="55">
                  <c:v>84.998999999999995</c:v>
                </c:pt>
                <c:pt idx="56">
                  <c:v>85.998999999999995</c:v>
                </c:pt>
                <c:pt idx="57">
                  <c:v>86.998999999999995</c:v>
                </c:pt>
                <c:pt idx="58">
                  <c:v>87.998999999999995</c:v>
                </c:pt>
                <c:pt idx="59">
                  <c:v>88.998999999999995</c:v>
                </c:pt>
                <c:pt idx="60">
                  <c:v>89.998999999999995</c:v>
                </c:pt>
                <c:pt idx="61">
                  <c:v>90.998999999999995</c:v>
                </c:pt>
                <c:pt idx="62">
                  <c:v>91.998999999999995</c:v>
                </c:pt>
                <c:pt idx="63">
                  <c:v>92.998999999999995</c:v>
                </c:pt>
                <c:pt idx="64">
                  <c:v>93.998999999999995</c:v>
                </c:pt>
                <c:pt idx="65">
                  <c:v>94.998999999999995</c:v>
                </c:pt>
                <c:pt idx="66">
                  <c:v>95.998999999999995</c:v>
                </c:pt>
                <c:pt idx="67">
                  <c:v>96.998999999999995</c:v>
                </c:pt>
                <c:pt idx="68">
                  <c:v>97.998999999999995</c:v>
                </c:pt>
                <c:pt idx="69">
                  <c:v>98.998999999999995</c:v>
                </c:pt>
                <c:pt idx="70">
                  <c:v>99.998999999999995</c:v>
                </c:pt>
                <c:pt idx="71">
                  <c:v>100.999</c:v>
                </c:pt>
                <c:pt idx="72">
                  <c:v>101.999</c:v>
                </c:pt>
                <c:pt idx="73">
                  <c:v>102.999</c:v>
                </c:pt>
                <c:pt idx="74">
                  <c:v>103.999</c:v>
                </c:pt>
                <c:pt idx="75">
                  <c:v>104.999</c:v>
                </c:pt>
                <c:pt idx="76">
                  <c:v>105.999</c:v>
                </c:pt>
                <c:pt idx="77">
                  <c:v>106.999</c:v>
                </c:pt>
                <c:pt idx="78">
                  <c:v>107.999</c:v>
                </c:pt>
                <c:pt idx="79">
                  <c:v>108.999</c:v>
                </c:pt>
                <c:pt idx="80">
                  <c:v>109.999</c:v>
                </c:pt>
                <c:pt idx="81">
                  <c:v>110.999</c:v>
                </c:pt>
                <c:pt idx="82">
                  <c:v>111.999</c:v>
                </c:pt>
                <c:pt idx="83">
                  <c:v>112.999</c:v>
                </c:pt>
                <c:pt idx="84">
                  <c:v>113.999</c:v>
                </c:pt>
                <c:pt idx="85">
                  <c:v>114.999</c:v>
                </c:pt>
                <c:pt idx="86">
                  <c:v>115.999</c:v>
                </c:pt>
                <c:pt idx="87">
                  <c:v>116.999</c:v>
                </c:pt>
                <c:pt idx="88">
                  <c:v>117.999</c:v>
                </c:pt>
                <c:pt idx="89">
                  <c:v>118.999</c:v>
                </c:pt>
                <c:pt idx="90">
                  <c:v>119.999</c:v>
                </c:pt>
                <c:pt idx="91">
                  <c:v>120.999</c:v>
                </c:pt>
                <c:pt idx="92">
                  <c:v>121.999</c:v>
                </c:pt>
                <c:pt idx="93">
                  <c:v>122.999</c:v>
                </c:pt>
                <c:pt idx="94">
                  <c:v>123.999</c:v>
                </c:pt>
                <c:pt idx="95">
                  <c:v>124.999</c:v>
                </c:pt>
                <c:pt idx="96">
                  <c:v>125.999</c:v>
                </c:pt>
                <c:pt idx="97">
                  <c:v>126.999</c:v>
                </c:pt>
                <c:pt idx="98">
                  <c:v>127.999</c:v>
                </c:pt>
                <c:pt idx="99">
                  <c:v>128.999</c:v>
                </c:pt>
                <c:pt idx="100">
                  <c:v>129.999</c:v>
                </c:pt>
                <c:pt idx="101">
                  <c:v>130.999</c:v>
                </c:pt>
                <c:pt idx="102">
                  <c:v>131.999</c:v>
                </c:pt>
                <c:pt idx="103">
                  <c:v>132.999</c:v>
                </c:pt>
                <c:pt idx="104">
                  <c:v>133.999</c:v>
                </c:pt>
                <c:pt idx="105">
                  <c:v>134.999</c:v>
                </c:pt>
                <c:pt idx="106">
                  <c:v>135.999</c:v>
                </c:pt>
                <c:pt idx="107">
                  <c:v>136.999</c:v>
                </c:pt>
                <c:pt idx="108">
                  <c:v>137.999</c:v>
                </c:pt>
                <c:pt idx="109">
                  <c:v>138.999</c:v>
                </c:pt>
                <c:pt idx="110">
                  <c:v>139.999</c:v>
                </c:pt>
                <c:pt idx="111">
                  <c:v>140.999</c:v>
                </c:pt>
                <c:pt idx="112">
                  <c:v>141.999</c:v>
                </c:pt>
                <c:pt idx="113">
                  <c:v>142.999</c:v>
                </c:pt>
                <c:pt idx="114">
                  <c:v>143.999</c:v>
                </c:pt>
                <c:pt idx="115">
                  <c:v>144.999</c:v>
                </c:pt>
                <c:pt idx="116">
                  <c:v>145.999</c:v>
                </c:pt>
                <c:pt idx="117">
                  <c:v>146.999</c:v>
                </c:pt>
                <c:pt idx="118">
                  <c:v>147.999</c:v>
                </c:pt>
                <c:pt idx="119">
                  <c:v>148.999</c:v>
                </c:pt>
                <c:pt idx="120">
                  <c:v>149.999</c:v>
                </c:pt>
                <c:pt idx="121">
                  <c:v>150.999</c:v>
                </c:pt>
                <c:pt idx="122">
                  <c:v>151.999</c:v>
                </c:pt>
                <c:pt idx="123">
                  <c:v>152.999</c:v>
                </c:pt>
                <c:pt idx="124">
                  <c:v>153.999</c:v>
                </c:pt>
                <c:pt idx="125">
                  <c:v>154.999</c:v>
                </c:pt>
                <c:pt idx="126">
                  <c:v>155.999</c:v>
                </c:pt>
                <c:pt idx="127">
                  <c:v>156.999</c:v>
                </c:pt>
                <c:pt idx="128">
                  <c:v>157.999</c:v>
                </c:pt>
                <c:pt idx="129">
                  <c:v>158.999</c:v>
                </c:pt>
                <c:pt idx="130">
                  <c:v>159.999</c:v>
                </c:pt>
                <c:pt idx="131">
                  <c:v>160.999</c:v>
                </c:pt>
                <c:pt idx="132">
                  <c:v>161.999</c:v>
                </c:pt>
                <c:pt idx="133">
                  <c:v>162.999</c:v>
                </c:pt>
                <c:pt idx="134">
                  <c:v>163.999</c:v>
                </c:pt>
                <c:pt idx="135">
                  <c:v>164.999</c:v>
                </c:pt>
                <c:pt idx="136">
                  <c:v>165.999</c:v>
                </c:pt>
                <c:pt idx="137">
                  <c:v>166.999</c:v>
                </c:pt>
                <c:pt idx="138">
                  <c:v>167.999</c:v>
                </c:pt>
                <c:pt idx="139">
                  <c:v>168.999</c:v>
                </c:pt>
                <c:pt idx="140">
                  <c:v>169.999</c:v>
                </c:pt>
                <c:pt idx="141">
                  <c:v>170.999</c:v>
                </c:pt>
                <c:pt idx="142">
                  <c:v>171.999</c:v>
                </c:pt>
                <c:pt idx="143">
                  <c:v>172.999</c:v>
                </c:pt>
                <c:pt idx="144">
                  <c:v>173.999</c:v>
                </c:pt>
                <c:pt idx="145">
                  <c:v>174.999</c:v>
                </c:pt>
                <c:pt idx="146">
                  <c:v>175.999</c:v>
                </c:pt>
                <c:pt idx="147">
                  <c:v>176.999</c:v>
                </c:pt>
                <c:pt idx="148">
                  <c:v>177.999</c:v>
                </c:pt>
                <c:pt idx="149">
                  <c:v>178.999</c:v>
                </c:pt>
                <c:pt idx="150">
                  <c:v>179.999</c:v>
                </c:pt>
                <c:pt idx="151">
                  <c:v>180.999</c:v>
                </c:pt>
                <c:pt idx="152">
                  <c:v>181.999</c:v>
                </c:pt>
                <c:pt idx="153">
                  <c:v>182.999</c:v>
                </c:pt>
                <c:pt idx="154">
                  <c:v>183.999</c:v>
                </c:pt>
                <c:pt idx="155">
                  <c:v>184.999</c:v>
                </c:pt>
                <c:pt idx="156">
                  <c:v>185.999</c:v>
                </c:pt>
                <c:pt idx="157">
                  <c:v>186.999</c:v>
                </c:pt>
                <c:pt idx="158">
                  <c:v>187.999</c:v>
                </c:pt>
                <c:pt idx="159">
                  <c:v>188.999</c:v>
                </c:pt>
                <c:pt idx="160">
                  <c:v>189.999</c:v>
                </c:pt>
                <c:pt idx="161">
                  <c:v>190.999</c:v>
                </c:pt>
                <c:pt idx="162">
                  <c:v>191.999</c:v>
                </c:pt>
                <c:pt idx="163">
                  <c:v>192.999</c:v>
                </c:pt>
                <c:pt idx="164">
                  <c:v>193.999</c:v>
                </c:pt>
                <c:pt idx="165">
                  <c:v>194.999</c:v>
                </c:pt>
                <c:pt idx="166">
                  <c:v>195.999</c:v>
                </c:pt>
                <c:pt idx="167">
                  <c:v>196.999</c:v>
                </c:pt>
                <c:pt idx="168">
                  <c:v>197.999</c:v>
                </c:pt>
                <c:pt idx="169">
                  <c:v>198.999</c:v>
                </c:pt>
                <c:pt idx="170">
                  <c:v>199.999</c:v>
                </c:pt>
                <c:pt idx="171">
                  <c:v>200.999</c:v>
                </c:pt>
                <c:pt idx="172">
                  <c:v>201.999</c:v>
                </c:pt>
                <c:pt idx="173">
                  <c:v>202.999</c:v>
                </c:pt>
                <c:pt idx="174">
                  <c:v>203.999</c:v>
                </c:pt>
                <c:pt idx="175">
                  <c:v>204.999</c:v>
                </c:pt>
                <c:pt idx="176">
                  <c:v>205.999</c:v>
                </c:pt>
                <c:pt idx="177">
                  <c:v>206.999</c:v>
                </c:pt>
                <c:pt idx="178">
                  <c:v>207.999</c:v>
                </c:pt>
                <c:pt idx="179">
                  <c:v>208.999</c:v>
                </c:pt>
                <c:pt idx="180">
                  <c:v>209.999</c:v>
                </c:pt>
                <c:pt idx="181">
                  <c:v>210.999</c:v>
                </c:pt>
                <c:pt idx="182">
                  <c:v>211.999</c:v>
                </c:pt>
                <c:pt idx="183">
                  <c:v>212.999</c:v>
                </c:pt>
                <c:pt idx="184">
                  <c:v>213.999</c:v>
                </c:pt>
                <c:pt idx="185">
                  <c:v>214.999</c:v>
                </c:pt>
                <c:pt idx="186">
                  <c:v>215.999</c:v>
                </c:pt>
                <c:pt idx="187">
                  <c:v>216.999</c:v>
                </c:pt>
                <c:pt idx="188">
                  <c:v>217.999</c:v>
                </c:pt>
                <c:pt idx="189">
                  <c:v>218.999</c:v>
                </c:pt>
                <c:pt idx="190">
                  <c:v>219.999</c:v>
                </c:pt>
                <c:pt idx="191">
                  <c:v>220.999</c:v>
                </c:pt>
                <c:pt idx="192">
                  <c:v>221.999</c:v>
                </c:pt>
                <c:pt idx="193">
                  <c:v>222.999</c:v>
                </c:pt>
                <c:pt idx="194">
                  <c:v>223.999</c:v>
                </c:pt>
                <c:pt idx="195">
                  <c:v>224.999</c:v>
                </c:pt>
                <c:pt idx="196">
                  <c:v>225.999</c:v>
                </c:pt>
                <c:pt idx="197">
                  <c:v>226.999</c:v>
                </c:pt>
                <c:pt idx="198">
                  <c:v>227.999</c:v>
                </c:pt>
                <c:pt idx="199">
                  <c:v>228.999</c:v>
                </c:pt>
                <c:pt idx="200">
                  <c:v>229.999</c:v>
                </c:pt>
                <c:pt idx="201">
                  <c:v>230.999</c:v>
                </c:pt>
                <c:pt idx="202">
                  <c:v>231.999</c:v>
                </c:pt>
                <c:pt idx="203">
                  <c:v>232.999</c:v>
                </c:pt>
                <c:pt idx="204">
                  <c:v>233.999</c:v>
                </c:pt>
                <c:pt idx="205">
                  <c:v>234.999</c:v>
                </c:pt>
                <c:pt idx="206">
                  <c:v>235.999</c:v>
                </c:pt>
                <c:pt idx="207">
                  <c:v>236.999</c:v>
                </c:pt>
                <c:pt idx="208">
                  <c:v>237.999</c:v>
                </c:pt>
                <c:pt idx="209">
                  <c:v>238.999</c:v>
                </c:pt>
                <c:pt idx="210">
                  <c:v>239.999</c:v>
                </c:pt>
                <c:pt idx="211">
                  <c:v>240.999</c:v>
                </c:pt>
                <c:pt idx="212">
                  <c:v>241.999</c:v>
                </c:pt>
                <c:pt idx="213">
                  <c:v>242.999</c:v>
                </c:pt>
                <c:pt idx="214">
                  <c:v>243.999</c:v>
                </c:pt>
                <c:pt idx="215">
                  <c:v>244.999</c:v>
                </c:pt>
                <c:pt idx="216">
                  <c:v>245.999</c:v>
                </c:pt>
                <c:pt idx="217">
                  <c:v>246.999</c:v>
                </c:pt>
                <c:pt idx="218">
                  <c:v>247.999</c:v>
                </c:pt>
                <c:pt idx="219">
                  <c:v>248.999</c:v>
                </c:pt>
                <c:pt idx="220">
                  <c:v>249.999</c:v>
                </c:pt>
                <c:pt idx="221">
                  <c:v>250.999</c:v>
                </c:pt>
                <c:pt idx="222">
                  <c:v>251.999</c:v>
                </c:pt>
                <c:pt idx="223">
                  <c:v>252.999</c:v>
                </c:pt>
                <c:pt idx="224">
                  <c:v>253.999</c:v>
                </c:pt>
                <c:pt idx="225">
                  <c:v>254.999</c:v>
                </c:pt>
                <c:pt idx="226">
                  <c:v>255.999</c:v>
                </c:pt>
                <c:pt idx="227">
                  <c:v>256.99900000000002</c:v>
                </c:pt>
                <c:pt idx="228">
                  <c:v>257.99900000000002</c:v>
                </c:pt>
                <c:pt idx="229">
                  <c:v>258.99900000000002</c:v>
                </c:pt>
                <c:pt idx="230">
                  <c:v>259.99900000000002</c:v>
                </c:pt>
                <c:pt idx="231">
                  <c:v>260.99900000000002</c:v>
                </c:pt>
                <c:pt idx="232">
                  <c:v>261.99900000000002</c:v>
                </c:pt>
                <c:pt idx="233">
                  <c:v>262.99900000000002</c:v>
                </c:pt>
                <c:pt idx="234">
                  <c:v>263.99900000000002</c:v>
                </c:pt>
                <c:pt idx="235">
                  <c:v>264.99900000000002</c:v>
                </c:pt>
                <c:pt idx="236">
                  <c:v>265.99900000000002</c:v>
                </c:pt>
                <c:pt idx="237">
                  <c:v>266.99900000000002</c:v>
                </c:pt>
                <c:pt idx="238">
                  <c:v>267.99900000000002</c:v>
                </c:pt>
                <c:pt idx="239">
                  <c:v>268.99900000000002</c:v>
                </c:pt>
                <c:pt idx="240">
                  <c:v>269.99900000000002</c:v>
                </c:pt>
                <c:pt idx="241">
                  <c:v>270.99900000000002</c:v>
                </c:pt>
                <c:pt idx="242">
                  <c:v>271.99900000000002</c:v>
                </c:pt>
                <c:pt idx="243">
                  <c:v>272.99900000000002</c:v>
                </c:pt>
                <c:pt idx="244">
                  <c:v>273.99900000000002</c:v>
                </c:pt>
                <c:pt idx="245">
                  <c:v>274.99900000000002</c:v>
                </c:pt>
                <c:pt idx="246">
                  <c:v>275.99900000000002</c:v>
                </c:pt>
                <c:pt idx="247">
                  <c:v>276.99900000000002</c:v>
                </c:pt>
                <c:pt idx="248">
                  <c:v>277.99900000000002</c:v>
                </c:pt>
                <c:pt idx="249">
                  <c:v>278.99900000000002</c:v>
                </c:pt>
                <c:pt idx="250">
                  <c:v>279.99900000000002</c:v>
                </c:pt>
                <c:pt idx="251">
                  <c:v>280.99900000000002</c:v>
                </c:pt>
                <c:pt idx="252">
                  <c:v>281.99900000000002</c:v>
                </c:pt>
                <c:pt idx="253">
                  <c:v>282.99900000000002</c:v>
                </c:pt>
                <c:pt idx="254">
                  <c:v>283.99900000000002</c:v>
                </c:pt>
                <c:pt idx="255">
                  <c:v>284.99900000000002</c:v>
                </c:pt>
                <c:pt idx="256">
                  <c:v>285.99900000000002</c:v>
                </c:pt>
                <c:pt idx="257">
                  <c:v>286.99900000000002</c:v>
                </c:pt>
                <c:pt idx="258">
                  <c:v>287.99900000000002</c:v>
                </c:pt>
                <c:pt idx="259">
                  <c:v>288.99900000000002</c:v>
                </c:pt>
                <c:pt idx="260">
                  <c:v>289.99900000000002</c:v>
                </c:pt>
                <c:pt idx="261">
                  <c:v>290.99900000000002</c:v>
                </c:pt>
                <c:pt idx="262">
                  <c:v>291.99900000000002</c:v>
                </c:pt>
                <c:pt idx="263">
                  <c:v>292.99900000000002</c:v>
                </c:pt>
                <c:pt idx="264">
                  <c:v>293.99900000000002</c:v>
                </c:pt>
                <c:pt idx="265">
                  <c:v>294.99900000000002</c:v>
                </c:pt>
                <c:pt idx="266">
                  <c:v>295.99900000000002</c:v>
                </c:pt>
                <c:pt idx="267">
                  <c:v>296.99900000000002</c:v>
                </c:pt>
                <c:pt idx="268">
                  <c:v>297.99900000000002</c:v>
                </c:pt>
                <c:pt idx="269">
                  <c:v>298.99900000000002</c:v>
                </c:pt>
                <c:pt idx="270">
                  <c:v>299.99900000000002</c:v>
                </c:pt>
                <c:pt idx="271">
                  <c:v>300.99900000000002</c:v>
                </c:pt>
                <c:pt idx="272">
                  <c:v>301.99900000000002</c:v>
                </c:pt>
                <c:pt idx="273">
                  <c:v>302.99900000000002</c:v>
                </c:pt>
                <c:pt idx="274">
                  <c:v>303.99900000000002</c:v>
                </c:pt>
                <c:pt idx="275">
                  <c:v>304.99900000000002</c:v>
                </c:pt>
                <c:pt idx="276">
                  <c:v>305.99900000000002</c:v>
                </c:pt>
                <c:pt idx="277">
                  <c:v>306.99900000000002</c:v>
                </c:pt>
                <c:pt idx="278">
                  <c:v>307.99900000000002</c:v>
                </c:pt>
                <c:pt idx="279">
                  <c:v>308.99900000000002</c:v>
                </c:pt>
                <c:pt idx="280">
                  <c:v>309.99900000000002</c:v>
                </c:pt>
                <c:pt idx="281">
                  <c:v>310.99900000000002</c:v>
                </c:pt>
                <c:pt idx="282">
                  <c:v>311.99900000000002</c:v>
                </c:pt>
                <c:pt idx="283">
                  <c:v>312.99900000000002</c:v>
                </c:pt>
                <c:pt idx="284">
                  <c:v>313.99900000000002</c:v>
                </c:pt>
                <c:pt idx="285">
                  <c:v>314.99900000000002</c:v>
                </c:pt>
                <c:pt idx="286">
                  <c:v>315.99900000000002</c:v>
                </c:pt>
                <c:pt idx="287">
                  <c:v>316.99900000000002</c:v>
                </c:pt>
                <c:pt idx="288">
                  <c:v>317.99900000000002</c:v>
                </c:pt>
                <c:pt idx="289">
                  <c:v>318.99900000000002</c:v>
                </c:pt>
                <c:pt idx="290">
                  <c:v>319.99900000000002</c:v>
                </c:pt>
              </c:numCache>
            </c:numRef>
          </c:xVal>
          <c:yVal>
            <c:numRef>
              <c:f>'Raw data'!$O$5:$O$295</c:f>
              <c:numCache>
                <c:formatCode>General</c:formatCode>
                <c:ptCount val="291"/>
                <c:pt idx="0">
                  <c:v>-4.6499999999999996E-3</c:v>
                </c:pt>
                <c:pt idx="1">
                  <c:v>0.30317</c:v>
                </c:pt>
                <c:pt idx="2">
                  <c:v>0.52539999999999998</c:v>
                </c:pt>
                <c:pt idx="3">
                  <c:v>0.55671999999999999</c:v>
                </c:pt>
                <c:pt idx="4">
                  <c:v>0.45052999999999999</c:v>
                </c:pt>
                <c:pt idx="5">
                  <c:v>0.28189999999999998</c:v>
                </c:pt>
                <c:pt idx="6">
                  <c:v>0.14943999999999999</c:v>
                </c:pt>
                <c:pt idx="7">
                  <c:v>8.8020000000000001E-2</c:v>
                </c:pt>
                <c:pt idx="8">
                  <c:v>6.4960000000000004E-2</c:v>
                </c:pt>
                <c:pt idx="9">
                  <c:v>4.9059999999999999E-2</c:v>
                </c:pt>
                <c:pt idx="10">
                  <c:v>2.962E-2</c:v>
                </c:pt>
                <c:pt idx="11">
                  <c:v>9.9600000000000001E-3</c:v>
                </c:pt>
                <c:pt idx="12">
                  <c:v>-6.4700000000000001E-3</c:v>
                </c:pt>
                <c:pt idx="13">
                  <c:v>-1.7729999999999999E-2</c:v>
                </c:pt>
                <c:pt idx="14">
                  <c:v>-2.3599999999999999E-2</c:v>
                </c:pt>
                <c:pt idx="15">
                  <c:v>-2.8639999999999999E-2</c:v>
                </c:pt>
                <c:pt idx="16">
                  <c:v>-3.2620000000000003E-2</c:v>
                </c:pt>
                <c:pt idx="17">
                  <c:v>-3.603E-2</c:v>
                </c:pt>
                <c:pt idx="18">
                  <c:v>-3.7819999999999999E-2</c:v>
                </c:pt>
                <c:pt idx="19">
                  <c:v>-3.9230000000000001E-2</c:v>
                </c:pt>
                <c:pt idx="20">
                  <c:v>-4.0969999999999999E-2</c:v>
                </c:pt>
                <c:pt idx="21">
                  <c:v>-4.1689999999999998E-2</c:v>
                </c:pt>
                <c:pt idx="22">
                  <c:v>-4.1889999999999997E-2</c:v>
                </c:pt>
                <c:pt idx="23">
                  <c:v>-4.2560000000000001E-2</c:v>
                </c:pt>
                <c:pt idx="24">
                  <c:v>-4.2470000000000001E-2</c:v>
                </c:pt>
                <c:pt idx="25">
                  <c:v>-4.2250000000000003E-2</c:v>
                </c:pt>
                <c:pt idx="26">
                  <c:v>-4.1930000000000002E-2</c:v>
                </c:pt>
                <c:pt idx="27">
                  <c:v>-4.2079999999999999E-2</c:v>
                </c:pt>
                <c:pt idx="28">
                  <c:v>-4.231E-2</c:v>
                </c:pt>
                <c:pt idx="29">
                  <c:v>-4.1820000000000003E-2</c:v>
                </c:pt>
                <c:pt idx="30">
                  <c:v>-4.1059999999999999E-2</c:v>
                </c:pt>
                <c:pt idx="31">
                  <c:v>-4.0280000000000003E-2</c:v>
                </c:pt>
                <c:pt idx="32">
                  <c:v>-3.9949999999999999E-2</c:v>
                </c:pt>
                <c:pt idx="33">
                  <c:v>-3.934E-2</c:v>
                </c:pt>
                <c:pt idx="34">
                  <c:v>-3.8559999999999997E-2</c:v>
                </c:pt>
                <c:pt idx="35">
                  <c:v>-3.798E-2</c:v>
                </c:pt>
                <c:pt idx="36">
                  <c:v>-3.7769999999999998E-2</c:v>
                </c:pt>
                <c:pt idx="37">
                  <c:v>-3.703E-2</c:v>
                </c:pt>
                <c:pt idx="38">
                  <c:v>-3.6220000000000002E-2</c:v>
                </c:pt>
                <c:pt idx="39">
                  <c:v>-3.5490000000000001E-2</c:v>
                </c:pt>
                <c:pt idx="40">
                  <c:v>-3.5270000000000003E-2</c:v>
                </c:pt>
                <c:pt idx="41">
                  <c:v>-3.4360000000000002E-2</c:v>
                </c:pt>
                <c:pt idx="42">
                  <c:v>-3.3610000000000001E-2</c:v>
                </c:pt>
                <c:pt idx="43">
                  <c:v>-3.2660000000000002E-2</c:v>
                </c:pt>
                <c:pt idx="44">
                  <c:v>-3.2190000000000003E-2</c:v>
                </c:pt>
                <c:pt idx="45">
                  <c:v>-3.1329999999999997E-2</c:v>
                </c:pt>
                <c:pt idx="46">
                  <c:v>-3.066E-2</c:v>
                </c:pt>
                <c:pt idx="47">
                  <c:v>-3.0159999999999999E-2</c:v>
                </c:pt>
                <c:pt idx="48">
                  <c:v>-2.945E-2</c:v>
                </c:pt>
                <c:pt idx="49">
                  <c:v>-2.879E-2</c:v>
                </c:pt>
                <c:pt idx="50">
                  <c:v>-2.8029999999999999E-2</c:v>
                </c:pt>
                <c:pt idx="51">
                  <c:v>-2.6849999999999999E-2</c:v>
                </c:pt>
                <c:pt idx="52">
                  <c:v>-2.6190000000000001E-2</c:v>
                </c:pt>
                <c:pt idx="53">
                  <c:v>-2.588E-2</c:v>
                </c:pt>
                <c:pt idx="54">
                  <c:v>-2.5780000000000001E-2</c:v>
                </c:pt>
                <c:pt idx="55">
                  <c:v>-2.5180000000000001E-2</c:v>
                </c:pt>
                <c:pt idx="56">
                  <c:v>-2.41E-2</c:v>
                </c:pt>
                <c:pt idx="57">
                  <c:v>-2.3470000000000001E-2</c:v>
                </c:pt>
                <c:pt idx="58">
                  <c:v>-2.4080000000000001E-2</c:v>
                </c:pt>
                <c:pt idx="59">
                  <c:v>-2.358E-2</c:v>
                </c:pt>
                <c:pt idx="60">
                  <c:v>-2.3939999999999999E-2</c:v>
                </c:pt>
                <c:pt idx="61">
                  <c:v>-2.4320000000000001E-2</c:v>
                </c:pt>
                <c:pt idx="62">
                  <c:v>-2.4639999999999999E-2</c:v>
                </c:pt>
                <c:pt idx="63">
                  <c:v>-2.477E-2</c:v>
                </c:pt>
                <c:pt idx="64">
                  <c:v>-2.4049999999999998E-2</c:v>
                </c:pt>
                <c:pt idx="65">
                  <c:v>-2.3550000000000001E-2</c:v>
                </c:pt>
                <c:pt idx="66">
                  <c:v>-2.3740000000000001E-2</c:v>
                </c:pt>
                <c:pt idx="67">
                  <c:v>-2.4199999999999999E-2</c:v>
                </c:pt>
                <c:pt idx="68">
                  <c:v>-2.409E-2</c:v>
                </c:pt>
                <c:pt idx="69">
                  <c:v>-2.4219999999999998E-2</c:v>
                </c:pt>
                <c:pt idx="70">
                  <c:v>-2.3949999999999999E-2</c:v>
                </c:pt>
                <c:pt idx="71">
                  <c:v>-2.3720000000000001E-2</c:v>
                </c:pt>
                <c:pt idx="72">
                  <c:v>-2.3429999999999999E-2</c:v>
                </c:pt>
                <c:pt idx="73">
                  <c:v>-2.2800000000000001E-2</c:v>
                </c:pt>
                <c:pt idx="74">
                  <c:v>-2.2380000000000001E-2</c:v>
                </c:pt>
                <c:pt idx="75">
                  <c:v>-2.2020000000000001E-2</c:v>
                </c:pt>
                <c:pt idx="76">
                  <c:v>-2.1860000000000001E-2</c:v>
                </c:pt>
                <c:pt idx="77">
                  <c:v>-2.1309999999999999E-2</c:v>
                </c:pt>
                <c:pt idx="78">
                  <c:v>-2.0789999999999999E-2</c:v>
                </c:pt>
                <c:pt idx="79">
                  <c:v>-2.0199999999999999E-2</c:v>
                </c:pt>
                <c:pt idx="80">
                  <c:v>-1.9359999999999999E-2</c:v>
                </c:pt>
                <c:pt idx="81">
                  <c:v>-1.8259999999999998E-2</c:v>
                </c:pt>
                <c:pt idx="82">
                  <c:v>-1.7569999999999999E-2</c:v>
                </c:pt>
                <c:pt idx="83">
                  <c:v>-1.695E-2</c:v>
                </c:pt>
                <c:pt idx="84">
                  <c:v>-1.5820000000000001E-2</c:v>
                </c:pt>
                <c:pt idx="85">
                  <c:v>-1.507E-2</c:v>
                </c:pt>
                <c:pt idx="86">
                  <c:v>-1.401E-2</c:v>
                </c:pt>
                <c:pt idx="87">
                  <c:v>-1.2789999999999999E-2</c:v>
                </c:pt>
                <c:pt idx="88">
                  <c:v>-1.174E-2</c:v>
                </c:pt>
                <c:pt idx="89">
                  <c:v>-1.103E-2</c:v>
                </c:pt>
                <c:pt idx="90">
                  <c:v>-9.8700000000000003E-3</c:v>
                </c:pt>
                <c:pt idx="91">
                  <c:v>-8.4399999999999996E-3</c:v>
                </c:pt>
                <c:pt idx="92">
                  <c:v>-7.6600000000000001E-3</c:v>
                </c:pt>
                <c:pt idx="93">
                  <c:v>-6.8199999999999997E-3</c:v>
                </c:pt>
                <c:pt idx="94">
                  <c:v>-5.28E-3</c:v>
                </c:pt>
                <c:pt idx="95">
                  <c:v>-3.8800000000000002E-3</c:v>
                </c:pt>
                <c:pt idx="96">
                  <c:v>-2.82E-3</c:v>
                </c:pt>
                <c:pt idx="97">
                  <c:v>-1.72E-3</c:v>
                </c:pt>
                <c:pt idx="98" formatCode="0.00E+00">
                  <c:v>-7.0950699999999998E-5</c:v>
                </c:pt>
                <c:pt idx="99">
                  <c:v>1.4499999999999999E-3</c:v>
                </c:pt>
                <c:pt idx="100">
                  <c:v>2.5100000000000001E-3</c:v>
                </c:pt>
                <c:pt idx="101">
                  <c:v>4.0299999999999997E-3</c:v>
                </c:pt>
                <c:pt idx="102">
                  <c:v>5.7200000000000003E-3</c:v>
                </c:pt>
                <c:pt idx="103">
                  <c:v>6.8399999999999997E-3</c:v>
                </c:pt>
                <c:pt idx="104">
                  <c:v>8.9099999999999995E-3</c:v>
                </c:pt>
                <c:pt idx="105">
                  <c:v>1.068E-2</c:v>
                </c:pt>
                <c:pt idx="106">
                  <c:v>1.242E-2</c:v>
                </c:pt>
                <c:pt idx="107">
                  <c:v>1.4370000000000001E-2</c:v>
                </c:pt>
                <c:pt idx="108">
                  <c:v>1.6049999999999998E-2</c:v>
                </c:pt>
                <c:pt idx="109">
                  <c:v>1.804E-2</c:v>
                </c:pt>
                <c:pt idx="110">
                  <c:v>2.0279999999999999E-2</c:v>
                </c:pt>
                <c:pt idx="111">
                  <c:v>2.231E-2</c:v>
                </c:pt>
                <c:pt idx="112">
                  <c:v>2.478E-2</c:v>
                </c:pt>
                <c:pt idx="113">
                  <c:v>2.6360000000000001E-2</c:v>
                </c:pt>
                <c:pt idx="114">
                  <c:v>2.9600000000000001E-2</c:v>
                </c:pt>
                <c:pt idx="115">
                  <c:v>3.2599999999999997E-2</c:v>
                </c:pt>
                <c:pt idx="116">
                  <c:v>3.5430000000000003E-2</c:v>
                </c:pt>
                <c:pt idx="117">
                  <c:v>3.7629999999999997E-2</c:v>
                </c:pt>
                <c:pt idx="118">
                  <c:v>4.0129999999999999E-2</c:v>
                </c:pt>
                <c:pt idx="119">
                  <c:v>4.3619999999999999E-2</c:v>
                </c:pt>
                <c:pt idx="120">
                  <c:v>4.7120000000000002E-2</c:v>
                </c:pt>
                <c:pt idx="121">
                  <c:v>5.101E-2</c:v>
                </c:pt>
                <c:pt idx="122">
                  <c:v>5.4190000000000002E-2</c:v>
                </c:pt>
                <c:pt idx="123">
                  <c:v>5.8599999999999999E-2</c:v>
                </c:pt>
                <c:pt idx="124">
                  <c:v>6.2429999999999999E-2</c:v>
                </c:pt>
                <c:pt idx="125">
                  <c:v>6.7070000000000005E-2</c:v>
                </c:pt>
                <c:pt idx="126">
                  <c:v>7.2230000000000003E-2</c:v>
                </c:pt>
                <c:pt idx="127">
                  <c:v>7.7939999999999995E-2</c:v>
                </c:pt>
                <c:pt idx="128">
                  <c:v>8.3790000000000003E-2</c:v>
                </c:pt>
                <c:pt idx="129">
                  <c:v>9.0520000000000003E-2</c:v>
                </c:pt>
                <c:pt idx="130">
                  <c:v>9.7489999999999993E-2</c:v>
                </c:pt>
                <c:pt idx="131">
                  <c:v>0.10596</c:v>
                </c:pt>
                <c:pt idx="132">
                  <c:v>0.11456</c:v>
                </c:pt>
                <c:pt idx="133">
                  <c:v>0.12435</c:v>
                </c:pt>
                <c:pt idx="134">
                  <c:v>0.13586999999999999</c:v>
                </c:pt>
                <c:pt idx="135">
                  <c:v>0.14810000000000001</c:v>
                </c:pt>
                <c:pt idx="136">
                  <c:v>0.16197</c:v>
                </c:pt>
                <c:pt idx="137">
                  <c:v>0.17716999999999999</c:v>
                </c:pt>
                <c:pt idx="138">
                  <c:v>0.19378999999999999</c:v>
                </c:pt>
                <c:pt idx="139">
                  <c:v>0.21168999999999999</c:v>
                </c:pt>
                <c:pt idx="140">
                  <c:v>0.23083000000000001</c:v>
                </c:pt>
                <c:pt idx="141">
                  <c:v>0.25169000000000002</c:v>
                </c:pt>
                <c:pt idx="142">
                  <c:v>0.27381</c:v>
                </c:pt>
                <c:pt idx="143">
                  <c:v>0.29766999999999999</c:v>
                </c:pt>
                <c:pt idx="144">
                  <c:v>0.32246999999999998</c:v>
                </c:pt>
                <c:pt idx="145">
                  <c:v>0.34889999999999999</c:v>
                </c:pt>
                <c:pt idx="146">
                  <c:v>0.37709999999999999</c:v>
                </c:pt>
                <c:pt idx="147">
                  <c:v>0.40628999999999998</c:v>
                </c:pt>
                <c:pt idx="148">
                  <c:v>0.43780999999999998</c:v>
                </c:pt>
                <c:pt idx="149">
                  <c:v>0.47101999999999999</c:v>
                </c:pt>
                <c:pt idx="150">
                  <c:v>0.50577000000000005</c:v>
                </c:pt>
                <c:pt idx="151">
                  <c:v>0.54188999999999998</c:v>
                </c:pt>
                <c:pt idx="152">
                  <c:v>0.57984999999999998</c:v>
                </c:pt>
                <c:pt idx="153">
                  <c:v>0.61977000000000004</c:v>
                </c:pt>
                <c:pt idx="154">
                  <c:v>0.66234999999999999</c:v>
                </c:pt>
                <c:pt idx="155">
                  <c:v>0.70428999999999997</c:v>
                </c:pt>
                <c:pt idx="156">
                  <c:v>0.74834000000000001</c:v>
                </c:pt>
                <c:pt idx="157">
                  <c:v>0.79274</c:v>
                </c:pt>
                <c:pt idx="158">
                  <c:v>0.83709</c:v>
                </c:pt>
                <c:pt idx="159">
                  <c:v>0.87985000000000002</c:v>
                </c:pt>
                <c:pt idx="160">
                  <c:v>0.92127999999999999</c:v>
                </c:pt>
                <c:pt idx="161">
                  <c:v>0.95982999999999996</c:v>
                </c:pt>
                <c:pt idx="162">
                  <c:v>0.99507000000000001</c:v>
                </c:pt>
                <c:pt idx="163">
                  <c:v>1.0256400000000001</c:v>
                </c:pt>
                <c:pt idx="164">
                  <c:v>1.0507299999999999</c:v>
                </c:pt>
                <c:pt idx="165">
                  <c:v>1.07142</c:v>
                </c:pt>
                <c:pt idx="166">
                  <c:v>1.0869</c:v>
                </c:pt>
                <c:pt idx="167">
                  <c:v>1.0989899999999999</c:v>
                </c:pt>
                <c:pt idx="168">
                  <c:v>1.1088800000000001</c:v>
                </c:pt>
                <c:pt idx="169">
                  <c:v>1.12042</c:v>
                </c:pt>
                <c:pt idx="170">
                  <c:v>1.1346000000000001</c:v>
                </c:pt>
                <c:pt idx="171">
                  <c:v>1.1567000000000001</c:v>
                </c:pt>
                <c:pt idx="172">
                  <c:v>1.1920200000000001</c:v>
                </c:pt>
                <c:pt idx="173">
                  <c:v>1.2488300000000001</c:v>
                </c:pt>
                <c:pt idx="174">
                  <c:v>1.34087</c:v>
                </c:pt>
                <c:pt idx="175">
                  <c:v>1.4897499999999999</c:v>
                </c:pt>
                <c:pt idx="176">
                  <c:v>1.73813</c:v>
                </c:pt>
                <c:pt idx="177">
                  <c:v>2.1584300000000001</c:v>
                </c:pt>
                <c:pt idx="178">
                  <c:v>2.8807299999999998</c:v>
                </c:pt>
                <c:pt idx="179">
                  <c:v>38.457700000000003</c:v>
                </c:pt>
                <c:pt idx="180">
                  <c:v>25.995439999999999</c:v>
                </c:pt>
                <c:pt idx="181">
                  <c:v>17.53894</c:v>
                </c:pt>
                <c:pt idx="182">
                  <c:v>12.27815</c:v>
                </c:pt>
                <c:pt idx="183">
                  <c:v>8.7580600000000004</c:v>
                </c:pt>
                <c:pt idx="184">
                  <c:v>6.2146600000000003</c:v>
                </c:pt>
                <c:pt idx="185">
                  <c:v>4.3461100000000004</c:v>
                </c:pt>
                <c:pt idx="186">
                  <c:v>3.0105599999999999</c:v>
                </c:pt>
                <c:pt idx="187">
                  <c:v>2.08772</c:v>
                </c:pt>
                <c:pt idx="188">
                  <c:v>1.4527000000000001</c:v>
                </c:pt>
                <c:pt idx="189">
                  <c:v>1.0092300000000001</c:v>
                </c:pt>
                <c:pt idx="190">
                  <c:v>0.69606999999999997</c:v>
                </c:pt>
                <c:pt idx="191">
                  <c:v>0.47543999999999997</c:v>
                </c:pt>
                <c:pt idx="192">
                  <c:v>0.32200000000000001</c:v>
                </c:pt>
                <c:pt idx="193">
                  <c:v>0.21640999999999999</c:v>
                </c:pt>
                <c:pt idx="194">
                  <c:v>0.14324000000000001</c:v>
                </c:pt>
                <c:pt idx="195">
                  <c:v>9.3590000000000007E-2</c:v>
                </c:pt>
                <c:pt idx="196">
                  <c:v>5.892E-2</c:v>
                </c:pt>
                <c:pt idx="197">
                  <c:v>3.4950000000000002E-2</c:v>
                </c:pt>
                <c:pt idx="198">
                  <c:v>1.9640000000000001E-2</c:v>
                </c:pt>
                <c:pt idx="199">
                  <c:v>9.0299999999999998E-3</c:v>
                </c:pt>
                <c:pt idx="200">
                  <c:v>2.47E-3</c:v>
                </c:pt>
                <c:pt idx="201">
                  <c:v>-1.8500000000000001E-3</c:v>
                </c:pt>
                <c:pt idx="202">
                  <c:v>-4.28E-3</c:v>
                </c:pt>
                <c:pt idx="203">
                  <c:v>-5.2599999999999999E-3</c:v>
                </c:pt>
                <c:pt idx="204">
                  <c:v>-5.5500000000000002E-3</c:v>
                </c:pt>
                <c:pt idx="205">
                  <c:v>-5.8900000000000003E-3</c:v>
                </c:pt>
                <c:pt idx="206">
                  <c:v>-5.62E-3</c:v>
                </c:pt>
                <c:pt idx="207">
                  <c:v>-5.0600000000000003E-3</c:v>
                </c:pt>
                <c:pt idx="208">
                  <c:v>-3.79E-3</c:v>
                </c:pt>
                <c:pt idx="209">
                  <c:v>-2.6900000000000001E-3</c:v>
                </c:pt>
                <c:pt idx="210">
                  <c:v>-2.6199999999999999E-3</c:v>
                </c:pt>
                <c:pt idx="211">
                  <c:v>-1.4E-3</c:v>
                </c:pt>
                <c:pt idx="212" formatCode="0.00E+00">
                  <c:v>-3.86647E-4</c:v>
                </c:pt>
                <c:pt idx="213" formatCode="0.00E+00">
                  <c:v>6.8598699999999999E-4</c:v>
                </c:pt>
                <c:pt idx="214">
                  <c:v>1.48E-3</c:v>
                </c:pt>
                <c:pt idx="215">
                  <c:v>2.3500000000000001E-3</c:v>
                </c:pt>
                <c:pt idx="216">
                  <c:v>2.9099999999999998E-3</c:v>
                </c:pt>
                <c:pt idx="217">
                  <c:v>3.8700000000000002E-3</c:v>
                </c:pt>
                <c:pt idx="218">
                  <c:v>4.9399999999999999E-3</c:v>
                </c:pt>
                <c:pt idx="219">
                  <c:v>5.8900000000000003E-3</c:v>
                </c:pt>
                <c:pt idx="220">
                  <c:v>6.5100000000000002E-3</c:v>
                </c:pt>
                <c:pt idx="221">
                  <c:v>7.4599999999999996E-3</c:v>
                </c:pt>
                <c:pt idx="222">
                  <c:v>8.0700000000000008E-3</c:v>
                </c:pt>
                <c:pt idx="223">
                  <c:v>8.8400000000000006E-3</c:v>
                </c:pt>
                <c:pt idx="224">
                  <c:v>9.4199999999999996E-3</c:v>
                </c:pt>
                <c:pt idx="225">
                  <c:v>1.065E-2</c:v>
                </c:pt>
                <c:pt idx="226">
                  <c:v>1.0999999999999999E-2</c:v>
                </c:pt>
                <c:pt idx="227">
                  <c:v>1.133E-2</c:v>
                </c:pt>
                <c:pt idx="228">
                  <c:v>1.124E-2</c:v>
                </c:pt>
                <c:pt idx="229">
                  <c:v>1.278E-2</c:v>
                </c:pt>
                <c:pt idx="230">
                  <c:v>1.392E-2</c:v>
                </c:pt>
                <c:pt idx="231">
                  <c:v>1.4290000000000001E-2</c:v>
                </c:pt>
                <c:pt idx="232">
                  <c:v>1.474E-2</c:v>
                </c:pt>
                <c:pt idx="233">
                  <c:v>1.485E-2</c:v>
                </c:pt>
                <c:pt idx="234">
                  <c:v>1.567E-2</c:v>
                </c:pt>
                <c:pt idx="235">
                  <c:v>1.6310000000000002E-2</c:v>
                </c:pt>
                <c:pt idx="236">
                  <c:v>1.738E-2</c:v>
                </c:pt>
                <c:pt idx="237">
                  <c:v>1.7770000000000001E-2</c:v>
                </c:pt>
                <c:pt idx="238">
                  <c:v>1.8259999999999998E-2</c:v>
                </c:pt>
                <c:pt idx="239">
                  <c:v>1.9390000000000001E-2</c:v>
                </c:pt>
                <c:pt idx="240">
                  <c:v>1.983E-2</c:v>
                </c:pt>
                <c:pt idx="241">
                  <c:v>2.0400000000000001E-2</c:v>
                </c:pt>
                <c:pt idx="242">
                  <c:v>2.1839999999999998E-2</c:v>
                </c:pt>
                <c:pt idx="243">
                  <c:v>2.266E-2</c:v>
                </c:pt>
                <c:pt idx="244">
                  <c:v>2.376E-2</c:v>
                </c:pt>
                <c:pt idx="245">
                  <c:v>2.453E-2</c:v>
                </c:pt>
                <c:pt idx="246">
                  <c:v>2.4709999999999999E-2</c:v>
                </c:pt>
                <c:pt idx="247">
                  <c:v>2.521E-2</c:v>
                </c:pt>
                <c:pt idx="248">
                  <c:v>2.596E-2</c:v>
                </c:pt>
                <c:pt idx="249">
                  <c:v>2.6870000000000002E-2</c:v>
                </c:pt>
                <c:pt idx="250">
                  <c:v>2.768E-2</c:v>
                </c:pt>
                <c:pt idx="251">
                  <c:v>2.7869999999999999E-2</c:v>
                </c:pt>
                <c:pt idx="252">
                  <c:v>2.9149999999999999E-2</c:v>
                </c:pt>
                <c:pt idx="253">
                  <c:v>3.048E-2</c:v>
                </c:pt>
                <c:pt idx="254">
                  <c:v>3.049E-2</c:v>
                </c:pt>
                <c:pt idx="255">
                  <c:v>3.0020000000000002E-2</c:v>
                </c:pt>
                <c:pt idx="256">
                  <c:v>3.0710000000000001E-2</c:v>
                </c:pt>
                <c:pt idx="257">
                  <c:v>3.1710000000000002E-2</c:v>
                </c:pt>
                <c:pt idx="258">
                  <c:v>3.2730000000000002E-2</c:v>
                </c:pt>
                <c:pt idx="259">
                  <c:v>3.3110000000000001E-2</c:v>
                </c:pt>
                <c:pt idx="260">
                  <c:v>3.3950000000000001E-2</c:v>
                </c:pt>
                <c:pt idx="261">
                  <c:v>3.4669999999999999E-2</c:v>
                </c:pt>
                <c:pt idx="262">
                  <c:v>3.533E-2</c:v>
                </c:pt>
                <c:pt idx="263">
                  <c:v>3.5470000000000002E-2</c:v>
                </c:pt>
                <c:pt idx="264">
                  <c:v>3.628E-2</c:v>
                </c:pt>
                <c:pt idx="265">
                  <c:v>3.703E-2</c:v>
                </c:pt>
                <c:pt idx="266">
                  <c:v>3.7409999999999999E-2</c:v>
                </c:pt>
                <c:pt idx="267">
                  <c:v>3.7749999999999999E-2</c:v>
                </c:pt>
                <c:pt idx="268">
                  <c:v>3.8159999999999999E-2</c:v>
                </c:pt>
                <c:pt idx="269">
                  <c:v>3.8850000000000003E-2</c:v>
                </c:pt>
                <c:pt idx="270">
                  <c:v>3.9010000000000003E-2</c:v>
                </c:pt>
                <c:pt idx="271">
                  <c:v>3.8800000000000001E-2</c:v>
                </c:pt>
                <c:pt idx="272">
                  <c:v>3.9039999999999998E-2</c:v>
                </c:pt>
                <c:pt idx="273">
                  <c:v>3.9849999999999997E-2</c:v>
                </c:pt>
                <c:pt idx="274">
                  <c:v>4.0309999999999999E-2</c:v>
                </c:pt>
                <c:pt idx="275">
                  <c:v>4.0529999999999997E-2</c:v>
                </c:pt>
                <c:pt idx="276">
                  <c:v>4.0599999999999997E-2</c:v>
                </c:pt>
                <c:pt idx="277">
                  <c:v>4.0719999999999999E-2</c:v>
                </c:pt>
                <c:pt idx="278">
                  <c:v>4.0090000000000001E-2</c:v>
                </c:pt>
                <c:pt idx="279">
                  <c:v>4.0340000000000001E-2</c:v>
                </c:pt>
                <c:pt idx="280">
                  <c:v>4.1239999999999999E-2</c:v>
                </c:pt>
                <c:pt idx="281">
                  <c:v>4.0779999999999997E-2</c:v>
                </c:pt>
                <c:pt idx="282">
                  <c:v>4.1320000000000003E-2</c:v>
                </c:pt>
                <c:pt idx="283">
                  <c:v>4.086E-2</c:v>
                </c:pt>
                <c:pt idx="284">
                  <c:v>4.0620000000000003E-2</c:v>
                </c:pt>
                <c:pt idx="285">
                  <c:v>4.1399999999999999E-2</c:v>
                </c:pt>
                <c:pt idx="286">
                  <c:v>4.1950000000000001E-2</c:v>
                </c:pt>
                <c:pt idx="287">
                  <c:v>4.2270000000000002E-2</c:v>
                </c:pt>
                <c:pt idx="288">
                  <c:v>4.1980000000000003E-2</c:v>
                </c:pt>
                <c:pt idx="289">
                  <c:v>4.1820000000000003E-2</c:v>
                </c:pt>
                <c:pt idx="290">
                  <c:v>4.2130000000000001E-2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5FFB-4A97-9DED-8DC3C9CB970B}"/>
            </c:ext>
          </c:extLst>
        </c:ser>
        <c:ser>
          <c:idx val="3"/>
          <c:order val="1"/>
          <c:tx>
            <c:strRef>
              <c:f>'Raw data'!$C$4</c:f>
              <c:strCache>
                <c:ptCount val="1"/>
                <c:pt idx="0">
                  <c:v>LCO</c:v>
                </c:pt>
              </c:strCache>
            </c:strRef>
          </c:tx>
          <c:spPr>
            <a:ln w="31750" cap="rnd">
              <a:solidFill>
                <a:schemeClr val="tx1"/>
              </a:solidFill>
              <a:round/>
            </a:ln>
            <a:effectLst/>
          </c:spPr>
          <c:marker>
            <c:symbol val="none"/>
          </c:marker>
          <c:xVal>
            <c:numRef>
              <c:f>'Raw data'!$B$5:$B$227</c:f>
              <c:numCache>
                <c:formatCode>General</c:formatCode>
                <c:ptCount val="223"/>
                <c:pt idx="0">
                  <c:v>29.998999999999999</c:v>
                </c:pt>
                <c:pt idx="1">
                  <c:v>32.066040000000001</c:v>
                </c:pt>
                <c:pt idx="2">
                  <c:v>34.13308</c:v>
                </c:pt>
                <c:pt idx="3">
                  <c:v>36.200119999999998</c:v>
                </c:pt>
                <c:pt idx="4">
                  <c:v>38.267159999999997</c:v>
                </c:pt>
                <c:pt idx="5">
                  <c:v>40.334200000000003</c:v>
                </c:pt>
                <c:pt idx="6">
                  <c:v>42.401240000000001</c:v>
                </c:pt>
                <c:pt idx="7">
                  <c:v>44.46828</c:v>
                </c:pt>
                <c:pt idx="8">
                  <c:v>46.535319999999999</c:v>
                </c:pt>
                <c:pt idx="9">
                  <c:v>48.602359999999997</c:v>
                </c:pt>
                <c:pt idx="10">
                  <c:v>50.669400000000003</c:v>
                </c:pt>
                <c:pt idx="11">
                  <c:v>52.736440000000002</c:v>
                </c:pt>
                <c:pt idx="12">
                  <c:v>54.80348</c:v>
                </c:pt>
                <c:pt idx="13">
                  <c:v>56.870519999999999</c:v>
                </c:pt>
                <c:pt idx="14">
                  <c:v>58.937559999999998</c:v>
                </c:pt>
                <c:pt idx="15">
                  <c:v>61.004600000000003</c:v>
                </c:pt>
                <c:pt idx="16">
                  <c:v>63.071640000000002</c:v>
                </c:pt>
                <c:pt idx="17">
                  <c:v>65.138679999999994</c:v>
                </c:pt>
                <c:pt idx="18">
                  <c:v>67.205719999999999</c:v>
                </c:pt>
                <c:pt idx="19">
                  <c:v>69.272760000000005</c:v>
                </c:pt>
                <c:pt idx="20">
                  <c:v>71.339799999999997</c:v>
                </c:pt>
                <c:pt idx="21">
                  <c:v>73.406840000000003</c:v>
                </c:pt>
                <c:pt idx="22">
                  <c:v>75.473879999999994</c:v>
                </c:pt>
                <c:pt idx="23">
                  <c:v>77.54092</c:v>
                </c:pt>
                <c:pt idx="24">
                  <c:v>79.607960000000006</c:v>
                </c:pt>
                <c:pt idx="25">
                  <c:v>81.674999999999997</c:v>
                </c:pt>
                <c:pt idx="26">
                  <c:v>83.742040000000003</c:v>
                </c:pt>
                <c:pt idx="27">
                  <c:v>85.809079999999994</c:v>
                </c:pt>
                <c:pt idx="28">
                  <c:v>87.87612</c:v>
                </c:pt>
                <c:pt idx="29">
                  <c:v>89.943160000000006</c:v>
                </c:pt>
                <c:pt idx="30">
                  <c:v>92.010199999999998</c:v>
                </c:pt>
                <c:pt idx="31">
                  <c:v>94.077240000000003</c:v>
                </c:pt>
                <c:pt idx="32">
                  <c:v>96.144279999999995</c:v>
                </c:pt>
                <c:pt idx="33">
                  <c:v>98.211320000000001</c:v>
                </c:pt>
                <c:pt idx="34">
                  <c:v>100.27836000000001</c:v>
                </c:pt>
                <c:pt idx="35">
                  <c:v>102.3454</c:v>
                </c:pt>
                <c:pt idx="36">
                  <c:v>104.41244</c:v>
                </c:pt>
                <c:pt idx="37">
                  <c:v>106.47948</c:v>
                </c:pt>
                <c:pt idx="38">
                  <c:v>108.54652</c:v>
                </c:pt>
                <c:pt idx="39">
                  <c:v>110.61356000000001</c:v>
                </c:pt>
                <c:pt idx="40">
                  <c:v>112.6806</c:v>
                </c:pt>
                <c:pt idx="41">
                  <c:v>114.74764</c:v>
                </c:pt>
                <c:pt idx="42">
                  <c:v>116.81468</c:v>
                </c:pt>
                <c:pt idx="43">
                  <c:v>118.88172</c:v>
                </c:pt>
                <c:pt idx="44">
                  <c:v>120.94875999999999</c:v>
                </c:pt>
                <c:pt idx="45">
                  <c:v>123.0158</c:v>
                </c:pt>
                <c:pt idx="46">
                  <c:v>125.08284</c:v>
                </c:pt>
                <c:pt idx="47">
                  <c:v>127.14988</c:v>
                </c:pt>
                <c:pt idx="48">
                  <c:v>129.21691999999999</c:v>
                </c:pt>
                <c:pt idx="49">
                  <c:v>131.28396000000001</c:v>
                </c:pt>
                <c:pt idx="50">
                  <c:v>133.351</c:v>
                </c:pt>
                <c:pt idx="51">
                  <c:v>135.41803999999999</c:v>
                </c:pt>
                <c:pt idx="52">
                  <c:v>137.48508000000001</c:v>
                </c:pt>
                <c:pt idx="53">
                  <c:v>139.55212</c:v>
                </c:pt>
                <c:pt idx="54">
                  <c:v>141.61915999999999</c:v>
                </c:pt>
                <c:pt idx="55">
                  <c:v>143.68620000000001</c:v>
                </c:pt>
                <c:pt idx="56">
                  <c:v>145.75324000000001</c:v>
                </c:pt>
                <c:pt idx="57">
                  <c:v>147.82028</c:v>
                </c:pt>
                <c:pt idx="58">
                  <c:v>149.88731999999999</c:v>
                </c:pt>
                <c:pt idx="59">
                  <c:v>151.95436000000001</c:v>
                </c:pt>
                <c:pt idx="60">
                  <c:v>154.0214</c:v>
                </c:pt>
                <c:pt idx="61">
                  <c:v>156.08843999999999</c:v>
                </c:pt>
                <c:pt idx="62">
                  <c:v>158.15548000000001</c:v>
                </c:pt>
                <c:pt idx="63">
                  <c:v>160.22252</c:v>
                </c:pt>
                <c:pt idx="64">
                  <c:v>162.28955999999999</c:v>
                </c:pt>
                <c:pt idx="65">
                  <c:v>164.35659999999999</c:v>
                </c:pt>
                <c:pt idx="66">
                  <c:v>166.42364000000001</c:v>
                </c:pt>
                <c:pt idx="67">
                  <c:v>168.49068</c:v>
                </c:pt>
                <c:pt idx="68">
                  <c:v>170.55771999999999</c:v>
                </c:pt>
                <c:pt idx="69">
                  <c:v>172.62476000000001</c:v>
                </c:pt>
                <c:pt idx="70">
                  <c:v>174.6918</c:v>
                </c:pt>
                <c:pt idx="71">
                  <c:v>176.75883999999999</c:v>
                </c:pt>
                <c:pt idx="72">
                  <c:v>178.82588000000001</c:v>
                </c:pt>
                <c:pt idx="73">
                  <c:v>180.89292</c:v>
                </c:pt>
                <c:pt idx="74">
                  <c:v>182.95996</c:v>
                </c:pt>
                <c:pt idx="75">
                  <c:v>185.02699999999999</c:v>
                </c:pt>
                <c:pt idx="76">
                  <c:v>187.09404000000001</c:v>
                </c:pt>
                <c:pt idx="77">
                  <c:v>189.16108</c:v>
                </c:pt>
                <c:pt idx="78">
                  <c:v>191.22811999999999</c:v>
                </c:pt>
                <c:pt idx="79">
                  <c:v>193.29516000000001</c:v>
                </c:pt>
                <c:pt idx="80">
                  <c:v>195.3622</c:v>
                </c:pt>
                <c:pt idx="81">
                  <c:v>197.42923999999999</c:v>
                </c:pt>
                <c:pt idx="82">
                  <c:v>199.49628000000001</c:v>
                </c:pt>
                <c:pt idx="83">
                  <c:v>201.56332</c:v>
                </c:pt>
                <c:pt idx="84">
                  <c:v>203.63036</c:v>
                </c:pt>
                <c:pt idx="85">
                  <c:v>205.69739999999999</c:v>
                </c:pt>
                <c:pt idx="86">
                  <c:v>207.76444000000001</c:v>
                </c:pt>
                <c:pt idx="87">
                  <c:v>209.83148</c:v>
                </c:pt>
                <c:pt idx="88">
                  <c:v>211.89851999999999</c:v>
                </c:pt>
                <c:pt idx="89">
                  <c:v>213.96556000000001</c:v>
                </c:pt>
                <c:pt idx="90">
                  <c:v>216.0326</c:v>
                </c:pt>
                <c:pt idx="91">
                  <c:v>218.09963999999999</c:v>
                </c:pt>
                <c:pt idx="92">
                  <c:v>220.16668000000001</c:v>
                </c:pt>
                <c:pt idx="93">
                  <c:v>222.23372000000001</c:v>
                </c:pt>
                <c:pt idx="94">
                  <c:v>224.30076</c:v>
                </c:pt>
                <c:pt idx="95">
                  <c:v>226.36779999999999</c:v>
                </c:pt>
                <c:pt idx="96">
                  <c:v>228.43484000000001</c:v>
                </c:pt>
                <c:pt idx="97">
                  <c:v>230.50188</c:v>
                </c:pt>
                <c:pt idx="98">
                  <c:v>232.56891999999999</c:v>
                </c:pt>
                <c:pt idx="99">
                  <c:v>234.63596000000001</c:v>
                </c:pt>
                <c:pt idx="100">
                  <c:v>236.703</c:v>
                </c:pt>
                <c:pt idx="101">
                  <c:v>238.77003999999999</c:v>
                </c:pt>
                <c:pt idx="102">
                  <c:v>240.83707999999999</c:v>
                </c:pt>
                <c:pt idx="103">
                  <c:v>242.90412000000001</c:v>
                </c:pt>
                <c:pt idx="104">
                  <c:v>244.97116</c:v>
                </c:pt>
                <c:pt idx="105">
                  <c:v>247.03819999999999</c:v>
                </c:pt>
                <c:pt idx="106">
                  <c:v>249.10524000000001</c:v>
                </c:pt>
                <c:pt idx="107">
                  <c:v>251.17228</c:v>
                </c:pt>
                <c:pt idx="108">
                  <c:v>253.23931999999999</c:v>
                </c:pt>
                <c:pt idx="109">
                  <c:v>255.30636000000001</c:v>
                </c:pt>
                <c:pt idx="110">
                  <c:v>257.3734</c:v>
                </c:pt>
                <c:pt idx="111">
                  <c:v>259.44044000000002</c:v>
                </c:pt>
                <c:pt idx="112">
                  <c:v>261.50747999999999</c:v>
                </c:pt>
                <c:pt idx="113">
                  <c:v>263.57452000000001</c:v>
                </c:pt>
                <c:pt idx="114">
                  <c:v>265.64156000000003</c:v>
                </c:pt>
                <c:pt idx="115">
                  <c:v>267.70859999999999</c:v>
                </c:pt>
                <c:pt idx="116">
                  <c:v>269.77564000000001</c:v>
                </c:pt>
                <c:pt idx="117">
                  <c:v>271.84267999999997</c:v>
                </c:pt>
                <c:pt idx="118">
                  <c:v>273.90971999999999</c:v>
                </c:pt>
                <c:pt idx="119">
                  <c:v>275.97676000000001</c:v>
                </c:pt>
                <c:pt idx="120">
                  <c:v>278.04379999999998</c:v>
                </c:pt>
                <c:pt idx="121">
                  <c:v>280.11084</c:v>
                </c:pt>
                <c:pt idx="122">
                  <c:v>282.17788000000002</c:v>
                </c:pt>
                <c:pt idx="123">
                  <c:v>284.24491999999998</c:v>
                </c:pt>
                <c:pt idx="124">
                  <c:v>286.31196</c:v>
                </c:pt>
                <c:pt idx="125">
                  <c:v>288.37900000000002</c:v>
                </c:pt>
                <c:pt idx="126">
                  <c:v>290.44603999999998</c:v>
                </c:pt>
                <c:pt idx="127">
                  <c:v>292.51308</c:v>
                </c:pt>
                <c:pt idx="128">
                  <c:v>294.58012000000002</c:v>
                </c:pt>
                <c:pt idx="129">
                  <c:v>296.64715999999999</c:v>
                </c:pt>
                <c:pt idx="130">
                  <c:v>298.71420000000001</c:v>
                </c:pt>
                <c:pt idx="131">
                  <c:v>300.78124000000003</c:v>
                </c:pt>
                <c:pt idx="132">
                  <c:v>302.84827999999999</c:v>
                </c:pt>
                <c:pt idx="133">
                  <c:v>304.91532000000001</c:v>
                </c:pt>
                <c:pt idx="134">
                  <c:v>306.98236000000003</c:v>
                </c:pt>
                <c:pt idx="135">
                  <c:v>309.04939999999999</c:v>
                </c:pt>
                <c:pt idx="136">
                  <c:v>311.11644000000001</c:v>
                </c:pt>
                <c:pt idx="137">
                  <c:v>313.18347999999997</c:v>
                </c:pt>
                <c:pt idx="138">
                  <c:v>315.25051999999999</c:v>
                </c:pt>
                <c:pt idx="139">
                  <c:v>317.31756000000001</c:v>
                </c:pt>
                <c:pt idx="140">
                  <c:v>319.38459999999998</c:v>
                </c:pt>
                <c:pt idx="141">
                  <c:v>321.45164</c:v>
                </c:pt>
                <c:pt idx="142">
                  <c:v>323.51868000000002</c:v>
                </c:pt>
                <c:pt idx="143">
                  <c:v>325.58571999999998</c:v>
                </c:pt>
                <c:pt idx="144">
                  <c:v>327.65276</c:v>
                </c:pt>
                <c:pt idx="145">
                  <c:v>329.71980000000002</c:v>
                </c:pt>
                <c:pt idx="146">
                  <c:v>331.78683999999998</c:v>
                </c:pt>
                <c:pt idx="147">
                  <c:v>333.85388</c:v>
                </c:pt>
                <c:pt idx="148">
                  <c:v>335.92092000000002</c:v>
                </c:pt>
                <c:pt idx="149">
                  <c:v>337.98795999999999</c:v>
                </c:pt>
                <c:pt idx="150">
                  <c:v>340.05500000000001</c:v>
                </c:pt>
                <c:pt idx="151">
                  <c:v>342.12204000000003</c:v>
                </c:pt>
                <c:pt idx="152">
                  <c:v>344.18907999999999</c:v>
                </c:pt>
                <c:pt idx="153">
                  <c:v>346.25612000000001</c:v>
                </c:pt>
                <c:pt idx="154">
                  <c:v>348.32315999999997</c:v>
                </c:pt>
                <c:pt idx="155">
                  <c:v>350.39019999999999</c:v>
                </c:pt>
                <c:pt idx="156">
                  <c:v>352.45724000000001</c:v>
                </c:pt>
                <c:pt idx="157">
                  <c:v>354.52427999999998</c:v>
                </c:pt>
                <c:pt idx="158">
                  <c:v>356.59132</c:v>
                </c:pt>
                <c:pt idx="159">
                  <c:v>358.65836000000002</c:v>
                </c:pt>
                <c:pt idx="160">
                  <c:v>360.72539999999998</c:v>
                </c:pt>
                <c:pt idx="161">
                  <c:v>362.79244</c:v>
                </c:pt>
                <c:pt idx="162">
                  <c:v>364.85948000000002</c:v>
                </c:pt>
                <c:pt idx="163">
                  <c:v>366.92651999999998</c:v>
                </c:pt>
                <c:pt idx="164">
                  <c:v>368.99356</c:v>
                </c:pt>
                <c:pt idx="165">
                  <c:v>371.06060000000002</c:v>
                </c:pt>
                <c:pt idx="166">
                  <c:v>373.12763999999999</c:v>
                </c:pt>
                <c:pt idx="167">
                  <c:v>375.19468000000001</c:v>
                </c:pt>
                <c:pt idx="168">
                  <c:v>377.26172000000003</c:v>
                </c:pt>
                <c:pt idx="169">
                  <c:v>379.32875999999999</c:v>
                </c:pt>
                <c:pt idx="170">
                  <c:v>381.39580000000001</c:v>
                </c:pt>
                <c:pt idx="171">
                  <c:v>383.46284000000003</c:v>
                </c:pt>
                <c:pt idx="172">
                  <c:v>385.52987999999999</c:v>
                </c:pt>
                <c:pt idx="173">
                  <c:v>387.59692000000001</c:v>
                </c:pt>
                <c:pt idx="174">
                  <c:v>389.66395999999997</c:v>
                </c:pt>
                <c:pt idx="175">
                  <c:v>391.73099999999999</c:v>
                </c:pt>
                <c:pt idx="176">
                  <c:v>393.79804000000001</c:v>
                </c:pt>
                <c:pt idx="177">
                  <c:v>395.86507999999998</c:v>
                </c:pt>
                <c:pt idx="178">
                  <c:v>397.93212</c:v>
                </c:pt>
                <c:pt idx="179">
                  <c:v>399.99916000000002</c:v>
                </c:pt>
                <c:pt idx="180">
                  <c:v>402.06619999999998</c:v>
                </c:pt>
                <c:pt idx="181">
                  <c:v>404.13324</c:v>
                </c:pt>
                <c:pt idx="182">
                  <c:v>406.20028000000002</c:v>
                </c:pt>
                <c:pt idx="183">
                  <c:v>408.26731999999998</c:v>
                </c:pt>
                <c:pt idx="184">
                  <c:v>410.33436</c:v>
                </c:pt>
                <c:pt idx="185">
                  <c:v>412.40140000000002</c:v>
                </c:pt>
                <c:pt idx="186">
                  <c:v>414.46843999999999</c:v>
                </c:pt>
                <c:pt idx="187">
                  <c:v>416.53548000000001</c:v>
                </c:pt>
                <c:pt idx="188">
                  <c:v>418.60252000000003</c:v>
                </c:pt>
                <c:pt idx="189">
                  <c:v>420.66955999999999</c:v>
                </c:pt>
                <c:pt idx="190">
                  <c:v>422.73660000000001</c:v>
                </c:pt>
                <c:pt idx="191">
                  <c:v>424.80363999999997</c:v>
                </c:pt>
                <c:pt idx="192">
                  <c:v>426.87067999999999</c:v>
                </c:pt>
                <c:pt idx="193">
                  <c:v>428.93772000000001</c:v>
                </c:pt>
                <c:pt idx="194">
                  <c:v>431.00475999999998</c:v>
                </c:pt>
                <c:pt idx="195">
                  <c:v>433.0718</c:v>
                </c:pt>
                <c:pt idx="196">
                  <c:v>435.13884000000002</c:v>
                </c:pt>
                <c:pt idx="197">
                  <c:v>437.20587999999998</c:v>
                </c:pt>
                <c:pt idx="198">
                  <c:v>439.27292</c:v>
                </c:pt>
                <c:pt idx="199">
                  <c:v>441.33996000000002</c:v>
                </c:pt>
                <c:pt idx="200">
                  <c:v>443.40699999999998</c:v>
                </c:pt>
                <c:pt idx="201">
                  <c:v>445.47404</c:v>
                </c:pt>
                <c:pt idx="202">
                  <c:v>447.54108000000002</c:v>
                </c:pt>
                <c:pt idx="203">
                  <c:v>449.60811999999999</c:v>
                </c:pt>
                <c:pt idx="204">
                  <c:v>451.67516000000001</c:v>
                </c:pt>
                <c:pt idx="205">
                  <c:v>453.74220000000003</c:v>
                </c:pt>
                <c:pt idx="206">
                  <c:v>455.80923999999999</c:v>
                </c:pt>
                <c:pt idx="207">
                  <c:v>457.87628000000001</c:v>
                </c:pt>
                <c:pt idx="208">
                  <c:v>459.94332000000003</c:v>
                </c:pt>
                <c:pt idx="209">
                  <c:v>462.01035999999999</c:v>
                </c:pt>
                <c:pt idx="210">
                  <c:v>464.07740000000001</c:v>
                </c:pt>
                <c:pt idx="211">
                  <c:v>466.14443999999997</c:v>
                </c:pt>
                <c:pt idx="212">
                  <c:v>468.21147999999999</c:v>
                </c:pt>
                <c:pt idx="213">
                  <c:v>470.27852000000001</c:v>
                </c:pt>
                <c:pt idx="214">
                  <c:v>472.34555999999998</c:v>
                </c:pt>
                <c:pt idx="215">
                  <c:v>474.4126</c:v>
                </c:pt>
                <c:pt idx="216">
                  <c:v>476.47964000000002</c:v>
                </c:pt>
                <c:pt idx="217">
                  <c:v>478.54667999999998</c:v>
                </c:pt>
                <c:pt idx="218">
                  <c:v>480.61372</c:v>
                </c:pt>
                <c:pt idx="219">
                  <c:v>482.68076000000002</c:v>
                </c:pt>
                <c:pt idx="220">
                  <c:v>484.74779999999998</c:v>
                </c:pt>
                <c:pt idx="221">
                  <c:v>486.81484</c:v>
                </c:pt>
                <c:pt idx="222">
                  <c:v>488.88188000000002</c:v>
                </c:pt>
              </c:numCache>
            </c:numRef>
          </c:xVal>
          <c:yVal>
            <c:numRef>
              <c:f>'Raw data'!$C$5:$C$227</c:f>
              <c:numCache>
                <c:formatCode>General</c:formatCode>
                <c:ptCount val="223"/>
                <c:pt idx="0">
                  <c:v>-3.7699999999999999E-3</c:v>
                </c:pt>
                <c:pt idx="1">
                  <c:v>0.38357999999999998</c:v>
                </c:pt>
                <c:pt idx="2">
                  <c:v>0.33452999999999999</c:v>
                </c:pt>
                <c:pt idx="3">
                  <c:v>0.1404</c:v>
                </c:pt>
                <c:pt idx="4">
                  <c:v>9.8680000000000004E-2</c:v>
                </c:pt>
                <c:pt idx="5">
                  <c:v>7.1679999999999994E-2</c:v>
                </c:pt>
                <c:pt idx="6">
                  <c:v>4.9000000000000002E-2</c:v>
                </c:pt>
                <c:pt idx="7">
                  <c:v>3.9079999999999997E-2</c:v>
                </c:pt>
                <c:pt idx="8">
                  <c:v>3.4130000000000001E-2</c:v>
                </c:pt>
                <c:pt idx="9">
                  <c:v>3.0710000000000001E-2</c:v>
                </c:pt>
                <c:pt idx="10">
                  <c:v>2.9389999999999999E-2</c:v>
                </c:pt>
                <c:pt idx="11">
                  <c:v>2.87E-2</c:v>
                </c:pt>
                <c:pt idx="12">
                  <c:v>2.8250000000000001E-2</c:v>
                </c:pt>
                <c:pt idx="13">
                  <c:v>2.811E-2</c:v>
                </c:pt>
                <c:pt idx="14">
                  <c:v>2.862E-2</c:v>
                </c:pt>
                <c:pt idx="15">
                  <c:v>2.878E-2</c:v>
                </c:pt>
                <c:pt idx="16">
                  <c:v>2.9270000000000001E-2</c:v>
                </c:pt>
                <c:pt idx="17">
                  <c:v>3.0300000000000001E-2</c:v>
                </c:pt>
                <c:pt idx="18">
                  <c:v>3.0720000000000001E-2</c:v>
                </c:pt>
                <c:pt idx="19">
                  <c:v>3.1609999999999999E-2</c:v>
                </c:pt>
                <c:pt idx="20">
                  <c:v>3.2570000000000002E-2</c:v>
                </c:pt>
                <c:pt idx="21">
                  <c:v>3.1879999999999999E-2</c:v>
                </c:pt>
                <c:pt idx="22">
                  <c:v>3.4509999999999999E-2</c:v>
                </c:pt>
                <c:pt idx="23">
                  <c:v>3.508E-2</c:v>
                </c:pt>
                <c:pt idx="24">
                  <c:v>3.6209999999999999E-2</c:v>
                </c:pt>
                <c:pt idx="25">
                  <c:v>3.6470000000000002E-2</c:v>
                </c:pt>
                <c:pt idx="26">
                  <c:v>3.8129999999999997E-2</c:v>
                </c:pt>
                <c:pt idx="27">
                  <c:v>3.8719999999999997E-2</c:v>
                </c:pt>
                <c:pt idx="28">
                  <c:v>4.0140000000000002E-2</c:v>
                </c:pt>
                <c:pt idx="29">
                  <c:v>4.0829999999999998E-2</c:v>
                </c:pt>
                <c:pt idx="30">
                  <c:v>4.2900000000000001E-2</c:v>
                </c:pt>
                <c:pt idx="31">
                  <c:v>4.333E-2</c:v>
                </c:pt>
                <c:pt idx="32">
                  <c:v>4.5199999999999997E-2</c:v>
                </c:pt>
                <c:pt idx="33">
                  <c:v>4.7120000000000002E-2</c:v>
                </c:pt>
                <c:pt idx="34">
                  <c:v>4.7820000000000001E-2</c:v>
                </c:pt>
                <c:pt idx="35">
                  <c:v>5.0270000000000002E-2</c:v>
                </c:pt>
                <c:pt idx="36">
                  <c:v>5.176E-2</c:v>
                </c:pt>
                <c:pt idx="37">
                  <c:v>5.3789999999999998E-2</c:v>
                </c:pt>
                <c:pt idx="38">
                  <c:v>5.5789999999999999E-2</c:v>
                </c:pt>
                <c:pt idx="39">
                  <c:v>5.8029999999999998E-2</c:v>
                </c:pt>
                <c:pt idx="40">
                  <c:v>5.9959999999999999E-2</c:v>
                </c:pt>
                <c:pt idx="41">
                  <c:v>6.1589999999999999E-2</c:v>
                </c:pt>
                <c:pt idx="42">
                  <c:v>6.4640000000000003E-2</c:v>
                </c:pt>
                <c:pt idx="43">
                  <c:v>6.6570000000000004E-2</c:v>
                </c:pt>
                <c:pt idx="44">
                  <c:v>6.9919999999999996E-2</c:v>
                </c:pt>
                <c:pt idx="45">
                  <c:v>7.3810000000000001E-2</c:v>
                </c:pt>
                <c:pt idx="46">
                  <c:v>7.8009999999999996E-2</c:v>
                </c:pt>
                <c:pt idx="47">
                  <c:v>8.2400000000000001E-2</c:v>
                </c:pt>
                <c:pt idx="48">
                  <c:v>8.8010000000000005E-2</c:v>
                </c:pt>
                <c:pt idx="49">
                  <c:v>9.3119999999999994E-2</c:v>
                </c:pt>
                <c:pt idx="50">
                  <c:v>9.8549999999999999E-2</c:v>
                </c:pt>
                <c:pt idx="51">
                  <c:v>0.10298</c:v>
                </c:pt>
                <c:pt idx="52">
                  <c:v>0.10703</c:v>
                </c:pt>
                <c:pt idx="53">
                  <c:v>0.11083</c:v>
                </c:pt>
                <c:pt idx="54">
                  <c:v>0.1144</c:v>
                </c:pt>
                <c:pt idx="55">
                  <c:v>0.11831999999999999</c:v>
                </c:pt>
                <c:pt idx="56">
                  <c:v>0.1211</c:v>
                </c:pt>
                <c:pt idx="57">
                  <c:v>0.12445000000000001</c:v>
                </c:pt>
                <c:pt idx="58">
                  <c:v>0.1273</c:v>
                </c:pt>
                <c:pt idx="59">
                  <c:v>0.13108</c:v>
                </c:pt>
                <c:pt idx="60">
                  <c:v>0.13394</c:v>
                </c:pt>
                <c:pt idx="61">
                  <c:v>0.13641</c:v>
                </c:pt>
                <c:pt idx="62">
                  <c:v>0.13966000000000001</c:v>
                </c:pt>
                <c:pt idx="63">
                  <c:v>0.14329</c:v>
                </c:pt>
                <c:pt idx="64">
                  <c:v>0.14687</c:v>
                </c:pt>
                <c:pt idx="65">
                  <c:v>0.15123</c:v>
                </c:pt>
                <c:pt idx="66">
                  <c:v>0.15487000000000001</c:v>
                </c:pt>
                <c:pt idx="67">
                  <c:v>0.15984000000000001</c:v>
                </c:pt>
                <c:pt idx="68">
                  <c:v>0.16619</c:v>
                </c:pt>
                <c:pt idx="69">
                  <c:v>0.17205000000000001</c:v>
                </c:pt>
                <c:pt idx="70">
                  <c:v>0.18029999999999999</c:v>
                </c:pt>
                <c:pt idx="71">
                  <c:v>0.19097</c:v>
                </c:pt>
                <c:pt idx="72">
                  <c:v>0.20613999999999999</c:v>
                </c:pt>
                <c:pt idx="73">
                  <c:v>0.23141999999999999</c:v>
                </c:pt>
                <c:pt idx="74">
                  <c:v>0.28039999999999998</c:v>
                </c:pt>
                <c:pt idx="75">
                  <c:v>0.35237000000000002</c:v>
                </c:pt>
                <c:pt idx="76">
                  <c:v>0.41171000000000002</c:v>
                </c:pt>
                <c:pt idx="77">
                  <c:v>0.47320000000000001</c:v>
                </c:pt>
                <c:pt idx="78">
                  <c:v>0.58991000000000005</c:v>
                </c:pt>
                <c:pt idx="79">
                  <c:v>0.79474999999999996</c:v>
                </c:pt>
                <c:pt idx="80">
                  <c:v>0.94752000000000003</c:v>
                </c:pt>
                <c:pt idx="81">
                  <c:v>1.0204500000000001</c:v>
                </c:pt>
                <c:pt idx="82">
                  <c:v>1.04105</c:v>
                </c:pt>
                <c:pt idx="83">
                  <c:v>0.97950999999999999</c:v>
                </c:pt>
                <c:pt idx="84">
                  <c:v>0.87294000000000005</c:v>
                </c:pt>
                <c:pt idx="85">
                  <c:v>0.79144000000000003</c:v>
                </c:pt>
                <c:pt idx="86">
                  <c:v>0.75165999999999999</c:v>
                </c:pt>
                <c:pt idx="87">
                  <c:v>0.75163999999999997</c:v>
                </c:pt>
                <c:pt idx="88">
                  <c:v>0.78993000000000002</c:v>
                </c:pt>
                <c:pt idx="89">
                  <c:v>0.82726999999999995</c:v>
                </c:pt>
                <c:pt idx="90">
                  <c:v>0.82926</c:v>
                </c:pt>
                <c:pt idx="91">
                  <c:v>0.80578000000000005</c:v>
                </c:pt>
                <c:pt idx="92">
                  <c:v>0.77059999999999995</c:v>
                </c:pt>
                <c:pt idx="93">
                  <c:v>0.74002999999999997</c:v>
                </c:pt>
                <c:pt idx="94">
                  <c:v>0.71565000000000001</c:v>
                </c:pt>
                <c:pt idx="95">
                  <c:v>0.69403999999999999</c:v>
                </c:pt>
                <c:pt idx="96">
                  <c:v>0.67259000000000002</c:v>
                </c:pt>
                <c:pt idx="97">
                  <c:v>0.65251000000000003</c:v>
                </c:pt>
                <c:pt idx="98">
                  <c:v>0.63254999999999995</c:v>
                </c:pt>
                <c:pt idx="99">
                  <c:v>0.61358999999999997</c:v>
                </c:pt>
                <c:pt idx="100">
                  <c:v>0.59504999999999997</c:v>
                </c:pt>
                <c:pt idx="101">
                  <c:v>0.58214999999999995</c:v>
                </c:pt>
                <c:pt idx="102">
                  <c:v>0.57472000000000001</c:v>
                </c:pt>
                <c:pt idx="103">
                  <c:v>0.57803000000000004</c:v>
                </c:pt>
                <c:pt idx="104">
                  <c:v>0.59952000000000005</c:v>
                </c:pt>
                <c:pt idx="105">
                  <c:v>0.64712000000000003</c:v>
                </c:pt>
                <c:pt idx="106">
                  <c:v>0.73734999999999995</c:v>
                </c:pt>
                <c:pt idx="107">
                  <c:v>0.89983000000000002</c:v>
                </c:pt>
                <c:pt idx="108">
                  <c:v>1.1855100000000001</c:v>
                </c:pt>
                <c:pt idx="109">
                  <c:v>1.70103</c:v>
                </c:pt>
                <c:pt idx="110">
                  <c:v>2.7910400000000002</c:v>
                </c:pt>
                <c:pt idx="111">
                  <c:v>6.5977499999999996</c:v>
                </c:pt>
                <c:pt idx="112">
                  <c:v>9.6843299999999992</c:v>
                </c:pt>
                <c:pt idx="113">
                  <c:v>7.9666699999999997</c:v>
                </c:pt>
                <c:pt idx="114">
                  <c:v>5.7821400000000001</c:v>
                </c:pt>
                <c:pt idx="115">
                  <c:v>4.1238900000000003</c:v>
                </c:pt>
                <c:pt idx="116">
                  <c:v>2.9336799999999998</c:v>
                </c:pt>
                <c:pt idx="117">
                  <c:v>2.1067800000000001</c:v>
                </c:pt>
                <c:pt idx="118">
                  <c:v>1.54548</c:v>
                </c:pt>
                <c:pt idx="119">
                  <c:v>1.1736800000000001</c:v>
                </c:pt>
                <c:pt idx="120">
                  <c:v>0.92591999999999997</c:v>
                </c:pt>
                <c:pt idx="121">
                  <c:v>0.75749</c:v>
                </c:pt>
                <c:pt idx="122">
                  <c:v>0.63858999999999999</c:v>
                </c:pt>
                <c:pt idx="123">
                  <c:v>0.55837999999999999</c:v>
                </c:pt>
                <c:pt idx="124">
                  <c:v>0.50858999999999999</c:v>
                </c:pt>
                <c:pt idx="125">
                  <c:v>0.48870999999999998</c:v>
                </c:pt>
                <c:pt idx="126">
                  <c:v>0.48787000000000003</c:v>
                </c:pt>
                <c:pt idx="127">
                  <c:v>0.49673</c:v>
                </c:pt>
                <c:pt idx="128">
                  <c:v>0.50036999999999998</c:v>
                </c:pt>
                <c:pt idx="129">
                  <c:v>0.49764000000000003</c:v>
                </c:pt>
                <c:pt idx="130">
                  <c:v>0.49042000000000002</c:v>
                </c:pt>
                <c:pt idx="131">
                  <c:v>0.48221000000000003</c:v>
                </c:pt>
                <c:pt idx="132">
                  <c:v>0.47292000000000001</c:v>
                </c:pt>
                <c:pt idx="133">
                  <c:v>0.46549000000000001</c:v>
                </c:pt>
                <c:pt idx="134">
                  <c:v>0.45712999999999998</c:v>
                </c:pt>
                <c:pt idx="135">
                  <c:v>0.45099</c:v>
                </c:pt>
                <c:pt idx="136">
                  <c:v>0.44508999999999999</c:v>
                </c:pt>
                <c:pt idx="137">
                  <c:v>0.44124999999999998</c:v>
                </c:pt>
                <c:pt idx="138">
                  <c:v>0.43613000000000002</c:v>
                </c:pt>
                <c:pt idx="139">
                  <c:v>0.43329000000000001</c:v>
                </c:pt>
                <c:pt idx="140">
                  <c:v>0.42258000000000001</c:v>
                </c:pt>
                <c:pt idx="141">
                  <c:v>0.42193999999999998</c:v>
                </c:pt>
                <c:pt idx="142">
                  <c:v>0.42002</c:v>
                </c:pt>
                <c:pt idx="143">
                  <c:v>0.41752</c:v>
                </c:pt>
                <c:pt idx="144">
                  <c:v>0.41387000000000002</c:v>
                </c:pt>
                <c:pt idx="145">
                  <c:v>0.40901999999999999</c:v>
                </c:pt>
                <c:pt idx="146">
                  <c:v>0.40849000000000002</c:v>
                </c:pt>
                <c:pt idx="147">
                  <c:v>0.40478999999999998</c:v>
                </c:pt>
                <c:pt idx="148">
                  <c:v>0.40138000000000001</c:v>
                </c:pt>
                <c:pt idx="149">
                  <c:v>0.39935999999999999</c:v>
                </c:pt>
                <c:pt idx="150">
                  <c:v>0.3972</c:v>
                </c:pt>
                <c:pt idx="151">
                  <c:v>0.39563999999999999</c:v>
                </c:pt>
                <c:pt idx="152">
                  <c:v>0.39488000000000001</c:v>
                </c:pt>
                <c:pt idx="153">
                  <c:v>0.39301000000000003</c:v>
                </c:pt>
                <c:pt idx="154">
                  <c:v>0.39227000000000001</c:v>
                </c:pt>
                <c:pt idx="155">
                  <c:v>0.39330999999999999</c:v>
                </c:pt>
                <c:pt idx="156">
                  <c:v>0.38446999999999998</c:v>
                </c:pt>
                <c:pt idx="157">
                  <c:v>0.38289000000000001</c:v>
                </c:pt>
                <c:pt idx="158">
                  <c:v>0.37586999999999998</c:v>
                </c:pt>
                <c:pt idx="159">
                  <c:v>0.36724000000000001</c:v>
                </c:pt>
                <c:pt idx="160">
                  <c:v>0.35768</c:v>
                </c:pt>
                <c:pt idx="161">
                  <c:v>0.35315000000000002</c:v>
                </c:pt>
                <c:pt idx="162">
                  <c:v>0.34854000000000002</c:v>
                </c:pt>
                <c:pt idx="163">
                  <c:v>0.34910000000000002</c:v>
                </c:pt>
                <c:pt idx="164">
                  <c:v>0.34639999999999999</c:v>
                </c:pt>
                <c:pt idx="165">
                  <c:v>0.34581000000000001</c:v>
                </c:pt>
                <c:pt idx="166">
                  <c:v>0.34683000000000003</c:v>
                </c:pt>
                <c:pt idx="167">
                  <c:v>0.34537000000000001</c:v>
                </c:pt>
                <c:pt idx="168">
                  <c:v>0.34466999999999998</c:v>
                </c:pt>
                <c:pt idx="169">
                  <c:v>0.34516999999999998</c:v>
                </c:pt>
                <c:pt idx="170">
                  <c:v>0.34501999999999999</c:v>
                </c:pt>
                <c:pt idx="171">
                  <c:v>0.34540999999999999</c:v>
                </c:pt>
                <c:pt idx="172">
                  <c:v>0.3473</c:v>
                </c:pt>
                <c:pt idx="173">
                  <c:v>0.34882999999999997</c:v>
                </c:pt>
                <c:pt idx="174">
                  <c:v>0.35075000000000001</c:v>
                </c:pt>
                <c:pt idx="175">
                  <c:v>0.35408000000000001</c:v>
                </c:pt>
                <c:pt idx="176">
                  <c:v>0.35588999999999998</c:v>
                </c:pt>
                <c:pt idx="177">
                  <c:v>0.36071999999999999</c:v>
                </c:pt>
                <c:pt idx="178">
                  <c:v>0.36376999999999998</c:v>
                </c:pt>
                <c:pt idx="179">
                  <c:v>0.37039</c:v>
                </c:pt>
                <c:pt idx="180">
                  <c:v>0.37558999999999998</c:v>
                </c:pt>
                <c:pt idx="181">
                  <c:v>0.38183</c:v>
                </c:pt>
                <c:pt idx="182">
                  <c:v>0.38929999999999998</c:v>
                </c:pt>
                <c:pt idx="183">
                  <c:v>0.39823999999999998</c:v>
                </c:pt>
                <c:pt idx="184">
                  <c:v>0.40800999999999998</c:v>
                </c:pt>
                <c:pt idx="185">
                  <c:v>0.41979</c:v>
                </c:pt>
                <c:pt idx="186">
                  <c:v>0.43035000000000001</c:v>
                </c:pt>
                <c:pt idx="187">
                  <c:v>0.44412000000000001</c:v>
                </c:pt>
                <c:pt idx="188">
                  <c:v>0.45862000000000003</c:v>
                </c:pt>
                <c:pt idx="189">
                  <c:v>0.47283999999999998</c:v>
                </c:pt>
                <c:pt idx="190">
                  <c:v>0.49024000000000001</c:v>
                </c:pt>
                <c:pt idx="191">
                  <c:v>0.50590999999999997</c:v>
                </c:pt>
                <c:pt idx="192">
                  <c:v>0.51868000000000003</c:v>
                </c:pt>
                <c:pt idx="193">
                  <c:v>0.52309000000000005</c:v>
                </c:pt>
                <c:pt idx="194">
                  <c:v>0.50061999999999995</c:v>
                </c:pt>
                <c:pt idx="195">
                  <c:v>0.33750000000000002</c:v>
                </c:pt>
                <c:pt idx="196">
                  <c:v>0.97899000000000003</c:v>
                </c:pt>
                <c:pt idx="197">
                  <c:v>3.3906999999999998</c:v>
                </c:pt>
                <c:pt idx="198">
                  <c:v>1.9557800000000001</c:v>
                </c:pt>
                <c:pt idx="199">
                  <c:v>1.20522</c:v>
                </c:pt>
                <c:pt idx="200">
                  <c:v>0.83692</c:v>
                </c:pt>
                <c:pt idx="201">
                  <c:v>0.66563000000000005</c:v>
                </c:pt>
                <c:pt idx="202">
                  <c:v>0.58475999999999995</c:v>
                </c:pt>
                <c:pt idx="203">
                  <c:v>0.54008999999999996</c:v>
                </c:pt>
                <c:pt idx="204">
                  <c:v>0.51751999999999998</c:v>
                </c:pt>
                <c:pt idx="205">
                  <c:v>0.50349999999999995</c:v>
                </c:pt>
                <c:pt idx="206">
                  <c:v>0.49541000000000002</c:v>
                </c:pt>
                <c:pt idx="207">
                  <c:v>0.49102000000000001</c:v>
                </c:pt>
                <c:pt idx="208">
                  <c:v>0.48851</c:v>
                </c:pt>
                <c:pt idx="209">
                  <c:v>0.48720000000000002</c:v>
                </c:pt>
                <c:pt idx="210">
                  <c:v>0.48853999999999997</c:v>
                </c:pt>
                <c:pt idx="211">
                  <c:v>0.49031999999999998</c:v>
                </c:pt>
                <c:pt idx="212">
                  <c:v>0.49318000000000001</c:v>
                </c:pt>
                <c:pt idx="213">
                  <c:v>0.49908000000000002</c:v>
                </c:pt>
                <c:pt idx="214">
                  <c:v>0.50177000000000005</c:v>
                </c:pt>
                <c:pt idx="215">
                  <c:v>0.50753999999999999</c:v>
                </c:pt>
                <c:pt idx="216">
                  <c:v>0.51444000000000001</c:v>
                </c:pt>
                <c:pt idx="217">
                  <c:v>0.52002999999999999</c:v>
                </c:pt>
                <c:pt idx="218">
                  <c:v>0.52414000000000005</c:v>
                </c:pt>
                <c:pt idx="219">
                  <c:v>0.53627999999999998</c:v>
                </c:pt>
                <c:pt idx="220">
                  <c:v>0.54291999999999996</c:v>
                </c:pt>
                <c:pt idx="221">
                  <c:v>0.55120999999999998</c:v>
                </c:pt>
                <c:pt idx="222">
                  <c:v>0.56254999999999999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1-5FFB-4A97-9DED-8DC3C9CB970B}"/>
            </c:ext>
          </c:extLst>
        </c:ser>
        <c:ser>
          <c:idx val="0"/>
          <c:order val="2"/>
          <c:tx>
            <c:strRef>
              <c:f>'Raw data'!$I$4</c:f>
              <c:strCache>
                <c:ptCount val="1"/>
                <c:pt idx="0">
                  <c:v>LMO</c:v>
                </c:pt>
              </c:strCache>
            </c:strRef>
          </c:tx>
          <c:spPr>
            <a:ln w="31750" cap="rnd">
              <a:solidFill>
                <a:srgbClr val="0000FF"/>
              </a:solidFill>
              <a:round/>
            </a:ln>
            <a:effectLst/>
          </c:spPr>
          <c:marker>
            <c:symbol val="none"/>
          </c:marker>
          <c:xVal>
            <c:numRef>
              <c:f>'Raw data'!$H$5:$H$226</c:f>
              <c:numCache>
                <c:formatCode>General</c:formatCode>
                <c:ptCount val="222"/>
                <c:pt idx="0">
                  <c:v>32.362969999999997</c:v>
                </c:pt>
                <c:pt idx="1">
                  <c:v>34.430010000000003</c:v>
                </c:pt>
                <c:pt idx="2">
                  <c:v>36.497050000000002</c:v>
                </c:pt>
                <c:pt idx="3">
                  <c:v>38.56409</c:v>
                </c:pt>
                <c:pt idx="4">
                  <c:v>40.631129999999999</c:v>
                </c:pt>
                <c:pt idx="5">
                  <c:v>42.698169999999998</c:v>
                </c:pt>
                <c:pt idx="6">
                  <c:v>44.765210000000003</c:v>
                </c:pt>
                <c:pt idx="7">
                  <c:v>46.832250000000002</c:v>
                </c:pt>
                <c:pt idx="8">
                  <c:v>48.899290000000001</c:v>
                </c:pt>
                <c:pt idx="9">
                  <c:v>50.966329999999999</c:v>
                </c:pt>
                <c:pt idx="10">
                  <c:v>53.033369999999998</c:v>
                </c:pt>
                <c:pt idx="11">
                  <c:v>55.100409999999997</c:v>
                </c:pt>
                <c:pt idx="12">
                  <c:v>57.167450000000002</c:v>
                </c:pt>
                <c:pt idx="13">
                  <c:v>59.234490000000001</c:v>
                </c:pt>
                <c:pt idx="14">
                  <c:v>61.30153</c:v>
                </c:pt>
                <c:pt idx="15">
                  <c:v>63.368569999999998</c:v>
                </c:pt>
                <c:pt idx="16">
                  <c:v>65.435609999999997</c:v>
                </c:pt>
                <c:pt idx="17">
                  <c:v>67.502650000000003</c:v>
                </c:pt>
                <c:pt idx="18">
                  <c:v>69.569689999999994</c:v>
                </c:pt>
                <c:pt idx="19">
                  <c:v>71.63673</c:v>
                </c:pt>
                <c:pt idx="20">
                  <c:v>73.703770000000006</c:v>
                </c:pt>
                <c:pt idx="21">
                  <c:v>75.770809999999997</c:v>
                </c:pt>
                <c:pt idx="22">
                  <c:v>77.837850000000003</c:v>
                </c:pt>
                <c:pt idx="23">
                  <c:v>79.904889999999995</c:v>
                </c:pt>
                <c:pt idx="24">
                  <c:v>81.97193</c:v>
                </c:pt>
                <c:pt idx="25">
                  <c:v>84.038970000000006</c:v>
                </c:pt>
                <c:pt idx="26">
                  <c:v>86.106009999999998</c:v>
                </c:pt>
                <c:pt idx="27">
                  <c:v>88.173050000000003</c:v>
                </c:pt>
                <c:pt idx="28">
                  <c:v>90.240089999999995</c:v>
                </c:pt>
                <c:pt idx="29">
                  <c:v>92.307130000000001</c:v>
                </c:pt>
                <c:pt idx="30">
                  <c:v>94.374170000000007</c:v>
                </c:pt>
                <c:pt idx="31">
                  <c:v>96.441209999999998</c:v>
                </c:pt>
                <c:pt idx="32">
                  <c:v>98.508250000000004</c:v>
                </c:pt>
                <c:pt idx="33">
                  <c:v>100.57529</c:v>
                </c:pt>
                <c:pt idx="34">
                  <c:v>102.64233</c:v>
                </c:pt>
                <c:pt idx="35">
                  <c:v>104.70937000000001</c:v>
                </c:pt>
                <c:pt idx="36">
                  <c:v>106.77641</c:v>
                </c:pt>
                <c:pt idx="37">
                  <c:v>108.84345</c:v>
                </c:pt>
                <c:pt idx="38">
                  <c:v>110.91049</c:v>
                </c:pt>
                <c:pt idx="39">
                  <c:v>112.97753</c:v>
                </c:pt>
                <c:pt idx="40">
                  <c:v>115.04456999999999</c:v>
                </c:pt>
                <c:pt idx="41">
                  <c:v>117.11161</c:v>
                </c:pt>
                <c:pt idx="42">
                  <c:v>119.17865</c:v>
                </c:pt>
                <c:pt idx="43">
                  <c:v>121.24569</c:v>
                </c:pt>
                <c:pt idx="44">
                  <c:v>123.31273</c:v>
                </c:pt>
                <c:pt idx="45">
                  <c:v>125.37976999999999</c:v>
                </c:pt>
                <c:pt idx="46">
                  <c:v>127.44681</c:v>
                </c:pt>
                <c:pt idx="47">
                  <c:v>129.51384999999999</c:v>
                </c:pt>
                <c:pt idx="48">
                  <c:v>131.58089000000001</c:v>
                </c:pt>
                <c:pt idx="49">
                  <c:v>133.64793</c:v>
                </c:pt>
                <c:pt idx="50">
                  <c:v>135.71496999999999</c:v>
                </c:pt>
                <c:pt idx="51">
                  <c:v>137.78201000000001</c:v>
                </c:pt>
                <c:pt idx="52">
                  <c:v>139.84905000000001</c:v>
                </c:pt>
                <c:pt idx="53">
                  <c:v>141.91609</c:v>
                </c:pt>
                <c:pt idx="54">
                  <c:v>143.98312999999999</c:v>
                </c:pt>
                <c:pt idx="55">
                  <c:v>146.05017000000001</c:v>
                </c:pt>
                <c:pt idx="56">
                  <c:v>148.11721</c:v>
                </c:pt>
                <c:pt idx="57">
                  <c:v>150.18424999999999</c:v>
                </c:pt>
                <c:pt idx="58">
                  <c:v>152.25129000000001</c:v>
                </c:pt>
                <c:pt idx="59">
                  <c:v>154.31833</c:v>
                </c:pt>
                <c:pt idx="60">
                  <c:v>156.38536999999999</c:v>
                </c:pt>
                <c:pt idx="61">
                  <c:v>158.45240999999999</c:v>
                </c:pt>
                <c:pt idx="62">
                  <c:v>160.51945000000001</c:v>
                </c:pt>
                <c:pt idx="63">
                  <c:v>162.58649</c:v>
                </c:pt>
                <c:pt idx="64">
                  <c:v>164.65352999999999</c:v>
                </c:pt>
                <c:pt idx="65">
                  <c:v>166.72057000000001</c:v>
                </c:pt>
                <c:pt idx="66">
                  <c:v>168.78761</c:v>
                </c:pt>
                <c:pt idx="67">
                  <c:v>170.85464999999999</c:v>
                </c:pt>
                <c:pt idx="68">
                  <c:v>172.92169000000001</c:v>
                </c:pt>
                <c:pt idx="69">
                  <c:v>174.98873</c:v>
                </c:pt>
                <c:pt idx="70">
                  <c:v>177.05577</c:v>
                </c:pt>
                <c:pt idx="71">
                  <c:v>179.12280999999999</c:v>
                </c:pt>
                <c:pt idx="72">
                  <c:v>181.18985000000001</c:v>
                </c:pt>
                <c:pt idx="73">
                  <c:v>183.25689</c:v>
                </c:pt>
                <c:pt idx="74">
                  <c:v>185.32392999999999</c:v>
                </c:pt>
                <c:pt idx="75">
                  <c:v>187.39097000000001</c:v>
                </c:pt>
                <c:pt idx="76">
                  <c:v>189.45801</c:v>
                </c:pt>
                <c:pt idx="77">
                  <c:v>191.52504999999999</c:v>
                </c:pt>
                <c:pt idx="78">
                  <c:v>193.59209000000001</c:v>
                </c:pt>
                <c:pt idx="79">
                  <c:v>195.65913</c:v>
                </c:pt>
                <c:pt idx="80">
                  <c:v>197.72617</c:v>
                </c:pt>
                <c:pt idx="81">
                  <c:v>199.79320999999999</c:v>
                </c:pt>
                <c:pt idx="82">
                  <c:v>201.86025000000001</c:v>
                </c:pt>
                <c:pt idx="83">
                  <c:v>203.92729</c:v>
                </c:pt>
                <c:pt idx="84">
                  <c:v>205.99432999999999</c:v>
                </c:pt>
                <c:pt idx="85">
                  <c:v>208.06137000000001</c:v>
                </c:pt>
                <c:pt idx="86">
                  <c:v>210.12841</c:v>
                </c:pt>
                <c:pt idx="87">
                  <c:v>212.19544999999999</c:v>
                </c:pt>
                <c:pt idx="88">
                  <c:v>214.26249000000001</c:v>
                </c:pt>
                <c:pt idx="89">
                  <c:v>216.32953000000001</c:v>
                </c:pt>
                <c:pt idx="90">
                  <c:v>218.39657</c:v>
                </c:pt>
                <c:pt idx="91">
                  <c:v>220.46360999999999</c:v>
                </c:pt>
                <c:pt idx="92">
                  <c:v>222.53065000000001</c:v>
                </c:pt>
                <c:pt idx="93">
                  <c:v>224.59769</c:v>
                </c:pt>
                <c:pt idx="94">
                  <c:v>226.66472999999999</c:v>
                </c:pt>
                <c:pt idx="95">
                  <c:v>228.73177000000001</c:v>
                </c:pt>
                <c:pt idx="96">
                  <c:v>230.79881</c:v>
                </c:pt>
                <c:pt idx="97">
                  <c:v>232.86584999999999</c:v>
                </c:pt>
                <c:pt idx="98">
                  <c:v>234.93288999999999</c:v>
                </c:pt>
                <c:pt idx="99">
                  <c:v>236.99993000000001</c:v>
                </c:pt>
                <c:pt idx="100">
                  <c:v>239.06697</c:v>
                </c:pt>
                <c:pt idx="101">
                  <c:v>241.13400999999999</c:v>
                </c:pt>
                <c:pt idx="102">
                  <c:v>243.20105000000001</c:v>
                </c:pt>
                <c:pt idx="103">
                  <c:v>245.26809</c:v>
                </c:pt>
                <c:pt idx="104">
                  <c:v>247.33512999999999</c:v>
                </c:pt>
                <c:pt idx="105">
                  <c:v>249.40217000000001</c:v>
                </c:pt>
                <c:pt idx="106">
                  <c:v>251.46921</c:v>
                </c:pt>
                <c:pt idx="107">
                  <c:v>253.53625</c:v>
                </c:pt>
                <c:pt idx="108">
                  <c:v>255.60328999999999</c:v>
                </c:pt>
                <c:pt idx="109">
                  <c:v>257.67032999999998</c:v>
                </c:pt>
                <c:pt idx="110">
                  <c:v>259.73737</c:v>
                </c:pt>
                <c:pt idx="111">
                  <c:v>261.80441000000002</c:v>
                </c:pt>
                <c:pt idx="112">
                  <c:v>263.87144999999998</c:v>
                </c:pt>
                <c:pt idx="113">
                  <c:v>265.93849</c:v>
                </c:pt>
                <c:pt idx="114">
                  <c:v>268.00553000000002</c:v>
                </c:pt>
                <c:pt idx="115">
                  <c:v>270.07256999999998</c:v>
                </c:pt>
                <c:pt idx="116">
                  <c:v>272.13961</c:v>
                </c:pt>
                <c:pt idx="117">
                  <c:v>274.20665000000002</c:v>
                </c:pt>
                <c:pt idx="118">
                  <c:v>276.27368999999999</c:v>
                </c:pt>
                <c:pt idx="119">
                  <c:v>278.34073000000001</c:v>
                </c:pt>
                <c:pt idx="120">
                  <c:v>280.40777000000003</c:v>
                </c:pt>
                <c:pt idx="121">
                  <c:v>282.47480999999999</c:v>
                </c:pt>
                <c:pt idx="122">
                  <c:v>284.54185000000001</c:v>
                </c:pt>
                <c:pt idx="123">
                  <c:v>286.60888999999997</c:v>
                </c:pt>
                <c:pt idx="124">
                  <c:v>288.67592999999999</c:v>
                </c:pt>
                <c:pt idx="125">
                  <c:v>290.74297000000001</c:v>
                </c:pt>
                <c:pt idx="126">
                  <c:v>292.81000999999998</c:v>
                </c:pt>
                <c:pt idx="127">
                  <c:v>294.87705</c:v>
                </c:pt>
                <c:pt idx="128">
                  <c:v>296.94409000000002</c:v>
                </c:pt>
                <c:pt idx="129">
                  <c:v>299.01112999999998</c:v>
                </c:pt>
                <c:pt idx="130">
                  <c:v>301.07817</c:v>
                </c:pt>
                <c:pt idx="131">
                  <c:v>303.14521000000002</c:v>
                </c:pt>
                <c:pt idx="132">
                  <c:v>305.21224999999998</c:v>
                </c:pt>
                <c:pt idx="133">
                  <c:v>307.27929</c:v>
                </c:pt>
                <c:pt idx="134">
                  <c:v>309.34633000000002</c:v>
                </c:pt>
                <c:pt idx="135">
                  <c:v>311.41336999999999</c:v>
                </c:pt>
                <c:pt idx="136">
                  <c:v>313.48041000000001</c:v>
                </c:pt>
                <c:pt idx="137">
                  <c:v>315.54745000000003</c:v>
                </c:pt>
                <c:pt idx="138">
                  <c:v>317.61448999999999</c:v>
                </c:pt>
                <c:pt idx="139">
                  <c:v>319.68153000000001</c:v>
                </c:pt>
                <c:pt idx="140">
                  <c:v>321.74856999999997</c:v>
                </c:pt>
                <c:pt idx="141">
                  <c:v>323.81560999999999</c:v>
                </c:pt>
                <c:pt idx="142">
                  <c:v>325.88265000000001</c:v>
                </c:pt>
                <c:pt idx="143">
                  <c:v>327.94968999999998</c:v>
                </c:pt>
                <c:pt idx="144">
                  <c:v>330.01673</c:v>
                </c:pt>
                <c:pt idx="145">
                  <c:v>332.08377000000002</c:v>
                </c:pt>
                <c:pt idx="146">
                  <c:v>334.15080999999998</c:v>
                </c:pt>
                <c:pt idx="147">
                  <c:v>336.21785</c:v>
                </c:pt>
                <c:pt idx="148">
                  <c:v>338.28489000000002</c:v>
                </c:pt>
                <c:pt idx="149">
                  <c:v>340.35192999999998</c:v>
                </c:pt>
                <c:pt idx="150">
                  <c:v>342.41897</c:v>
                </c:pt>
                <c:pt idx="151">
                  <c:v>344.48601000000002</c:v>
                </c:pt>
                <c:pt idx="152">
                  <c:v>346.55304999999998</c:v>
                </c:pt>
                <c:pt idx="153">
                  <c:v>348.62009</c:v>
                </c:pt>
                <c:pt idx="154">
                  <c:v>350.68713000000002</c:v>
                </c:pt>
                <c:pt idx="155">
                  <c:v>352.75416999999999</c:v>
                </c:pt>
                <c:pt idx="156">
                  <c:v>354.82121000000001</c:v>
                </c:pt>
                <c:pt idx="157">
                  <c:v>356.88825000000003</c:v>
                </c:pt>
                <c:pt idx="158">
                  <c:v>358.95528999999999</c:v>
                </c:pt>
                <c:pt idx="159">
                  <c:v>361.02233000000001</c:v>
                </c:pt>
                <c:pt idx="160">
                  <c:v>363.08936999999997</c:v>
                </c:pt>
                <c:pt idx="161">
                  <c:v>365.15640999999999</c:v>
                </c:pt>
                <c:pt idx="162">
                  <c:v>367.22345000000001</c:v>
                </c:pt>
                <c:pt idx="163">
                  <c:v>369.29048999999998</c:v>
                </c:pt>
                <c:pt idx="164">
                  <c:v>371.35753</c:v>
                </c:pt>
                <c:pt idx="165">
                  <c:v>373.42457000000002</c:v>
                </c:pt>
                <c:pt idx="166">
                  <c:v>375.49160999999998</c:v>
                </c:pt>
                <c:pt idx="167">
                  <c:v>377.55865</c:v>
                </c:pt>
                <c:pt idx="168">
                  <c:v>379.62569000000002</c:v>
                </c:pt>
                <c:pt idx="169">
                  <c:v>381.69272999999998</c:v>
                </c:pt>
                <c:pt idx="170">
                  <c:v>383.75977</c:v>
                </c:pt>
                <c:pt idx="171">
                  <c:v>385.82681000000002</c:v>
                </c:pt>
                <c:pt idx="172">
                  <c:v>387.89384999999999</c:v>
                </c:pt>
                <c:pt idx="173">
                  <c:v>389.96089000000001</c:v>
                </c:pt>
                <c:pt idx="174">
                  <c:v>392.02793000000003</c:v>
                </c:pt>
                <c:pt idx="175">
                  <c:v>394.09496999999999</c:v>
                </c:pt>
                <c:pt idx="176">
                  <c:v>396.16201000000001</c:v>
                </c:pt>
                <c:pt idx="177">
                  <c:v>398.22904999999997</c:v>
                </c:pt>
                <c:pt idx="178">
                  <c:v>400.29608999999999</c:v>
                </c:pt>
                <c:pt idx="179">
                  <c:v>402.36313000000001</c:v>
                </c:pt>
                <c:pt idx="180">
                  <c:v>404.43016999999998</c:v>
                </c:pt>
                <c:pt idx="181">
                  <c:v>406.49721</c:v>
                </c:pt>
                <c:pt idx="182">
                  <c:v>408.56425000000002</c:v>
                </c:pt>
                <c:pt idx="183">
                  <c:v>410.63128999999998</c:v>
                </c:pt>
                <c:pt idx="184">
                  <c:v>412.69833</c:v>
                </c:pt>
                <c:pt idx="185">
                  <c:v>414.76537000000002</c:v>
                </c:pt>
                <c:pt idx="186">
                  <c:v>416.83240999999998</c:v>
                </c:pt>
                <c:pt idx="187">
                  <c:v>418.89945</c:v>
                </c:pt>
                <c:pt idx="188">
                  <c:v>420.96649000000002</c:v>
                </c:pt>
                <c:pt idx="189">
                  <c:v>423.03352999999998</c:v>
                </c:pt>
                <c:pt idx="190">
                  <c:v>425.10057</c:v>
                </c:pt>
                <c:pt idx="191">
                  <c:v>427.16761000000002</c:v>
                </c:pt>
                <c:pt idx="192">
                  <c:v>429.23464999999999</c:v>
                </c:pt>
                <c:pt idx="193">
                  <c:v>431.30169000000001</c:v>
                </c:pt>
                <c:pt idx="194">
                  <c:v>433.36873000000003</c:v>
                </c:pt>
                <c:pt idx="195">
                  <c:v>435.43576999999999</c:v>
                </c:pt>
                <c:pt idx="196">
                  <c:v>437.50281000000001</c:v>
                </c:pt>
                <c:pt idx="197">
                  <c:v>439.56984999999997</c:v>
                </c:pt>
                <c:pt idx="198">
                  <c:v>441.63688999999999</c:v>
                </c:pt>
                <c:pt idx="199">
                  <c:v>443.70393000000001</c:v>
                </c:pt>
                <c:pt idx="200">
                  <c:v>445.77096999999998</c:v>
                </c:pt>
                <c:pt idx="201">
                  <c:v>447.83801</c:v>
                </c:pt>
                <c:pt idx="202">
                  <c:v>449.90505000000002</c:v>
                </c:pt>
                <c:pt idx="203">
                  <c:v>451.97208999999998</c:v>
                </c:pt>
                <c:pt idx="204">
                  <c:v>454.03913</c:v>
                </c:pt>
                <c:pt idx="205">
                  <c:v>456.10617000000002</c:v>
                </c:pt>
                <c:pt idx="206">
                  <c:v>458.17320999999998</c:v>
                </c:pt>
                <c:pt idx="207">
                  <c:v>460.24025</c:v>
                </c:pt>
                <c:pt idx="208">
                  <c:v>462.30729000000002</c:v>
                </c:pt>
                <c:pt idx="209">
                  <c:v>464.37432999999999</c:v>
                </c:pt>
                <c:pt idx="210">
                  <c:v>466.44137000000001</c:v>
                </c:pt>
                <c:pt idx="211">
                  <c:v>468.50841000000003</c:v>
                </c:pt>
                <c:pt idx="212">
                  <c:v>470.57544999999999</c:v>
                </c:pt>
                <c:pt idx="213">
                  <c:v>472.64249000000001</c:v>
                </c:pt>
                <c:pt idx="214">
                  <c:v>474.70952999999997</c:v>
                </c:pt>
                <c:pt idx="215">
                  <c:v>476.77656999999999</c:v>
                </c:pt>
                <c:pt idx="216">
                  <c:v>478.84361000000001</c:v>
                </c:pt>
                <c:pt idx="217">
                  <c:v>480.91064999999998</c:v>
                </c:pt>
                <c:pt idx="218">
                  <c:v>482.97769</c:v>
                </c:pt>
                <c:pt idx="219">
                  <c:v>485.04473000000002</c:v>
                </c:pt>
                <c:pt idx="220">
                  <c:v>487.11176999999998</c:v>
                </c:pt>
                <c:pt idx="221">
                  <c:v>489.17881</c:v>
                </c:pt>
              </c:numCache>
            </c:numRef>
          </c:xVal>
          <c:yVal>
            <c:numRef>
              <c:f>'Raw data'!$I$5:$I$295</c:f>
              <c:numCache>
                <c:formatCode>General</c:formatCode>
                <c:ptCount val="291"/>
                <c:pt idx="0">
                  <c:v>1.7899999999999999E-3</c:v>
                </c:pt>
                <c:pt idx="1">
                  <c:v>-0.19292999999999999</c:v>
                </c:pt>
                <c:pt idx="2">
                  <c:v>-0.57162999999999997</c:v>
                </c:pt>
                <c:pt idx="3">
                  <c:v>-0.74321000000000004</c:v>
                </c:pt>
                <c:pt idx="4">
                  <c:v>-0.63583999999999996</c:v>
                </c:pt>
                <c:pt idx="5">
                  <c:v>-0.1308</c:v>
                </c:pt>
                <c:pt idx="6">
                  <c:v>-0.19570000000000001</c:v>
                </c:pt>
                <c:pt idx="7">
                  <c:v>-0.2135</c:v>
                </c:pt>
                <c:pt idx="8">
                  <c:v>-0.20463999999999999</c:v>
                </c:pt>
                <c:pt idx="9">
                  <c:v>-0.21060000000000001</c:v>
                </c:pt>
                <c:pt idx="10">
                  <c:v>-0.21418999999999999</c:v>
                </c:pt>
                <c:pt idx="11">
                  <c:v>-0.21640000000000001</c:v>
                </c:pt>
                <c:pt idx="12">
                  <c:v>-0.21861</c:v>
                </c:pt>
                <c:pt idx="13">
                  <c:v>-0.22003</c:v>
                </c:pt>
                <c:pt idx="14">
                  <c:v>-0.22198000000000001</c:v>
                </c:pt>
                <c:pt idx="15">
                  <c:v>-0.22381000000000001</c:v>
                </c:pt>
                <c:pt idx="16">
                  <c:v>-0.22606000000000001</c:v>
                </c:pt>
                <c:pt idx="17">
                  <c:v>-0.22806000000000001</c:v>
                </c:pt>
                <c:pt idx="18">
                  <c:v>-0.22986999999999999</c:v>
                </c:pt>
                <c:pt idx="19">
                  <c:v>-0.23218</c:v>
                </c:pt>
                <c:pt idx="20">
                  <c:v>-0.23429</c:v>
                </c:pt>
                <c:pt idx="21">
                  <c:v>-0.23596</c:v>
                </c:pt>
                <c:pt idx="22">
                  <c:v>-0.23799000000000001</c:v>
                </c:pt>
                <c:pt idx="23">
                  <c:v>-0.23993999999999999</c:v>
                </c:pt>
                <c:pt idx="24">
                  <c:v>-0.24228</c:v>
                </c:pt>
                <c:pt idx="25">
                  <c:v>-0.24437999999999999</c:v>
                </c:pt>
                <c:pt idx="26">
                  <c:v>-0.24637999999999999</c:v>
                </c:pt>
                <c:pt idx="27">
                  <c:v>-0.24901999999999999</c:v>
                </c:pt>
                <c:pt idx="28">
                  <c:v>-0.25158999999999998</c:v>
                </c:pt>
                <c:pt idx="29">
                  <c:v>-0.25351000000000001</c:v>
                </c:pt>
                <c:pt idx="30">
                  <c:v>-0.25612000000000001</c:v>
                </c:pt>
                <c:pt idx="31">
                  <c:v>-0.25833</c:v>
                </c:pt>
                <c:pt idx="32">
                  <c:v>-0.26046000000000002</c:v>
                </c:pt>
                <c:pt idx="33">
                  <c:v>-0.26343</c:v>
                </c:pt>
                <c:pt idx="34">
                  <c:v>-0.26573000000000002</c:v>
                </c:pt>
                <c:pt idx="35">
                  <c:v>-0.26784000000000002</c:v>
                </c:pt>
                <c:pt idx="36">
                  <c:v>-0.26991999999999999</c:v>
                </c:pt>
                <c:pt idx="37">
                  <c:v>-0.27261000000000002</c:v>
                </c:pt>
                <c:pt idx="38">
                  <c:v>-0.27528000000000002</c:v>
                </c:pt>
                <c:pt idx="39">
                  <c:v>-0.27792</c:v>
                </c:pt>
                <c:pt idx="40">
                  <c:v>-0.28077999999999997</c:v>
                </c:pt>
                <c:pt idx="41">
                  <c:v>-0.28372999999999998</c:v>
                </c:pt>
                <c:pt idx="42">
                  <c:v>-0.28627999999999998</c:v>
                </c:pt>
                <c:pt idx="43">
                  <c:v>-0.2883</c:v>
                </c:pt>
                <c:pt idx="44">
                  <c:v>-0.29015999999999997</c:v>
                </c:pt>
                <c:pt idx="45">
                  <c:v>-0.29070000000000001</c:v>
                </c:pt>
                <c:pt idx="46">
                  <c:v>-0.29087000000000002</c:v>
                </c:pt>
                <c:pt idx="47">
                  <c:v>-0.29239999999999999</c:v>
                </c:pt>
                <c:pt idx="48">
                  <c:v>-0.29382000000000003</c:v>
                </c:pt>
                <c:pt idx="49">
                  <c:v>-0.2954</c:v>
                </c:pt>
                <c:pt idx="50">
                  <c:v>-0.29698999999999998</c:v>
                </c:pt>
                <c:pt idx="51">
                  <c:v>-0.29882999999999998</c:v>
                </c:pt>
                <c:pt idx="52">
                  <c:v>-0.30055999999999999</c:v>
                </c:pt>
                <c:pt idx="53">
                  <c:v>-0.30229</c:v>
                </c:pt>
                <c:pt idx="54">
                  <c:v>-0.30420000000000003</c:v>
                </c:pt>
                <c:pt idx="55">
                  <c:v>-0.30556</c:v>
                </c:pt>
                <c:pt idx="56">
                  <c:v>-0.30696000000000001</c:v>
                </c:pt>
                <c:pt idx="57">
                  <c:v>-0.30764999999999998</c:v>
                </c:pt>
                <c:pt idx="58">
                  <c:v>-0.30861</c:v>
                </c:pt>
                <c:pt idx="59">
                  <c:v>-0.30834</c:v>
                </c:pt>
                <c:pt idx="60">
                  <c:v>-0.30830999999999997</c:v>
                </c:pt>
                <c:pt idx="61">
                  <c:v>-0.30747000000000002</c:v>
                </c:pt>
                <c:pt idx="62">
                  <c:v>-0.30590000000000001</c:v>
                </c:pt>
                <c:pt idx="63">
                  <c:v>-0.30335000000000001</c:v>
                </c:pt>
                <c:pt idx="64">
                  <c:v>-0.29986000000000002</c:v>
                </c:pt>
                <c:pt idx="65">
                  <c:v>-0.29679</c:v>
                </c:pt>
                <c:pt idx="66">
                  <c:v>-0.29176999999999997</c:v>
                </c:pt>
                <c:pt idx="67">
                  <c:v>-0.28749999999999998</c:v>
                </c:pt>
                <c:pt idx="68">
                  <c:v>-0.28100999999999998</c:v>
                </c:pt>
                <c:pt idx="69">
                  <c:v>-0.26945000000000002</c:v>
                </c:pt>
                <c:pt idx="70">
                  <c:v>-0.24288000000000001</c:v>
                </c:pt>
                <c:pt idx="71">
                  <c:v>-0.18357000000000001</c:v>
                </c:pt>
                <c:pt idx="72">
                  <c:v>-6.9129999999999997E-2</c:v>
                </c:pt>
                <c:pt idx="73">
                  <c:v>8.3409999999999998E-2</c:v>
                </c:pt>
                <c:pt idx="74">
                  <c:v>0.17796000000000001</c:v>
                </c:pt>
                <c:pt idx="75">
                  <c:v>0.16616</c:v>
                </c:pt>
                <c:pt idx="76">
                  <c:v>4.5510000000000002E-2</c:v>
                </c:pt>
                <c:pt idx="77">
                  <c:v>-2.4559999999999998E-2</c:v>
                </c:pt>
                <c:pt idx="78">
                  <c:v>-5.5359999999999999E-2</c:v>
                </c:pt>
                <c:pt idx="79">
                  <c:v>-6.9169999999999995E-2</c:v>
                </c:pt>
                <c:pt idx="80">
                  <c:v>-7.6990000000000003E-2</c:v>
                </c:pt>
                <c:pt idx="81">
                  <c:v>-8.5150000000000003E-2</c:v>
                </c:pt>
                <c:pt idx="82">
                  <c:v>-0.10009</c:v>
                </c:pt>
                <c:pt idx="83">
                  <c:v>-0.12084</c:v>
                </c:pt>
                <c:pt idx="84">
                  <c:v>-0.13661999999999999</c:v>
                </c:pt>
                <c:pt idx="85">
                  <c:v>-0.12016</c:v>
                </c:pt>
                <c:pt idx="86">
                  <c:v>-8.1670000000000006E-2</c:v>
                </c:pt>
                <c:pt idx="87">
                  <c:v>-3.0970000000000001E-2</c:v>
                </c:pt>
                <c:pt idx="88">
                  <c:v>3.0470000000000001E-2</c:v>
                </c:pt>
                <c:pt idx="89">
                  <c:v>0.10208</c:v>
                </c:pt>
                <c:pt idx="90">
                  <c:v>0.17921000000000001</c:v>
                </c:pt>
                <c:pt idx="91">
                  <c:v>0.25534000000000001</c:v>
                </c:pt>
                <c:pt idx="92">
                  <c:v>0.31705</c:v>
                </c:pt>
                <c:pt idx="93">
                  <c:v>0.34494000000000002</c:v>
                </c:pt>
                <c:pt idx="94">
                  <c:v>0.30457000000000001</c:v>
                </c:pt>
                <c:pt idx="95">
                  <c:v>0.24259</c:v>
                </c:pt>
                <c:pt idx="96">
                  <c:v>0.21597</c:v>
                </c:pt>
                <c:pt idx="97">
                  <c:v>0.23233999999999999</c:v>
                </c:pt>
                <c:pt idx="98">
                  <c:v>0.28076000000000001</c:v>
                </c:pt>
                <c:pt idx="99">
                  <c:v>0.34549999999999997</c:v>
                </c:pt>
                <c:pt idx="100">
                  <c:v>0.41221000000000002</c:v>
                </c:pt>
                <c:pt idx="101">
                  <c:v>0.47678999999999999</c:v>
                </c:pt>
                <c:pt idx="102">
                  <c:v>0.54113999999999995</c:v>
                </c:pt>
                <c:pt idx="103">
                  <c:v>0.61087999999999998</c:v>
                </c:pt>
                <c:pt idx="104">
                  <c:v>0.69325999999999999</c:v>
                </c:pt>
                <c:pt idx="105">
                  <c:v>0.79684999999999995</c:v>
                </c:pt>
                <c:pt idx="106">
                  <c:v>0.91964999999999997</c:v>
                </c:pt>
                <c:pt idx="107">
                  <c:v>1.0607200000000001</c:v>
                </c:pt>
                <c:pt idx="108">
                  <c:v>1.2081299999999999</c:v>
                </c:pt>
                <c:pt idx="109">
                  <c:v>1.3249299999999999</c:v>
                </c:pt>
                <c:pt idx="110">
                  <c:v>1.3107</c:v>
                </c:pt>
                <c:pt idx="111">
                  <c:v>1.19658</c:v>
                </c:pt>
                <c:pt idx="112">
                  <c:v>1.1650100000000001</c:v>
                </c:pt>
                <c:pt idx="113">
                  <c:v>1.9616800000000001</c:v>
                </c:pt>
                <c:pt idx="114">
                  <c:v>3.56846</c:v>
                </c:pt>
                <c:pt idx="115">
                  <c:v>4.1992200000000004</c:v>
                </c:pt>
                <c:pt idx="116">
                  <c:v>4.0222600000000002</c:v>
                </c:pt>
                <c:pt idx="117">
                  <c:v>2.8725499999999999</c:v>
                </c:pt>
                <c:pt idx="118">
                  <c:v>1.8868100000000001</c:v>
                </c:pt>
                <c:pt idx="119">
                  <c:v>1.1725300000000001</c:v>
                </c:pt>
                <c:pt idx="120">
                  <c:v>0.69111</c:v>
                </c:pt>
                <c:pt idx="121">
                  <c:v>0.39106999999999997</c:v>
                </c:pt>
                <c:pt idx="122">
                  <c:v>0.21745</c:v>
                </c:pt>
                <c:pt idx="123">
                  <c:v>0.13025</c:v>
                </c:pt>
                <c:pt idx="124">
                  <c:v>0.10809000000000001</c:v>
                </c:pt>
                <c:pt idx="125">
                  <c:v>0.14277999999999999</c:v>
                </c:pt>
                <c:pt idx="126">
                  <c:v>0.22222</c:v>
                </c:pt>
                <c:pt idx="127">
                  <c:v>0.31317</c:v>
                </c:pt>
                <c:pt idx="128">
                  <c:v>0.38636999999999999</c:v>
                </c:pt>
                <c:pt idx="129">
                  <c:v>0.43119000000000002</c:v>
                </c:pt>
                <c:pt idx="130">
                  <c:v>0.45012000000000002</c:v>
                </c:pt>
                <c:pt idx="131">
                  <c:v>0.45451999999999998</c:v>
                </c:pt>
                <c:pt idx="132">
                  <c:v>0.45696999999999999</c:v>
                </c:pt>
                <c:pt idx="133">
                  <c:v>0.44795000000000001</c:v>
                </c:pt>
                <c:pt idx="134">
                  <c:v>0.43697000000000003</c:v>
                </c:pt>
                <c:pt idx="135">
                  <c:v>0.41581000000000001</c:v>
                </c:pt>
                <c:pt idx="136">
                  <c:v>0.41504000000000002</c:v>
                </c:pt>
                <c:pt idx="137">
                  <c:v>0.40660000000000002</c:v>
                </c:pt>
                <c:pt idx="138">
                  <c:v>0.38779999999999998</c:v>
                </c:pt>
                <c:pt idx="139">
                  <c:v>0.35659999999999997</c:v>
                </c:pt>
                <c:pt idx="140">
                  <c:v>0.31169000000000002</c:v>
                </c:pt>
                <c:pt idx="141">
                  <c:v>0.25729999999999997</c:v>
                </c:pt>
                <c:pt idx="142">
                  <c:v>0.20064000000000001</c:v>
                </c:pt>
                <c:pt idx="143">
                  <c:v>0.1469</c:v>
                </c:pt>
                <c:pt idx="144">
                  <c:v>9.9409999999999998E-2</c:v>
                </c:pt>
                <c:pt idx="145">
                  <c:v>6.0510000000000001E-2</c:v>
                </c:pt>
                <c:pt idx="146">
                  <c:v>2.9929999999999998E-2</c:v>
                </c:pt>
                <c:pt idx="147">
                  <c:v>8.0999999999999996E-3</c:v>
                </c:pt>
                <c:pt idx="148">
                  <c:v>-6.6600000000000001E-3</c:v>
                </c:pt>
                <c:pt idx="149">
                  <c:v>-1.5820000000000001E-2</c:v>
                </c:pt>
                <c:pt idx="150">
                  <c:v>-2.0230000000000001E-2</c:v>
                </c:pt>
                <c:pt idx="151">
                  <c:v>-2.1080000000000002E-2</c:v>
                </c:pt>
                <c:pt idx="152">
                  <c:v>-1.916E-2</c:v>
                </c:pt>
                <c:pt idx="153">
                  <c:v>-1.6729999999999998E-2</c:v>
                </c:pt>
                <c:pt idx="154">
                  <c:v>-1.328E-2</c:v>
                </c:pt>
                <c:pt idx="155">
                  <c:v>-1.1939999999999999E-2</c:v>
                </c:pt>
                <c:pt idx="156">
                  <c:v>-1.225E-2</c:v>
                </c:pt>
                <c:pt idx="157">
                  <c:v>-1.668E-2</c:v>
                </c:pt>
                <c:pt idx="158">
                  <c:v>-2.2939999999999999E-2</c:v>
                </c:pt>
                <c:pt idx="159">
                  <c:v>-2.7310000000000001E-2</c:v>
                </c:pt>
                <c:pt idx="160">
                  <c:v>-2.674E-2</c:v>
                </c:pt>
                <c:pt idx="161">
                  <c:v>-1.866E-2</c:v>
                </c:pt>
                <c:pt idx="162" formatCode="0.00E+00">
                  <c:v>-7.5829900000000004E-4</c:v>
                </c:pt>
                <c:pt idx="163">
                  <c:v>1.6539999999999999E-2</c:v>
                </c:pt>
                <c:pt idx="164">
                  <c:v>1.231E-2</c:v>
                </c:pt>
                <c:pt idx="165">
                  <c:v>-1.6900000000000001E-3</c:v>
                </c:pt>
                <c:pt idx="166">
                  <c:v>-1.4619999999999999E-2</c:v>
                </c:pt>
                <c:pt idx="167">
                  <c:v>-2.128E-2</c:v>
                </c:pt>
                <c:pt idx="168">
                  <c:v>-2.3890000000000002E-2</c:v>
                </c:pt>
                <c:pt idx="169">
                  <c:v>-2.4840000000000001E-2</c:v>
                </c:pt>
                <c:pt idx="170">
                  <c:v>-2.4850000000000001E-2</c:v>
                </c:pt>
                <c:pt idx="171">
                  <c:v>-2.53E-2</c:v>
                </c:pt>
                <c:pt idx="172">
                  <c:v>-2.6919999999999999E-2</c:v>
                </c:pt>
                <c:pt idx="173">
                  <c:v>-3.0470000000000001E-2</c:v>
                </c:pt>
                <c:pt idx="174">
                  <c:v>-3.5340000000000003E-2</c:v>
                </c:pt>
                <c:pt idx="175">
                  <c:v>-4.181E-2</c:v>
                </c:pt>
                <c:pt idx="176">
                  <c:v>-4.7969999999999999E-2</c:v>
                </c:pt>
                <c:pt idx="177">
                  <c:v>-5.4710000000000002E-2</c:v>
                </c:pt>
                <c:pt idx="178">
                  <c:v>-6.157E-2</c:v>
                </c:pt>
                <c:pt idx="179">
                  <c:v>-6.7169999999999994E-2</c:v>
                </c:pt>
                <c:pt idx="180">
                  <c:v>-7.2690000000000005E-2</c:v>
                </c:pt>
                <c:pt idx="181">
                  <c:v>-7.8560000000000005E-2</c:v>
                </c:pt>
                <c:pt idx="182">
                  <c:v>-8.4099999999999994E-2</c:v>
                </c:pt>
                <c:pt idx="183">
                  <c:v>-8.9969999999999994E-2</c:v>
                </c:pt>
                <c:pt idx="184">
                  <c:v>-9.4880000000000006E-2</c:v>
                </c:pt>
                <c:pt idx="185">
                  <c:v>-9.9640000000000006E-2</c:v>
                </c:pt>
                <c:pt idx="186">
                  <c:v>-0.10334</c:v>
                </c:pt>
                <c:pt idx="187">
                  <c:v>-0.10782</c:v>
                </c:pt>
                <c:pt idx="188">
                  <c:v>-0.11187</c:v>
                </c:pt>
                <c:pt idx="189">
                  <c:v>-0.11589000000000001</c:v>
                </c:pt>
                <c:pt idx="190">
                  <c:v>-0.11922000000000001</c:v>
                </c:pt>
                <c:pt idx="191">
                  <c:v>-0.12187000000000001</c:v>
                </c:pt>
                <c:pt idx="192">
                  <c:v>-0.12640999999999999</c:v>
                </c:pt>
                <c:pt idx="193">
                  <c:v>-0.13081000000000001</c:v>
                </c:pt>
                <c:pt idx="194">
                  <c:v>-0.13525999999999999</c:v>
                </c:pt>
                <c:pt idx="195">
                  <c:v>-0.13983000000000001</c:v>
                </c:pt>
                <c:pt idx="196">
                  <c:v>-0.14615</c:v>
                </c:pt>
                <c:pt idx="197">
                  <c:v>-0.15093999999999999</c:v>
                </c:pt>
                <c:pt idx="198">
                  <c:v>-0.15493000000000001</c:v>
                </c:pt>
                <c:pt idx="199">
                  <c:v>-0.15840000000000001</c:v>
                </c:pt>
                <c:pt idx="200">
                  <c:v>-0.15701000000000001</c:v>
                </c:pt>
                <c:pt idx="201">
                  <c:v>-0.15401999999999999</c:v>
                </c:pt>
                <c:pt idx="202">
                  <c:v>-0.14596999999999999</c:v>
                </c:pt>
                <c:pt idx="203">
                  <c:v>-0.1333</c:v>
                </c:pt>
                <c:pt idx="204">
                  <c:v>-0.11332</c:v>
                </c:pt>
                <c:pt idx="205">
                  <c:v>-8.5379999999999998E-2</c:v>
                </c:pt>
                <c:pt idx="206">
                  <c:v>-5.1060000000000001E-2</c:v>
                </c:pt>
                <c:pt idx="207">
                  <c:v>-9.41E-3</c:v>
                </c:pt>
                <c:pt idx="208">
                  <c:v>3.8109999999999998E-2</c:v>
                </c:pt>
                <c:pt idx="209">
                  <c:v>8.9760000000000006E-2</c:v>
                </c:pt>
                <c:pt idx="210">
                  <c:v>0.14324999999999999</c:v>
                </c:pt>
                <c:pt idx="211">
                  <c:v>0.19442999999999999</c:v>
                </c:pt>
                <c:pt idx="212">
                  <c:v>0.24537</c:v>
                </c:pt>
                <c:pt idx="213">
                  <c:v>0.29488999999999999</c:v>
                </c:pt>
                <c:pt idx="214">
                  <c:v>0.34427000000000002</c:v>
                </c:pt>
                <c:pt idx="215">
                  <c:v>0.39230999999999999</c:v>
                </c:pt>
                <c:pt idx="216">
                  <c:v>0.43107000000000001</c:v>
                </c:pt>
                <c:pt idx="217">
                  <c:v>0.45204</c:v>
                </c:pt>
                <c:pt idx="218">
                  <c:v>0.44600000000000001</c:v>
                </c:pt>
                <c:pt idx="219">
                  <c:v>0.4083</c:v>
                </c:pt>
                <c:pt idx="220">
                  <c:v>0.34216999999999997</c:v>
                </c:pt>
                <c:pt idx="221">
                  <c:v>0.25147999999999998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2-5FFB-4A97-9DED-8DC3C9CB970B}"/>
            </c:ext>
          </c:extLst>
        </c:ser>
        <c:ser>
          <c:idx val="4"/>
          <c:order val="3"/>
          <c:tx>
            <c:strRef>
              <c:f>'Raw data'!$G$4</c:f>
              <c:strCache>
                <c:ptCount val="1"/>
                <c:pt idx="0">
                  <c:v>LFP</c:v>
                </c:pt>
              </c:strCache>
            </c:strRef>
          </c:tx>
          <c:spPr>
            <a:ln w="31750" cap="rnd">
              <a:solidFill>
                <a:srgbClr val="00B050"/>
              </a:solidFill>
              <a:round/>
            </a:ln>
            <a:effectLst/>
          </c:spPr>
          <c:marker>
            <c:symbol val="none"/>
          </c:marker>
          <c:xVal>
            <c:numRef>
              <c:f>'Raw data'!$F$5:$F$153</c:f>
              <c:numCache>
                <c:formatCode>General</c:formatCode>
                <c:ptCount val="149"/>
                <c:pt idx="0">
                  <c:v>75.215969999999999</c:v>
                </c:pt>
                <c:pt idx="1">
                  <c:v>77.715689999999995</c:v>
                </c:pt>
                <c:pt idx="2">
                  <c:v>80.215639999999993</c:v>
                </c:pt>
                <c:pt idx="3">
                  <c:v>82.71472</c:v>
                </c:pt>
                <c:pt idx="4">
                  <c:v>85.215450000000004</c:v>
                </c:pt>
                <c:pt idx="5">
                  <c:v>87.715419999999995</c:v>
                </c:pt>
                <c:pt idx="6">
                  <c:v>90.215519999999998</c:v>
                </c:pt>
                <c:pt idx="7">
                  <c:v>92.714119999999994</c:v>
                </c:pt>
                <c:pt idx="8">
                  <c:v>95.215260000000001</c:v>
                </c:pt>
                <c:pt idx="9">
                  <c:v>97.714110000000005</c:v>
                </c:pt>
                <c:pt idx="10">
                  <c:v>100.21477</c:v>
                </c:pt>
                <c:pt idx="11">
                  <c:v>102.71422</c:v>
                </c:pt>
                <c:pt idx="12">
                  <c:v>105.21416000000001</c:v>
                </c:pt>
                <c:pt idx="13">
                  <c:v>107.71433</c:v>
                </c:pt>
                <c:pt idx="14">
                  <c:v>110.21384</c:v>
                </c:pt>
                <c:pt idx="15">
                  <c:v>112.71388</c:v>
                </c:pt>
                <c:pt idx="16">
                  <c:v>115.214</c:v>
                </c:pt>
                <c:pt idx="17">
                  <c:v>117.71347</c:v>
                </c:pt>
                <c:pt idx="18">
                  <c:v>120.2131</c:v>
                </c:pt>
                <c:pt idx="19">
                  <c:v>122.71303</c:v>
                </c:pt>
                <c:pt idx="20">
                  <c:v>125.21281</c:v>
                </c:pt>
                <c:pt idx="21">
                  <c:v>127.71323</c:v>
                </c:pt>
                <c:pt idx="22">
                  <c:v>130.21293</c:v>
                </c:pt>
                <c:pt idx="23">
                  <c:v>132.7133</c:v>
                </c:pt>
                <c:pt idx="24">
                  <c:v>135.21258</c:v>
                </c:pt>
                <c:pt idx="25">
                  <c:v>137.71312</c:v>
                </c:pt>
                <c:pt idx="26">
                  <c:v>140.21306000000001</c:v>
                </c:pt>
                <c:pt idx="27">
                  <c:v>142.71200999999999</c:v>
                </c:pt>
                <c:pt idx="28">
                  <c:v>145.21254999999999</c:v>
                </c:pt>
                <c:pt idx="29">
                  <c:v>147.71215000000001</c:v>
                </c:pt>
                <c:pt idx="30">
                  <c:v>150.21258</c:v>
                </c:pt>
                <c:pt idx="31">
                  <c:v>152.71227999999999</c:v>
                </c:pt>
                <c:pt idx="32">
                  <c:v>155.21199999999999</c:v>
                </c:pt>
                <c:pt idx="33">
                  <c:v>157.71251000000001</c:v>
                </c:pt>
                <c:pt idx="34">
                  <c:v>160.21145000000001</c:v>
                </c:pt>
                <c:pt idx="35">
                  <c:v>162.71182999999999</c:v>
                </c:pt>
                <c:pt idx="36">
                  <c:v>165.21222</c:v>
                </c:pt>
                <c:pt idx="37">
                  <c:v>167.71138999999999</c:v>
                </c:pt>
                <c:pt idx="38">
                  <c:v>170.21216000000001</c:v>
                </c:pt>
                <c:pt idx="39">
                  <c:v>172.71118999999999</c:v>
                </c:pt>
                <c:pt idx="40">
                  <c:v>175.21216000000001</c:v>
                </c:pt>
                <c:pt idx="41">
                  <c:v>177.71158</c:v>
                </c:pt>
                <c:pt idx="42">
                  <c:v>180.21135000000001</c:v>
                </c:pt>
                <c:pt idx="43">
                  <c:v>182.71114</c:v>
                </c:pt>
                <c:pt idx="44">
                  <c:v>185.21102999999999</c:v>
                </c:pt>
                <c:pt idx="45">
                  <c:v>187.71091000000001</c:v>
                </c:pt>
                <c:pt idx="46">
                  <c:v>190.21045000000001</c:v>
                </c:pt>
                <c:pt idx="47">
                  <c:v>192.71120999999999</c:v>
                </c:pt>
                <c:pt idx="48">
                  <c:v>195.21028999999999</c:v>
                </c:pt>
                <c:pt idx="49">
                  <c:v>197.71043</c:v>
                </c:pt>
                <c:pt idx="50">
                  <c:v>200.21032</c:v>
                </c:pt>
                <c:pt idx="51">
                  <c:v>202.71030999999999</c:v>
                </c:pt>
                <c:pt idx="52">
                  <c:v>205.20997</c:v>
                </c:pt>
                <c:pt idx="53">
                  <c:v>207.71056999999999</c:v>
                </c:pt>
                <c:pt idx="54">
                  <c:v>210.20974000000001</c:v>
                </c:pt>
                <c:pt idx="55">
                  <c:v>212.71071000000001</c:v>
                </c:pt>
                <c:pt idx="56">
                  <c:v>215.20974000000001</c:v>
                </c:pt>
                <c:pt idx="57">
                  <c:v>217.70869999999999</c:v>
                </c:pt>
                <c:pt idx="58">
                  <c:v>220.20964000000001</c:v>
                </c:pt>
                <c:pt idx="59">
                  <c:v>222.7088</c:v>
                </c:pt>
                <c:pt idx="60">
                  <c:v>225.20907</c:v>
                </c:pt>
                <c:pt idx="61">
                  <c:v>227.70929000000001</c:v>
                </c:pt>
                <c:pt idx="62">
                  <c:v>230.20916</c:v>
                </c:pt>
                <c:pt idx="63">
                  <c:v>232.70949999999999</c:v>
                </c:pt>
                <c:pt idx="64">
                  <c:v>235.20849000000001</c:v>
                </c:pt>
                <c:pt idx="65">
                  <c:v>237.70866000000001</c:v>
                </c:pt>
                <c:pt idx="66">
                  <c:v>240.208</c:v>
                </c:pt>
                <c:pt idx="67">
                  <c:v>242.70868999999999</c:v>
                </c:pt>
                <c:pt idx="68">
                  <c:v>245.20845</c:v>
                </c:pt>
                <c:pt idx="69">
                  <c:v>247.70793</c:v>
                </c:pt>
                <c:pt idx="70">
                  <c:v>250.20826</c:v>
                </c:pt>
                <c:pt idx="71">
                  <c:v>252.70796000000001</c:v>
                </c:pt>
                <c:pt idx="72">
                  <c:v>255.20794000000001</c:v>
                </c:pt>
                <c:pt idx="73">
                  <c:v>257.70805000000001</c:v>
                </c:pt>
                <c:pt idx="74">
                  <c:v>260.20713000000001</c:v>
                </c:pt>
                <c:pt idx="75">
                  <c:v>262.70845000000003</c:v>
                </c:pt>
                <c:pt idx="76">
                  <c:v>265.20729</c:v>
                </c:pt>
                <c:pt idx="77">
                  <c:v>267.70794999999998</c:v>
                </c:pt>
                <c:pt idx="78">
                  <c:v>270.20796999999999</c:v>
                </c:pt>
                <c:pt idx="79">
                  <c:v>272.70756</c:v>
                </c:pt>
                <c:pt idx="80">
                  <c:v>275.20632000000001</c:v>
                </c:pt>
                <c:pt idx="81">
                  <c:v>277.70641999999998</c:v>
                </c:pt>
                <c:pt idx="82">
                  <c:v>280.20693999999997</c:v>
                </c:pt>
                <c:pt idx="83">
                  <c:v>282.70675999999997</c:v>
                </c:pt>
                <c:pt idx="84">
                  <c:v>285.20677999999998</c:v>
                </c:pt>
                <c:pt idx="85">
                  <c:v>287.70692000000003</c:v>
                </c:pt>
                <c:pt idx="86">
                  <c:v>290.20603</c:v>
                </c:pt>
                <c:pt idx="87">
                  <c:v>292.70650000000001</c:v>
                </c:pt>
                <c:pt idx="88">
                  <c:v>295.20603</c:v>
                </c:pt>
                <c:pt idx="89">
                  <c:v>297.70650999999998</c:v>
                </c:pt>
                <c:pt idx="90">
                  <c:v>300.20616000000001</c:v>
                </c:pt>
                <c:pt idx="91">
                  <c:v>302.70611000000002</c:v>
                </c:pt>
                <c:pt idx="92">
                  <c:v>305.20589999999999</c:v>
                </c:pt>
                <c:pt idx="93">
                  <c:v>307.70594</c:v>
                </c:pt>
                <c:pt idx="94">
                  <c:v>310.20560999999998</c:v>
                </c:pt>
                <c:pt idx="95">
                  <c:v>312.70515</c:v>
                </c:pt>
                <c:pt idx="96">
                  <c:v>315.20573999999999</c:v>
                </c:pt>
                <c:pt idx="97">
                  <c:v>317.70573000000002</c:v>
                </c:pt>
                <c:pt idx="98">
                  <c:v>320.20609999999999</c:v>
                </c:pt>
                <c:pt idx="99">
                  <c:v>322.70564000000002</c:v>
                </c:pt>
                <c:pt idx="100">
                  <c:v>325.20506</c:v>
                </c:pt>
                <c:pt idx="101">
                  <c:v>327.70481000000001</c:v>
                </c:pt>
                <c:pt idx="102">
                  <c:v>330.20555000000002</c:v>
                </c:pt>
                <c:pt idx="103">
                  <c:v>332.70434</c:v>
                </c:pt>
                <c:pt idx="104">
                  <c:v>335.20596999999998</c:v>
                </c:pt>
                <c:pt idx="105">
                  <c:v>337.70440000000002</c:v>
                </c:pt>
                <c:pt idx="106">
                  <c:v>340.20416</c:v>
                </c:pt>
                <c:pt idx="107">
                  <c:v>342.70501000000002</c:v>
                </c:pt>
                <c:pt idx="108">
                  <c:v>345.20373999999998</c:v>
                </c:pt>
                <c:pt idx="109">
                  <c:v>347.70393999999999</c:v>
                </c:pt>
                <c:pt idx="110">
                  <c:v>350.20442000000003</c:v>
                </c:pt>
                <c:pt idx="111">
                  <c:v>352.70474000000002</c:v>
                </c:pt>
                <c:pt idx="112">
                  <c:v>355.20438999999999</c:v>
                </c:pt>
                <c:pt idx="113">
                  <c:v>357.70537000000002</c:v>
                </c:pt>
                <c:pt idx="114">
                  <c:v>360.20413000000002</c:v>
                </c:pt>
                <c:pt idx="115">
                  <c:v>362.70319999999998</c:v>
                </c:pt>
                <c:pt idx="116">
                  <c:v>365.20400000000001</c:v>
                </c:pt>
                <c:pt idx="117">
                  <c:v>367.70348999999999</c:v>
                </c:pt>
                <c:pt idx="118">
                  <c:v>370.2038</c:v>
                </c:pt>
                <c:pt idx="119">
                  <c:v>372.70303000000001</c:v>
                </c:pt>
                <c:pt idx="120">
                  <c:v>375.20355000000001</c:v>
                </c:pt>
                <c:pt idx="121">
                  <c:v>377.70285999999999</c:v>
                </c:pt>
                <c:pt idx="122">
                  <c:v>380.20377000000002</c:v>
                </c:pt>
                <c:pt idx="123">
                  <c:v>382.70301000000001</c:v>
                </c:pt>
                <c:pt idx="124">
                  <c:v>385.20274000000001</c:v>
                </c:pt>
                <c:pt idx="125">
                  <c:v>387.70281999999997</c:v>
                </c:pt>
                <c:pt idx="126">
                  <c:v>390.20321999999999</c:v>
                </c:pt>
                <c:pt idx="127">
                  <c:v>392.70208000000002</c:v>
                </c:pt>
                <c:pt idx="128">
                  <c:v>395.20281</c:v>
                </c:pt>
                <c:pt idx="129">
                  <c:v>397.70227</c:v>
                </c:pt>
                <c:pt idx="130">
                  <c:v>400.20258000000001</c:v>
                </c:pt>
                <c:pt idx="131">
                  <c:v>402.70161000000002</c:v>
                </c:pt>
                <c:pt idx="132">
                  <c:v>405.20231999999999</c:v>
                </c:pt>
                <c:pt idx="133">
                  <c:v>407.70199000000002</c:v>
                </c:pt>
                <c:pt idx="134">
                  <c:v>410.20177999999999</c:v>
                </c:pt>
                <c:pt idx="135">
                  <c:v>412.70150000000001</c:v>
                </c:pt>
                <c:pt idx="136">
                  <c:v>415.20218999999997</c:v>
                </c:pt>
                <c:pt idx="137">
                  <c:v>417.70096000000001</c:v>
                </c:pt>
                <c:pt idx="138">
                  <c:v>420.20218999999997</c:v>
                </c:pt>
                <c:pt idx="139">
                  <c:v>422.70111000000003</c:v>
                </c:pt>
                <c:pt idx="140">
                  <c:v>425.20116000000002</c:v>
                </c:pt>
                <c:pt idx="141">
                  <c:v>427.70137</c:v>
                </c:pt>
                <c:pt idx="142">
                  <c:v>430.20035000000001</c:v>
                </c:pt>
                <c:pt idx="143">
                  <c:v>432.70121</c:v>
                </c:pt>
                <c:pt idx="144">
                  <c:v>435.20123000000001</c:v>
                </c:pt>
                <c:pt idx="145">
                  <c:v>437.70114999999998</c:v>
                </c:pt>
                <c:pt idx="146">
                  <c:v>440.19929000000002</c:v>
                </c:pt>
                <c:pt idx="147">
                  <c:v>442.70132000000001</c:v>
                </c:pt>
                <c:pt idx="148">
                  <c:v>445.19997000000001</c:v>
                </c:pt>
              </c:numCache>
            </c:numRef>
          </c:xVal>
          <c:yVal>
            <c:numRef>
              <c:f>'Raw data'!$G$5:$G$153</c:f>
              <c:numCache>
                <c:formatCode>General</c:formatCode>
                <c:ptCount val="149"/>
                <c:pt idx="0">
                  <c:v>-7.9579999999999998E-2</c:v>
                </c:pt>
                <c:pt idx="1">
                  <c:v>-8.0890000000000004E-2</c:v>
                </c:pt>
                <c:pt idx="2">
                  <c:v>-8.1100000000000005E-2</c:v>
                </c:pt>
                <c:pt idx="3">
                  <c:v>-8.1049999999999997E-2</c:v>
                </c:pt>
                <c:pt idx="4">
                  <c:v>-8.0850000000000005E-2</c:v>
                </c:pt>
                <c:pt idx="5">
                  <c:v>-8.2820000000000005E-2</c:v>
                </c:pt>
                <c:pt idx="6">
                  <c:v>-8.4209999999999993E-2</c:v>
                </c:pt>
                <c:pt idx="7">
                  <c:v>-8.548E-2</c:v>
                </c:pt>
                <c:pt idx="8">
                  <c:v>-8.7849999999999998E-2</c:v>
                </c:pt>
                <c:pt idx="9">
                  <c:v>-9.0660000000000004E-2</c:v>
                </c:pt>
                <c:pt idx="10">
                  <c:v>-9.2060000000000003E-2</c:v>
                </c:pt>
                <c:pt idx="11">
                  <c:v>-9.4759999999999997E-2</c:v>
                </c:pt>
                <c:pt idx="12">
                  <c:v>-9.5909999999999995E-2</c:v>
                </c:pt>
                <c:pt idx="13">
                  <c:v>-9.597E-2</c:v>
                </c:pt>
                <c:pt idx="14">
                  <c:v>-9.5570000000000002E-2</c:v>
                </c:pt>
                <c:pt idx="15">
                  <c:v>-9.5750000000000002E-2</c:v>
                </c:pt>
                <c:pt idx="16">
                  <c:v>-9.5390000000000003E-2</c:v>
                </c:pt>
                <c:pt idx="17">
                  <c:v>-9.5219999999999999E-2</c:v>
                </c:pt>
                <c:pt idx="18">
                  <c:v>-9.5409999999999995E-2</c:v>
                </c:pt>
                <c:pt idx="19">
                  <c:v>-9.6519999999999995E-2</c:v>
                </c:pt>
                <c:pt idx="20">
                  <c:v>-9.6780000000000005E-2</c:v>
                </c:pt>
                <c:pt idx="21">
                  <c:v>-9.6740000000000007E-2</c:v>
                </c:pt>
                <c:pt idx="22">
                  <c:v>-9.7970000000000002E-2</c:v>
                </c:pt>
                <c:pt idx="23">
                  <c:v>-9.8229999999999998E-2</c:v>
                </c:pt>
                <c:pt idx="24">
                  <c:v>-9.8080000000000001E-2</c:v>
                </c:pt>
                <c:pt idx="25">
                  <c:v>-9.9080000000000001E-2</c:v>
                </c:pt>
                <c:pt idx="26">
                  <c:v>-0.10018000000000001</c:v>
                </c:pt>
                <c:pt idx="27">
                  <c:v>-0.10024</c:v>
                </c:pt>
                <c:pt idx="28">
                  <c:v>-0.10077</c:v>
                </c:pt>
                <c:pt idx="29">
                  <c:v>-0.10212</c:v>
                </c:pt>
                <c:pt idx="30">
                  <c:v>-0.10198</c:v>
                </c:pt>
                <c:pt idx="31">
                  <c:v>-0.10304000000000001</c:v>
                </c:pt>
                <c:pt idx="32">
                  <c:v>-0.10376000000000001</c:v>
                </c:pt>
                <c:pt idx="33">
                  <c:v>-0.10372000000000001</c:v>
                </c:pt>
                <c:pt idx="34">
                  <c:v>-0.10523</c:v>
                </c:pt>
                <c:pt idx="35">
                  <c:v>-0.10487</c:v>
                </c:pt>
                <c:pt idx="36">
                  <c:v>-0.10680000000000001</c:v>
                </c:pt>
                <c:pt idx="37">
                  <c:v>-0.10557</c:v>
                </c:pt>
                <c:pt idx="38">
                  <c:v>-0.10657</c:v>
                </c:pt>
                <c:pt idx="39">
                  <c:v>-0.10679</c:v>
                </c:pt>
                <c:pt idx="40">
                  <c:v>-0.10677</c:v>
                </c:pt>
                <c:pt idx="41">
                  <c:v>-0.10725999999999999</c:v>
                </c:pt>
                <c:pt idx="42">
                  <c:v>-0.10748000000000001</c:v>
                </c:pt>
                <c:pt idx="43">
                  <c:v>-0.10738</c:v>
                </c:pt>
                <c:pt idx="44">
                  <c:v>-0.10918</c:v>
                </c:pt>
                <c:pt idx="45">
                  <c:v>-0.10843999999999999</c:v>
                </c:pt>
                <c:pt idx="46">
                  <c:v>-0.10996</c:v>
                </c:pt>
                <c:pt idx="47">
                  <c:v>-0.11</c:v>
                </c:pt>
                <c:pt idx="48">
                  <c:v>-0.10983999999999999</c:v>
                </c:pt>
                <c:pt idx="49">
                  <c:v>-0.10835</c:v>
                </c:pt>
                <c:pt idx="50">
                  <c:v>-0.10689</c:v>
                </c:pt>
                <c:pt idx="51">
                  <c:v>-0.10269</c:v>
                </c:pt>
                <c:pt idx="52">
                  <c:v>-9.4310000000000005E-2</c:v>
                </c:pt>
                <c:pt idx="53">
                  <c:v>-8.1769999999999995E-2</c:v>
                </c:pt>
                <c:pt idx="54">
                  <c:v>-6.5670000000000006E-2</c:v>
                </c:pt>
                <c:pt idx="55">
                  <c:v>-4.3549999999999998E-2</c:v>
                </c:pt>
                <c:pt idx="56">
                  <c:v>-2.6589999999999999E-2</c:v>
                </c:pt>
                <c:pt idx="57">
                  <c:v>-2.0389999999999998E-2</c:v>
                </c:pt>
                <c:pt idx="58">
                  <c:v>-3.7420000000000002E-2</c:v>
                </c:pt>
                <c:pt idx="59">
                  <c:v>-6.5890000000000004E-2</c:v>
                </c:pt>
                <c:pt idx="60">
                  <c:v>-8.2530000000000006E-2</c:v>
                </c:pt>
                <c:pt idx="61">
                  <c:v>-9.01E-2</c:v>
                </c:pt>
                <c:pt idx="62">
                  <c:v>-6.1539999999999997E-2</c:v>
                </c:pt>
                <c:pt idx="63">
                  <c:v>-7.3480000000000004E-2</c:v>
                </c:pt>
                <c:pt idx="64">
                  <c:v>-8.7359999999999993E-2</c:v>
                </c:pt>
                <c:pt idx="65">
                  <c:v>-9.6759999999999999E-2</c:v>
                </c:pt>
                <c:pt idx="66">
                  <c:v>-0.10151</c:v>
                </c:pt>
                <c:pt idx="67">
                  <c:v>-0.10208</c:v>
                </c:pt>
                <c:pt idx="68">
                  <c:v>-9.9610000000000004E-2</c:v>
                </c:pt>
                <c:pt idx="69">
                  <c:v>-9.2469999999999997E-2</c:v>
                </c:pt>
                <c:pt idx="70">
                  <c:v>-8.1460000000000005E-2</c:v>
                </c:pt>
                <c:pt idx="71">
                  <c:v>-6.7239999999999994E-2</c:v>
                </c:pt>
                <c:pt idx="72">
                  <c:v>-4.9200000000000001E-2</c:v>
                </c:pt>
                <c:pt idx="73">
                  <c:v>-2.2950000000000002E-2</c:v>
                </c:pt>
                <c:pt idx="74">
                  <c:v>2.2190000000000001E-2</c:v>
                </c:pt>
                <c:pt idx="75">
                  <c:v>9.2730000000000007E-2</c:v>
                </c:pt>
                <c:pt idx="76">
                  <c:v>0.20988999999999999</c:v>
                </c:pt>
                <c:pt idx="77">
                  <c:v>0.39390999999999998</c:v>
                </c:pt>
                <c:pt idx="78">
                  <c:v>0.64176999999999995</c:v>
                </c:pt>
                <c:pt idx="79">
                  <c:v>0.95126999999999995</c:v>
                </c:pt>
                <c:pt idx="80">
                  <c:v>1.05149</c:v>
                </c:pt>
                <c:pt idx="81">
                  <c:v>0.85501000000000005</c:v>
                </c:pt>
                <c:pt idx="82">
                  <c:v>0.63371</c:v>
                </c:pt>
                <c:pt idx="83">
                  <c:v>0.45923999999999998</c:v>
                </c:pt>
                <c:pt idx="84">
                  <c:v>0.33944999999999997</c:v>
                </c:pt>
                <c:pt idx="85">
                  <c:v>0.26124999999999998</c:v>
                </c:pt>
                <c:pt idx="86">
                  <c:v>0.20941000000000001</c:v>
                </c:pt>
                <c:pt idx="87">
                  <c:v>0.17227000000000001</c:v>
                </c:pt>
                <c:pt idx="88">
                  <c:v>0.13425000000000001</c:v>
                </c:pt>
                <c:pt idx="89">
                  <c:v>7.1980000000000002E-2</c:v>
                </c:pt>
                <c:pt idx="90">
                  <c:v>-1.9050000000000001E-2</c:v>
                </c:pt>
                <c:pt idx="91">
                  <c:v>-0.16983000000000001</c:v>
                </c:pt>
                <c:pt idx="92">
                  <c:v>-0.34161000000000002</c:v>
                </c:pt>
                <c:pt idx="93">
                  <c:v>-0.39360000000000001</c:v>
                </c:pt>
                <c:pt idx="94">
                  <c:v>-0.41303000000000001</c:v>
                </c:pt>
                <c:pt idx="95">
                  <c:v>-0.41736000000000001</c:v>
                </c:pt>
                <c:pt idx="96">
                  <c:v>-0.39705000000000001</c:v>
                </c:pt>
                <c:pt idx="97">
                  <c:v>-0.36173</c:v>
                </c:pt>
                <c:pt idx="98">
                  <c:v>-0.29342000000000001</c:v>
                </c:pt>
                <c:pt idx="99">
                  <c:v>-0.17449999999999999</c:v>
                </c:pt>
                <c:pt idx="100">
                  <c:v>-4.87E-2</c:v>
                </c:pt>
                <c:pt idx="101" formatCode="0.00E+00">
                  <c:v>-4.30889E-4</c:v>
                </c:pt>
                <c:pt idx="102">
                  <c:v>6.7499999999999999E-3</c:v>
                </c:pt>
                <c:pt idx="103">
                  <c:v>7.0499999999999998E-3</c:v>
                </c:pt>
                <c:pt idx="104">
                  <c:v>1.3429999999999999E-2</c:v>
                </c:pt>
                <c:pt idx="105">
                  <c:v>2.5700000000000001E-2</c:v>
                </c:pt>
                <c:pt idx="106">
                  <c:v>4.19E-2</c:v>
                </c:pt>
                <c:pt idx="107">
                  <c:v>5.4050000000000001E-2</c:v>
                </c:pt>
                <c:pt idx="108">
                  <c:v>5.423E-2</c:v>
                </c:pt>
                <c:pt idx="109">
                  <c:v>4.496E-2</c:v>
                </c:pt>
                <c:pt idx="110">
                  <c:v>3.4349999999999999E-2</c:v>
                </c:pt>
                <c:pt idx="111">
                  <c:v>2.4539999999999999E-2</c:v>
                </c:pt>
                <c:pt idx="112">
                  <c:v>1.0710000000000001E-2</c:v>
                </c:pt>
                <c:pt idx="113">
                  <c:v>-6.8300000000000001E-3</c:v>
                </c:pt>
                <c:pt idx="114">
                  <c:v>-2.0029999999999999E-2</c:v>
                </c:pt>
                <c:pt idx="115">
                  <c:v>-2.767E-2</c:v>
                </c:pt>
                <c:pt idx="116">
                  <c:v>-2.9899999999999999E-2</c:v>
                </c:pt>
                <c:pt idx="117">
                  <c:v>-2.9409999999999999E-2</c:v>
                </c:pt>
                <c:pt idx="118">
                  <c:v>-2.887E-2</c:v>
                </c:pt>
                <c:pt idx="119">
                  <c:v>-2.5340000000000001E-2</c:v>
                </c:pt>
                <c:pt idx="120">
                  <c:v>-2.4070000000000001E-2</c:v>
                </c:pt>
                <c:pt idx="121">
                  <c:v>-2.1059999999999999E-2</c:v>
                </c:pt>
                <c:pt idx="122">
                  <c:v>-1.9120000000000002E-2</c:v>
                </c:pt>
                <c:pt idx="123">
                  <c:v>-1.668E-2</c:v>
                </c:pt>
                <c:pt idx="124">
                  <c:v>-1.315E-2</c:v>
                </c:pt>
                <c:pt idx="125">
                  <c:v>-8.5400000000000007E-3</c:v>
                </c:pt>
                <c:pt idx="126">
                  <c:v>-3.9500000000000004E-3</c:v>
                </c:pt>
                <c:pt idx="127">
                  <c:v>2.32E-3</c:v>
                </c:pt>
                <c:pt idx="128">
                  <c:v>9.8700000000000003E-3</c:v>
                </c:pt>
                <c:pt idx="129">
                  <c:v>1.8460000000000001E-2</c:v>
                </c:pt>
                <c:pt idx="130">
                  <c:v>2.9350000000000001E-2</c:v>
                </c:pt>
                <c:pt idx="131">
                  <c:v>4.011E-2</c:v>
                </c:pt>
                <c:pt idx="132">
                  <c:v>5.457E-2</c:v>
                </c:pt>
                <c:pt idx="133">
                  <c:v>6.7640000000000006E-2</c:v>
                </c:pt>
                <c:pt idx="134">
                  <c:v>8.3110000000000003E-2</c:v>
                </c:pt>
                <c:pt idx="135">
                  <c:v>9.8760000000000001E-2</c:v>
                </c:pt>
                <c:pt idx="136">
                  <c:v>0.11398</c:v>
                </c:pt>
                <c:pt idx="137">
                  <c:v>0.12792000000000001</c:v>
                </c:pt>
                <c:pt idx="138">
                  <c:v>0.14232</c:v>
                </c:pt>
                <c:pt idx="139">
                  <c:v>0.15393000000000001</c:v>
                </c:pt>
                <c:pt idx="140">
                  <c:v>0.16605</c:v>
                </c:pt>
                <c:pt idx="141">
                  <c:v>0.17541000000000001</c:v>
                </c:pt>
                <c:pt idx="142">
                  <c:v>0.18459999999999999</c:v>
                </c:pt>
                <c:pt idx="143">
                  <c:v>0.19278999999999999</c:v>
                </c:pt>
                <c:pt idx="144">
                  <c:v>0.20177</c:v>
                </c:pt>
                <c:pt idx="145">
                  <c:v>0.20874000000000001</c:v>
                </c:pt>
                <c:pt idx="146">
                  <c:v>0.21686</c:v>
                </c:pt>
                <c:pt idx="147">
                  <c:v>0.22184000000000001</c:v>
                </c:pt>
                <c:pt idx="148">
                  <c:v>0.22853999999999999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3-5FFB-4A97-9DED-8DC3C9CB970B}"/>
            </c:ext>
          </c:extLst>
        </c:ser>
        <c:ser>
          <c:idx val="5"/>
          <c:order val="4"/>
          <c:tx>
            <c:strRef>
              <c:f>'Raw data'!$M$4</c:f>
              <c:strCache>
                <c:ptCount val="1"/>
                <c:pt idx="0">
                  <c:v>LMNO</c:v>
                </c:pt>
              </c:strCache>
            </c:strRef>
          </c:tx>
          <c:spPr>
            <a:ln w="31750" cap="rnd">
              <a:solidFill>
                <a:srgbClr val="FF0000"/>
              </a:solidFill>
              <a:round/>
            </a:ln>
            <a:effectLst/>
          </c:spPr>
          <c:marker>
            <c:symbol val="none"/>
          </c:marker>
          <c:xVal>
            <c:numRef>
              <c:f>'Raw data'!$L$5:$L$333</c:f>
              <c:numCache>
                <c:formatCode>General</c:formatCode>
                <c:ptCount val="329"/>
                <c:pt idx="0">
                  <c:v>30.002680000000002</c:v>
                </c:pt>
                <c:pt idx="1">
                  <c:v>30.947050000000001</c:v>
                </c:pt>
                <c:pt idx="2">
                  <c:v>32.552329999999998</c:v>
                </c:pt>
                <c:pt idx="3">
                  <c:v>34.070149999999998</c:v>
                </c:pt>
                <c:pt idx="4">
                  <c:v>35.307670000000002</c:v>
                </c:pt>
                <c:pt idx="5">
                  <c:v>36.474229999999999</c:v>
                </c:pt>
                <c:pt idx="6">
                  <c:v>37.697470000000003</c:v>
                </c:pt>
                <c:pt idx="7">
                  <c:v>38.96181</c:v>
                </c:pt>
                <c:pt idx="8">
                  <c:v>40.224269999999997</c:v>
                </c:pt>
                <c:pt idx="9">
                  <c:v>41.473179999999999</c:v>
                </c:pt>
                <c:pt idx="10">
                  <c:v>42.718330000000002</c:v>
                </c:pt>
                <c:pt idx="11">
                  <c:v>43.965960000000003</c:v>
                </c:pt>
                <c:pt idx="12">
                  <c:v>45.21622</c:v>
                </c:pt>
                <c:pt idx="13">
                  <c:v>46.467210000000001</c:v>
                </c:pt>
                <c:pt idx="14">
                  <c:v>47.716079999999998</c:v>
                </c:pt>
                <c:pt idx="15">
                  <c:v>48.96575</c:v>
                </c:pt>
                <c:pt idx="16">
                  <c:v>50.21519</c:v>
                </c:pt>
                <c:pt idx="17">
                  <c:v>51.465330000000002</c:v>
                </c:pt>
                <c:pt idx="18">
                  <c:v>52.714709999999997</c:v>
                </c:pt>
                <c:pt idx="19">
                  <c:v>53.96461</c:v>
                </c:pt>
                <c:pt idx="20">
                  <c:v>55.213679999999997</c:v>
                </c:pt>
                <c:pt idx="21">
                  <c:v>56.464030000000001</c:v>
                </c:pt>
                <c:pt idx="22">
                  <c:v>57.71369</c:v>
                </c:pt>
                <c:pt idx="23">
                  <c:v>58.963340000000002</c:v>
                </c:pt>
                <c:pt idx="24">
                  <c:v>60.213380000000001</c:v>
                </c:pt>
                <c:pt idx="25">
                  <c:v>61.462159999999997</c:v>
                </c:pt>
                <c:pt idx="26">
                  <c:v>62.71228</c:v>
                </c:pt>
                <c:pt idx="27">
                  <c:v>63.963369999999998</c:v>
                </c:pt>
                <c:pt idx="28">
                  <c:v>65.212639999999993</c:v>
                </c:pt>
                <c:pt idx="29">
                  <c:v>66.462230000000005</c:v>
                </c:pt>
                <c:pt idx="30">
                  <c:v>67.712119999999999</c:v>
                </c:pt>
                <c:pt idx="31">
                  <c:v>68.961770000000001</c:v>
                </c:pt>
                <c:pt idx="32">
                  <c:v>70.212000000000003</c:v>
                </c:pt>
                <c:pt idx="33">
                  <c:v>71.462720000000004</c:v>
                </c:pt>
                <c:pt idx="34">
                  <c:v>72.711699999999993</c:v>
                </c:pt>
                <c:pt idx="35">
                  <c:v>73.961449999999999</c:v>
                </c:pt>
                <c:pt idx="36">
                  <c:v>75.211600000000004</c:v>
                </c:pt>
                <c:pt idx="37">
                  <c:v>76.461510000000004</c:v>
                </c:pt>
                <c:pt idx="38">
                  <c:v>77.711789999999993</c:v>
                </c:pt>
                <c:pt idx="39">
                  <c:v>78.961429999999993</c:v>
                </c:pt>
                <c:pt idx="40">
                  <c:v>80.211380000000005</c:v>
                </c:pt>
                <c:pt idx="41">
                  <c:v>81.461449999999999</c:v>
                </c:pt>
                <c:pt idx="42">
                  <c:v>82.711359999999999</c:v>
                </c:pt>
                <c:pt idx="43">
                  <c:v>83.961320000000001</c:v>
                </c:pt>
                <c:pt idx="44">
                  <c:v>85.211160000000007</c:v>
                </c:pt>
                <c:pt idx="45">
                  <c:v>86.46078</c:v>
                </c:pt>
                <c:pt idx="46">
                  <c:v>87.710809999999995</c:v>
                </c:pt>
                <c:pt idx="47">
                  <c:v>88.960210000000004</c:v>
                </c:pt>
                <c:pt idx="48">
                  <c:v>90.210859999999997</c:v>
                </c:pt>
                <c:pt idx="49">
                  <c:v>91.460920000000002</c:v>
                </c:pt>
                <c:pt idx="50">
                  <c:v>92.711089999999999</c:v>
                </c:pt>
                <c:pt idx="51">
                  <c:v>93.961789999999993</c:v>
                </c:pt>
                <c:pt idx="52">
                  <c:v>95.210710000000006</c:v>
                </c:pt>
                <c:pt idx="53">
                  <c:v>96.459900000000005</c:v>
                </c:pt>
                <c:pt idx="54">
                  <c:v>97.710319999999996</c:v>
                </c:pt>
                <c:pt idx="55">
                  <c:v>98.960189999999997</c:v>
                </c:pt>
                <c:pt idx="56">
                  <c:v>100.21075999999999</c:v>
                </c:pt>
                <c:pt idx="57">
                  <c:v>101.46087</c:v>
                </c:pt>
                <c:pt idx="58">
                  <c:v>102.71002</c:v>
                </c:pt>
                <c:pt idx="59">
                  <c:v>103.96026000000001</c:v>
                </c:pt>
                <c:pt idx="60">
                  <c:v>105.21066999999999</c:v>
                </c:pt>
                <c:pt idx="61">
                  <c:v>106.45990999999999</c:v>
                </c:pt>
                <c:pt idx="62">
                  <c:v>107.71046</c:v>
                </c:pt>
                <c:pt idx="63">
                  <c:v>108.95961</c:v>
                </c:pt>
                <c:pt idx="64">
                  <c:v>110.20986000000001</c:v>
                </c:pt>
                <c:pt idx="65">
                  <c:v>111.46016</c:v>
                </c:pt>
                <c:pt idx="66">
                  <c:v>112.70957</c:v>
                </c:pt>
                <c:pt idx="67">
                  <c:v>113.95965</c:v>
                </c:pt>
                <c:pt idx="68">
                  <c:v>115.20996</c:v>
                </c:pt>
                <c:pt idx="69">
                  <c:v>116.46017999999999</c:v>
                </c:pt>
                <c:pt idx="70">
                  <c:v>117.70936</c:v>
                </c:pt>
                <c:pt idx="71">
                  <c:v>118.95986000000001</c:v>
                </c:pt>
                <c:pt idx="72">
                  <c:v>120.2099</c:v>
                </c:pt>
                <c:pt idx="73">
                  <c:v>121.45836</c:v>
                </c:pt>
                <c:pt idx="74">
                  <c:v>122.70826</c:v>
                </c:pt>
                <c:pt idx="75">
                  <c:v>123.96001</c:v>
                </c:pt>
                <c:pt idx="76">
                  <c:v>125.21033</c:v>
                </c:pt>
                <c:pt idx="77">
                  <c:v>126.45899</c:v>
                </c:pt>
                <c:pt idx="78">
                  <c:v>127.70912</c:v>
                </c:pt>
                <c:pt idx="79">
                  <c:v>128.95853</c:v>
                </c:pt>
                <c:pt idx="80">
                  <c:v>130.20851999999999</c:v>
                </c:pt>
                <c:pt idx="81">
                  <c:v>131.45927</c:v>
                </c:pt>
                <c:pt idx="82">
                  <c:v>132.70909</c:v>
                </c:pt>
                <c:pt idx="83">
                  <c:v>133.95887999999999</c:v>
                </c:pt>
                <c:pt idx="84">
                  <c:v>135.20948000000001</c:v>
                </c:pt>
                <c:pt idx="85">
                  <c:v>136.45831999999999</c:v>
                </c:pt>
                <c:pt idx="86">
                  <c:v>137.70783</c:v>
                </c:pt>
                <c:pt idx="87">
                  <c:v>138.95894999999999</c:v>
                </c:pt>
                <c:pt idx="88">
                  <c:v>140.20909</c:v>
                </c:pt>
                <c:pt idx="89">
                  <c:v>141.45796000000001</c:v>
                </c:pt>
                <c:pt idx="90">
                  <c:v>142.70824999999999</c:v>
                </c:pt>
                <c:pt idx="91">
                  <c:v>143.95849999999999</c:v>
                </c:pt>
                <c:pt idx="92">
                  <c:v>145.20779999999999</c:v>
                </c:pt>
                <c:pt idx="93">
                  <c:v>146.45786000000001</c:v>
                </c:pt>
                <c:pt idx="94">
                  <c:v>147.70836</c:v>
                </c:pt>
                <c:pt idx="95">
                  <c:v>148.95753999999999</c:v>
                </c:pt>
                <c:pt idx="96">
                  <c:v>150.20838000000001</c:v>
                </c:pt>
                <c:pt idx="97">
                  <c:v>151.45883000000001</c:v>
                </c:pt>
                <c:pt idx="98">
                  <c:v>152.70804999999999</c:v>
                </c:pt>
                <c:pt idx="99">
                  <c:v>153.95756</c:v>
                </c:pt>
                <c:pt idx="100">
                  <c:v>155.20805999999999</c:v>
                </c:pt>
                <c:pt idx="101">
                  <c:v>156.45769999999999</c:v>
                </c:pt>
                <c:pt idx="102">
                  <c:v>157.70826</c:v>
                </c:pt>
                <c:pt idx="103">
                  <c:v>158.95831000000001</c:v>
                </c:pt>
                <c:pt idx="104">
                  <c:v>160.20758000000001</c:v>
                </c:pt>
                <c:pt idx="105">
                  <c:v>161.45835</c:v>
                </c:pt>
                <c:pt idx="106">
                  <c:v>162.70792</c:v>
                </c:pt>
                <c:pt idx="107">
                  <c:v>163.95757</c:v>
                </c:pt>
                <c:pt idx="108">
                  <c:v>165.20706000000001</c:v>
                </c:pt>
                <c:pt idx="109">
                  <c:v>166.45696000000001</c:v>
                </c:pt>
                <c:pt idx="110">
                  <c:v>167.70827</c:v>
                </c:pt>
                <c:pt idx="111">
                  <c:v>168.95799</c:v>
                </c:pt>
                <c:pt idx="112">
                  <c:v>170.20757</c:v>
                </c:pt>
                <c:pt idx="113">
                  <c:v>171.45716999999999</c:v>
                </c:pt>
                <c:pt idx="114">
                  <c:v>172.70719</c:v>
                </c:pt>
                <c:pt idx="115">
                  <c:v>173.95776000000001</c:v>
                </c:pt>
                <c:pt idx="116">
                  <c:v>175.20724999999999</c:v>
                </c:pt>
                <c:pt idx="117">
                  <c:v>176.45656</c:v>
                </c:pt>
                <c:pt idx="118">
                  <c:v>177.70656</c:v>
                </c:pt>
                <c:pt idx="119">
                  <c:v>178.95725999999999</c:v>
                </c:pt>
                <c:pt idx="120">
                  <c:v>180.20753999999999</c:v>
                </c:pt>
                <c:pt idx="121">
                  <c:v>181.45715999999999</c:v>
                </c:pt>
                <c:pt idx="122">
                  <c:v>182.70680999999999</c:v>
                </c:pt>
                <c:pt idx="123">
                  <c:v>183.95645999999999</c:v>
                </c:pt>
                <c:pt idx="124">
                  <c:v>185.20677000000001</c:v>
                </c:pt>
                <c:pt idx="125">
                  <c:v>186.45689999999999</c:v>
                </c:pt>
                <c:pt idx="126">
                  <c:v>187.70621</c:v>
                </c:pt>
                <c:pt idx="127">
                  <c:v>188.95618999999999</c:v>
                </c:pt>
                <c:pt idx="128">
                  <c:v>190.20686000000001</c:v>
                </c:pt>
                <c:pt idx="129">
                  <c:v>191.45662999999999</c:v>
                </c:pt>
                <c:pt idx="130">
                  <c:v>192.70651000000001</c:v>
                </c:pt>
                <c:pt idx="131">
                  <c:v>193.95621</c:v>
                </c:pt>
                <c:pt idx="132">
                  <c:v>195.20573999999999</c:v>
                </c:pt>
                <c:pt idx="133">
                  <c:v>196.45644999999999</c:v>
                </c:pt>
                <c:pt idx="134">
                  <c:v>197.70669000000001</c:v>
                </c:pt>
                <c:pt idx="135">
                  <c:v>198.95657</c:v>
                </c:pt>
                <c:pt idx="136">
                  <c:v>200.20587</c:v>
                </c:pt>
                <c:pt idx="137">
                  <c:v>201.45594</c:v>
                </c:pt>
                <c:pt idx="138">
                  <c:v>202.70639</c:v>
                </c:pt>
                <c:pt idx="139">
                  <c:v>203.95617999999999</c:v>
                </c:pt>
                <c:pt idx="140">
                  <c:v>205.20627999999999</c:v>
                </c:pt>
                <c:pt idx="141">
                  <c:v>206.45669000000001</c:v>
                </c:pt>
                <c:pt idx="142">
                  <c:v>207.70556999999999</c:v>
                </c:pt>
                <c:pt idx="143">
                  <c:v>208.95526000000001</c:v>
                </c:pt>
                <c:pt idx="144">
                  <c:v>210.20554000000001</c:v>
                </c:pt>
                <c:pt idx="145">
                  <c:v>211.45541</c:v>
                </c:pt>
                <c:pt idx="146">
                  <c:v>212.70644999999999</c:v>
                </c:pt>
                <c:pt idx="147">
                  <c:v>213.95576</c:v>
                </c:pt>
                <c:pt idx="148">
                  <c:v>215.20464000000001</c:v>
                </c:pt>
                <c:pt idx="149">
                  <c:v>216.45574999999999</c:v>
                </c:pt>
                <c:pt idx="150">
                  <c:v>217.70605</c:v>
                </c:pt>
                <c:pt idx="151">
                  <c:v>218.95552000000001</c:v>
                </c:pt>
                <c:pt idx="152">
                  <c:v>220.20502999999999</c:v>
                </c:pt>
                <c:pt idx="153">
                  <c:v>221.45442</c:v>
                </c:pt>
                <c:pt idx="154">
                  <c:v>222.70509999999999</c:v>
                </c:pt>
                <c:pt idx="155">
                  <c:v>223.95563000000001</c:v>
                </c:pt>
                <c:pt idx="156">
                  <c:v>225.20455000000001</c:v>
                </c:pt>
                <c:pt idx="157">
                  <c:v>226.45495</c:v>
                </c:pt>
                <c:pt idx="158">
                  <c:v>227.70513</c:v>
                </c:pt>
                <c:pt idx="159">
                  <c:v>228.95496</c:v>
                </c:pt>
                <c:pt idx="160">
                  <c:v>230.20532</c:v>
                </c:pt>
                <c:pt idx="161">
                  <c:v>231.45473000000001</c:v>
                </c:pt>
                <c:pt idx="162">
                  <c:v>232.70473999999999</c:v>
                </c:pt>
                <c:pt idx="163">
                  <c:v>233.95506</c:v>
                </c:pt>
                <c:pt idx="164">
                  <c:v>235.20466999999999</c:v>
                </c:pt>
                <c:pt idx="165">
                  <c:v>236.45446000000001</c:v>
                </c:pt>
                <c:pt idx="166">
                  <c:v>237.70425</c:v>
                </c:pt>
                <c:pt idx="167">
                  <c:v>238.95464999999999</c:v>
                </c:pt>
                <c:pt idx="168">
                  <c:v>240.20434</c:v>
                </c:pt>
                <c:pt idx="169">
                  <c:v>241.45502999999999</c:v>
                </c:pt>
                <c:pt idx="170">
                  <c:v>242.70421999999999</c:v>
                </c:pt>
                <c:pt idx="171">
                  <c:v>243.95406</c:v>
                </c:pt>
                <c:pt idx="172">
                  <c:v>245.20499000000001</c:v>
                </c:pt>
                <c:pt idx="173">
                  <c:v>246.45414</c:v>
                </c:pt>
                <c:pt idx="174">
                  <c:v>247.70336</c:v>
                </c:pt>
                <c:pt idx="175">
                  <c:v>248.95361</c:v>
                </c:pt>
                <c:pt idx="176">
                  <c:v>250.20451</c:v>
                </c:pt>
                <c:pt idx="177">
                  <c:v>251.45445000000001</c:v>
                </c:pt>
                <c:pt idx="178">
                  <c:v>252.70393000000001</c:v>
                </c:pt>
                <c:pt idx="179">
                  <c:v>253.95355000000001</c:v>
                </c:pt>
                <c:pt idx="180">
                  <c:v>255.2029</c:v>
                </c:pt>
                <c:pt idx="181">
                  <c:v>256.45353</c:v>
                </c:pt>
                <c:pt idx="182">
                  <c:v>257.70400000000001</c:v>
                </c:pt>
                <c:pt idx="183">
                  <c:v>258.95433000000003</c:v>
                </c:pt>
                <c:pt idx="184">
                  <c:v>260.20389999999998</c:v>
                </c:pt>
                <c:pt idx="185">
                  <c:v>261.45260999999999</c:v>
                </c:pt>
                <c:pt idx="186">
                  <c:v>262.70285999999999</c:v>
                </c:pt>
                <c:pt idx="187">
                  <c:v>263.95432</c:v>
                </c:pt>
                <c:pt idx="188">
                  <c:v>265.20422000000002</c:v>
                </c:pt>
                <c:pt idx="189">
                  <c:v>266.45335999999998</c:v>
                </c:pt>
                <c:pt idx="190">
                  <c:v>267.70265000000001</c:v>
                </c:pt>
                <c:pt idx="191">
                  <c:v>268.95314999999999</c:v>
                </c:pt>
                <c:pt idx="192">
                  <c:v>270.20314999999999</c:v>
                </c:pt>
                <c:pt idx="193">
                  <c:v>271.45317</c:v>
                </c:pt>
                <c:pt idx="194">
                  <c:v>272.70276000000001</c:v>
                </c:pt>
                <c:pt idx="195">
                  <c:v>273.95325000000003</c:v>
                </c:pt>
                <c:pt idx="196">
                  <c:v>275.20292999999998</c:v>
                </c:pt>
                <c:pt idx="197">
                  <c:v>276.4529</c:v>
                </c:pt>
                <c:pt idx="198">
                  <c:v>277.70361000000003</c:v>
                </c:pt>
                <c:pt idx="199">
                  <c:v>278.95299999999997</c:v>
                </c:pt>
                <c:pt idx="200">
                  <c:v>280.20287000000002</c:v>
                </c:pt>
                <c:pt idx="201">
                  <c:v>281.45253000000002</c:v>
                </c:pt>
                <c:pt idx="202">
                  <c:v>282.70233000000002</c:v>
                </c:pt>
                <c:pt idx="203">
                  <c:v>283.95285000000001</c:v>
                </c:pt>
                <c:pt idx="204">
                  <c:v>285.20321999999999</c:v>
                </c:pt>
                <c:pt idx="205">
                  <c:v>286.45249000000001</c:v>
                </c:pt>
                <c:pt idx="206">
                  <c:v>287.70181000000002</c:v>
                </c:pt>
                <c:pt idx="207">
                  <c:v>288.95244000000002</c:v>
                </c:pt>
                <c:pt idx="208">
                  <c:v>290.20299</c:v>
                </c:pt>
                <c:pt idx="209">
                  <c:v>291.45229999999998</c:v>
                </c:pt>
                <c:pt idx="210">
                  <c:v>292.70206999999999</c:v>
                </c:pt>
                <c:pt idx="211">
                  <c:v>293.95253000000002</c:v>
                </c:pt>
                <c:pt idx="212">
                  <c:v>295.20211999999998</c:v>
                </c:pt>
                <c:pt idx="213">
                  <c:v>296.45159000000001</c:v>
                </c:pt>
                <c:pt idx="214">
                  <c:v>297.70197999999999</c:v>
                </c:pt>
                <c:pt idx="215">
                  <c:v>298.95254</c:v>
                </c:pt>
                <c:pt idx="216">
                  <c:v>300.20211999999998</c:v>
                </c:pt>
                <c:pt idx="217">
                  <c:v>301.45132999999998</c:v>
                </c:pt>
                <c:pt idx="218">
                  <c:v>302.70170000000002</c:v>
                </c:pt>
                <c:pt idx="219">
                  <c:v>303.95209</c:v>
                </c:pt>
                <c:pt idx="220">
                  <c:v>305.20168999999999</c:v>
                </c:pt>
                <c:pt idx="221">
                  <c:v>306.45128</c:v>
                </c:pt>
                <c:pt idx="222">
                  <c:v>307.70132000000001</c:v>
                </c:pt>
                <c:pt idx="223">
                  <c:v>308.95112</c:v>
                </c:pt>
                <c:pt idx="224">
                  <c:v>310.20209</c:v>
                </c:pt>
                <c:pt idx="225">
                  <c:v>311.45128</c:v>
                </c:pt>
                <c:pt idx="226">
                  <c:v>312.70087000000001</c:v>
                </c:pt>
                <c:pt idx="227">
                  <c:v>313.95150000000001</c:v>
                </c:pt>
                <c:pt idx="228">
                  <c:v>315.20093000000003</c:v>
                </c:pt>
                <c:pt idx="229">
                  <c:v>316.45159000000001</c:v>
                </c:pt>
                <c:pt idx="230">
                  <c:v>317.70112999999998</c:v>
                </c:pt>
                <c:pt idx="231">
                  <c:v>318.95146</c:v>
                </c:pt>
                <c:pt idx="232">
                  <c:v>320.20166999999998</c:v>
                </c:pt>
                <c:pt idx="233">
                  <c:v>321.45100000000002</c:v>
                </c:pt>
                <c:pt idx="234">
                  <c:v>322.70116999999999</c:v>
                </c:pt>
                <c:pt idx="235">
                  <c:v>323.95143999999999</c:v>
                </c:pt>
                <c:pt idx="236">
                  <c:v>325.20103</c:v>
                </c:pt>
                <c:pt idx="237">
                  <c:v>326.45132999999998</c:v>
                </c:pt>
                <c:pt idx="238">
                  <c:v>327.70112</c:v>
                </c:pt>
                <c:pt idx="239">
                  <c:v>328.95067</c:v>
                </c:pt>
                <c:pt idx="240">
                  <c:v>330.20057000000003</c:v>
                </c:pt>
                <c:pt idx="241">
                  <c:v>331.45076</c:v>
                </c:pt>
                <c:pt idx="242">
                  <c:v>332.70058999999998</c:v>
                </c:pt>
                <c:pt idx="243">
                  <c:v>333.95040999999998</c:v>
                </c:pt>
                <c:pt idx="244">
                  <c:v>335.20096000000001</c:v>
                </c:pt>
                <c:pt idx="245">
                  <c:v>336.45094999999998</c:v>
                </c:pt>
                <c:pt idx="246">
                  <c:v>337.70098999999999</c:v>
                </c:pt>
                <c:pt idx="247">
                  <c:v>338.95078999999998</c:v>
                </c:pt>
                <c:pt idx="248">
                  <c:v>340.20006000000001</c:v>
                </c:pt>
                <c:pt idx="249">
                  <c:v>341.45029</c:v>
                </c:pt>
                <c:pt idx="250">
                  <c:v>342.70066000000003</c:v>
                </c:pt>
                <c:pt idx="251">
                  <c:v>343.94967000000003</c:v>
                </c:pt>
                <c:pt idx="252">
                  <c:v>345.19958000000003</c:v>
                </c:pt>
                <c:pt idx="253">
                  <c:v>346.45003000000003</c:v>
                </c:pt>
                <c:pt idx="254">
                  <c:v>347.70029</c:v>
                </c:pt>
                <c:pt idx="255">
                  <c:v>348.95058999999998</c:v>
                </c:pt>
                <c:pt idx="256">
                  <c:v>350.19956999999999</c:v>
                </c:pt>
                <c:pt idx="257">
                  <c:v>351.45035999999999</c:v>
                </c:pt>
                <c:pt idx="258">
                  <c:v>352.70078999999998</c:v>
                </c:pt>
                <c:pt idx="259">
                  <c:v>353.95022999999998</c:v>
                </c:pt>
                <c:pt idx="260">
                  <c:v>355.20040999999998</c:v>
                </c:pt>
                <c:pt idx="261">
                  <c:v>356.44977999999998</c:v>
                </c:pt>
                <c:pt idx="262">
                  <c:v>357.69961999999998</c:v>
                </c:pt>
                <c:pt idx="263">
                  <c:v>358.95040999999998</c:v>
                </c:pt>
                <c:pt idx="264">
                  <c:v>360.20022</c:v>
                </c:pt>
                <c:pt idx="265">
                  <c:v>361.44961999999998</c:v>
                </c:pt>
                <c:pt idx="266">
                  <c:v>362.69994000000003</c:v>
                </c:pt>
                <c:pt idx="267">
                  <c:v>363.95040999999998</c:v>
                </c:pt>
                <c:pt idx="268">
                  <c:v>365.19914999999997</c:v>
                </c:pt>
                <c:pt idx="269">
                  <c:v>366.44925999999998</c:v>
                </c:pt>
                <c:pt idx="270">
                  <c:v>367.69961000000001</c:v>
                </c:pt>
                <c:pt idx="271">
                  <c:v>368.94918000000001</c:v>
                </c:pt>
                <c:pt idx="272">
                  <c:v>370.19986</c:v>
                </c:pt>
                <c:pt idx="273">
                  <c:v>371.45006000000001</c:v>
                </c:pt>
                <c:pt idx="274">
                  <c:v>372.69880999999998</c:v>
                </c:pt>
                <c:pt idx="275">
                  <c:v>373.94934999999998</c:v>
                </c:pt>
                <c:pt idx="276">
                  <c:v>375.19932</c:v>
                </c:pt>
                <c:pt idx="277">
                  <c:v>376.44918000000001</c:v>
                </c:pt>
                <c:pt idx="278">
                  <c:v>377.69882000000001</c:v>
                </c:pt>
                <c:pt idx="279">
                  <c:v>378.94866000000002</c:v>
                </c:pt>
                <c:pt idx="280">
                  <c:v>380.19925000000001</c:v>
                </c:pt>
                <c:pt idx="281">
                  <c:v>381.44896999999997</c:v>
                </c:pt>
                <c:pt idx="282">
                  <c:v>382.69875999999999</c:v>
                </c:pt>
                <c:pt idx="283">
                  <c:v>383.94936999999999</c:v>
                </c:pt>
                <c:pt idx="284">
                  <c:v>385.19871000000001</c:v>
                </c:pt>
                <c:pt idx="285">
                  <c:v>386.44826999999998</c:v>
                </c:pt>
                <c:pt idx="286">
                  <c:v>387.69889000000001</c:v>
                </c:pt>
                <c:pt idx="287">
                  <c:v>388.94842999999997</c:v>
                </c:pt>
                <c:pt idx="288">
                  <c:v>390.19756999999998</c:v>
                </c:pt>
                <c:pt idx="289">
                  <c:v>391.44851</c:v>
                </c:pt>
                <c:pt idx="290">
                  <c:v>392.69869999999997</c:v>
                </c:pt>
                <c:pt idx="291">
                  <c:v>393.94866000000002</c:v>
                </c:pt>
                <c:pt idx="292">
                  <c:v>395.19851</c:v>
                </c:pt>
                <c:pt idx="293">
                  <c:v>396.44785000000002</c:v>
                </c:pt>
                <c:pt idx="294">
                  <c:v>397.69824</c:v>
                </c:pt>
                <c:pt idx="295">
                  <c:v>398.94835999999998</c:v>
                </c:pt>
                <c:pt idx="296">
                  <c:v>400.19850000000002</c:v>
                </c:pt>
                <c:pt idx="297">
                  <c:v>401.44828000000001</c:v>
                </c:pt>
                <c:pt idx="298">
                  <c:v>402.69794000000002</c:v>
                </c:pt>
                <c:pt idx="299">
                  <c:v>403.94756000000001</c:v>
                </c:pt>
                <c:pt idx="300">
                  <c:v>405.19821999999999</c:v>
                </c:pt>
                <c:pt idx="301">
                  <c:v>406.44839000000002</c:v>
                </c:pt>
                <c:pt idx="302">
                  <c:v>407.69794000000002</c:v>
                </c:pt>
                <c:pt idx="303">
                  <c:v>408.94699000000003</c:v>
                </c:pt>
                <c:pt idx="304">
                  <c:v>410.1977</c:v>
                </c:pt>
                <c:pt idx="305">
                  <c:v>411.44792999999999</c:v>
                </c:pt>
                <c:pt idx="306">
                  <c:v>412.69772</c:v>
                </c:pt>
                <c:pt idx="307">
                  <c:v>413.94774000000001</c:v>
                </c:pt>
                <c:pt idx="308">
                  <c:v>415.1968</c:v>
                </c:pt>
                <c:pt idx="309">
                  <c:v>416.44713999999999</c:v>
                </c:pt>
                <c:pt idx="310">
                  <c:v>417.69754999999998</c:v>
                </c:pt>
                <c:pt idx="311">
                  <c:v>418.94736999999998</c:v>
                </c:pt>
                <c:pt idx="312">
                  <c:v>420.19754</c:v>
                </c:pt>
                <c:pt idx="313">
                  <c:v>421.44743</c:v>
                </c:pt>
                <c:pt idx="314">
                  <c:v>422.69675999999998</c:v>
                </c:pt>
                <c:pt idx="315">
                  <c:v>423.94702000000001</c:v>
                </c:pt>
                <c:pt idx="316">
                  <c:v>425.19699000000003</c:v>
                </c:pt>
                <c:pt idx="317">
                  <c:v>426.44682999999998</c:v>
                </c:pt>
                <c:pt idx="318">
                  <c:v>427.69673</c:v>
                </c:pt>
                <c:pt idx="319">
                  <c:v>428.94691999999998</c:v>
                </c:pt>
                <c:pt idx="320">
                  <c:v>430.19686999999999</c:v>
                </c:pt>
                <c:pt idx="321">
                  <c:v>431.44675999999998</c:v>
                </c:pt>
                <c:pt idx="322">
                  <c:v>432.69625000000002</c:v>
                </c:pt>
                <c:pt idx="323">
                  <c:v>433.9461</c:v>
                </c:pt>
                <c:pt idx="324">
                  <c:v>435.19666999999998</c:v>
                </c:pt>
                <c:pt idx="325">
                  <c:v>436.44664999999998</c:v>
                </c:pt>
                <c:pt idx="326">
                  <c:v>437.69632999999999</c:v>
                </c:pt>
                <c:pt idx="327">
                  <c:v>438.94641999999999</c:v>
                </c:pt>
                <c:pt idx="328">
                  <c:v>440.19635</c:v>
                </c:pt>
              </c:numCache>
            </c:numRef>
          </c:xVal>
          <c:yVal>
            <c:numRef>
              <c:f>'Raw data'!$M$5:$M$333</c:f>
              <c:numCache>
                <c:formatCode>General</c:formatCode>
                <c:ptCount val="329"/>
                <c:pt idx="0">
                  <c:v>1.3480000000000001E-2</c:v>
                </c:pt>
                <c:pt idx="1">
                  <c:v>2.5610000000000001E-2</c:v>
                </c:pt>
                <c:pt idx="2">
                  <c:v>1.089E-2</c:v>
                </c:pt>
                <c:pt idx="3">
                  <c:v>-4.0579999999999998E-2</c:v>
                </c:pt>
                <c:pt idx="4">
                  <c:v>-8.634E-2</c:v>
                </c:pt>
                <c:pt idx="5">
                  <c:v>-0.10987</c:v>
                </c:pt>
                <c:pt idx="6">
                  <c:v>-0.12049</c:v>
                </c:pt>
                <c:pt idx="7">
                  <c:v>-0.12751999999999999</c:v>
                </c:pt>
                <c:pt idx="8">
                  <c:v>-0.13399</c:v>
                </c:pt>
                <c:pt idx="9">
                  <c:v>-0.13805000000000001</c:v>
                </c:pt>
                <c:pt idx="10">
                  <c:v>-0.13979</c:v>
                </c:pt>
                <c:pt idx="11">
                  <c:v>-0.14013999999999999</c:v>
                </c:pt>
                <c:pt idx="12">
                  <c:v>-0.13938</c:v>
                </c:pt>
                <c:pt idx="13">
                  <c:v>-0.13822000000000001</c:v>
                </c:pt>
                <c:pt idx="14">
                  <c:v>-0.13671</c:v>
                </c:pt>
                <c:pt idx="15">
                  <c:v>-0.13441</c:v>
                </c:pt>
                <c:pt idx="16">
                  <c:v>-0.13192000000000001</c:v>
                </c:pt>
                <c:pt idx="17">
                  <c:v>-0.12883</c:v>
                </c:pt>
                <c:pt idx="18">
                  <c:v>-0.12611</c:v>
                </c:pt>
                <c:pt idx="19">
                  <c:v>-0.12297</c:v>
                </c:pt>
                <c:pt idx="20">
                  <c:v>-0.11971</c:v>
                </c:pt>
                <c:pt idx="21">
                  <c:v>-0.11659</c:v>
                </c:pt>
                <c:pt idx="22">
                  <c:v>-0.11317000000000001</c:v>
                </c:pt>
                <c:pt idx="23">
                  <c:v>-0.1099</c:v>
                </c:pt>
                <c:pt idx="24">
                  <c:v>-0.10686</c:v>
                </c:pt>
                <c:pt idx="25">
                  <c:v>-0.10367</c:v>
                </c:pt>
                <c:pt idx="26">
                  <c:v>-0.10062</c:v>
                </c:pt>
                <c:pt idx="27">
                  <c:v>-9.7449999999999995E-2</c:v>
                </c:pt>
                <c:pt idx="28">
                  <c:v>-9.4659999999999994E-2</c:v>
                </c:pt>
                <c:pt idx="29">
                  <c:v>-9.1770000000000004E-2</c:v>
                </c:pt>
                <c:pt idx="30">
                  <c:v>-8.9050000000000004E-2</c:v>
                </c:pt>
                <c:pt idx="31">
                  <c:v>-8.6309999999999998E-2</c:v>
                </c:pt>
                <c:pt idx="32">
                  <c:v>-8.3710000000000007E-2</c:v>
                </c:pt>
                <c:pt idx="33">
                  <c:v>-8.1559999999999994E-2</c:v>
                </c:pt>
                <c:pt idx="34">
                  <c:v>-7.9130000000000006E-2</c:v>
                </c:pt>
                <c:pt idx="35">
                  <c:v>-7.6649999999999996E-2</c:v>
                </c:pt>
                <c:pt idx="36">
                  <c:v>-7.4260000000000007E-2</c:v>
                </c:pt>
                <c:pt idx="37">
                  <c:v>-7.2099999999999997E-2</c:v>
                </c:pt>
                <c:pt idx="38">
                  <c:v>-6.9889999999999994E-2</c:v>
                </c:pt>
                <c:pt idx="39">
                  <c:v>-6.7400000000000002E-2</c:v>
                </c:pt>
                <c:pt idx="40">
                  <c:v>-6.5000000000000002E-2</c:v>
                </c:pt>
                <c:pt idx="41">
                  <c:v>-6.2829999999999997E-2</c:v>
                </c:pt>
                <c:pt idx="42">
                  <c:v>-6.0470000000000003E-2</c:v>
                </c:pt>
                <c:pt idx="43">
                  <c:v>-5.824E-2</c:v>
                </c:pt>
                <c:pt idx="44">
                  <c:v>-5.5710000000000003E-2</c:v>
                </c:pt>
                <c:pt idx="45">
                  <c:v>-5.314E-2</c:v>
                </c:pt>
                <c:pt idx="46">
                  <c:v>-5.0500000000000003E-2</c:v>
                </c:pt>
                <c:pt idx="47">
                  <c:v>-4.7890000000000002E-2</c:v>
                </c:pt>
                <c:pt idx="48">
                  <c:v>-4.512E-2</c:v>
                </c:pt>
                <c:pt idx="49">
                  <c:v>-4.199E-2</c:v>
                </c:pt>
                <c:pt idx="50">
                  <c:v>-3.9149999999999997E-2</c:v>
                </c:pt>
                <c:pt idx="51">
                  <c:v>-3.5619999999999999E-2</c:v>
                </c:pt>
                <c:pt idx="52">
                  <c:v>-3.2500000000000001E-2</c:v>
                </c:pt>
                <c:pt idx="53">
                  <c:v>-2.879E-2</c:v>
                </c:pt>
                <c:pt idx="54">
                  <c:v>-2.503E-2</c:v>
                </c:pt>
                <c:pt idx="55">
                  <c:v>-2.1569999999999999E-2</c:v>
                </c:pt>
                <c:pt idx="56">
                  <c:v>-1.7340000000000001E-2</c:v>
                </c:pt>
                <c:pt idx="57">
                  <c:v>-1.316E-2</c:v>
                </c:pt>
                <c:pt idx="58">
                  <c:v>-8.77E-3</c:v>
                </c:pt>
                <c:pt idx="59">
                  <c:v>-4.1900000000000001E-3</c:v>
                </c:pt>
                <c:pt idx="60" formatCode="0.00E+00">
                  <c:v>2.8256800000000002E-4</c:v>
                </c:pt>
                <c:pt idx="61">
                  <c:v>5.2300000000000003E-3</c:v>
                </c:pt>
                <c:pt idx="62">
                  <c:v>1.004E-2</c:v>
                </c:pt>
                <c:pt idx="63">
                  <c:v>1.5310000000000001E-2</c:v>
                </c:pt>
                <c:pt idx="64">
                  <c:v>2.0899999999999998E-2</c:v>
                </c:pt>
                <c:pt idx="65">
                  <c:v>2.614E-2</c:v>
                </c:pt>
                <c:pt idx="66">
                  <c:v>3.0550000000000001E-2</c:v>
                </c:pt>
                <c:pt idx="67">
                  <c:v>3.6830000000000002E-2</c:v>
                </c:pt>
                <c:pt idx="68">
                  <c:v>4.2610000000000002E-2</c:v>
                </c:pt>
                <c:pt idx="69">
                  <c:v>4.8980000000000003E-2</c:v>
                </c:pt>
                <c:pt idx="70">
                  <c:v>5.5509999999999997E-2</c:v>
                </c:pt>
                <c:pt idx="71">
                  <c:v>6.2350000000000003E-2</c:v>
                </c:pt>
                <c:pt idx="72">
                  <c:v>6.9889999999999994E-2</c:v>
                </c:pt>
                <c:pt idx="73">
                  <c:v>7.7299999999999994E-2</c:v>
                </c:pt>
                <c:pt idx="74">
                  <c:v>8.5819999999999994E-2</c:v>
                </c:pt>
                <c:pt idx="75">
                  <c:v>9.4780000000000003E-2</c:v>
                </c:pt>
                <c:pt idx="76">
                  <c:v>0.10395</c:v>
                </c:pt>
                <c:pt idx="77">
                  <c:v>0.11409</c:v>
                </c:pt>
                <c:pt idx="78">
                  <c:v>0.12454999999999999</c:v>
                </c:pt>
                <c:pt idx="79">
                  <c:v>0.1353</c:v>
                </c:pt>
                <c:pt idx="80">
                  <c:v>0.14662</c:v>
                </c:pt>
                <c:pt idx="81">
                  <c:v>0.15781000000000001</c:v>
                </c:pt>
                <c:pt idx="82">
                  <c:v>0.16893</c:v>
                </c:pt>
                <c:pt idx="83">
                  <c:v>0.18118999999999999</c:v>
                </c:pt>
                <c:pt idx="84">
                  <c:v>0.19278999999999999</c:v>
                </c:pt>
                <c:pt idx="85">
                  <c:v>0.20483000000000001</c:v>
                </c:pt>
                <c:pt idx="86">
                  <c:v>0.2175</c:v>
                </c:pt>
                <c:pt idx="87">
                  <c:v>0.23028000000000001</c:v>
                </c:pt>
                <c:pt idx="88">
                  <c:v>0.24274000000000001</c:v>
                </c:pt>
                <c:pt idx="89">
                  <c:v>0.25608999999999998</c:v>
                </c:pt>
                <c:pt idx="90">
                  <c:v>0.26924999999999999</c:v>
                </c:pt>
                <c:pt idx="91">
                  <c:v>0.28232000000000002</c:v>
                </c:pt>
                <c:pt idx="92">
                  <c:v>0.29507</c:v>
                </c:pt>
                <c:pt idx="93">
                  <c:v>0.30797000000000002</c:v>
                </c:pt>
                <c:pt idx="94">
                  <c:v>0.32138</c:v>
                </c:pt>
                <c:pt idx="95">
                  <c:v>0.33398</c:v>
                </c:pt>
                <c:pt idx="96">
                  <c:v>0.34671000000000002</c:v>
                </c:pt>
                <c:pt idx="97">
                  <c:v>0.35947000000000001</c:v>
                </c:pt>
                <c:pt idx="98">
                  <c:v>0.37265999999999999</c:v>
                </c:pt>
                <c:pt idx="99">
                  <c:v>0.38584000000000002</c:v>
                </c:pt>
                <c:pt idx="100">
                  <c:v>0.39960000000000001</c:v>
                </c:pt>
                <c:pt idx="101">
                  <c:v>0.41421999999999998</c:v>
                </c:pt>
                <c:pt idx="102">
                  <c:v>0.42941000000000001</c:v>
                </c:pt>
                <c:pt idx="103">
                  <c:v>0.44619999999999999</c:v>
                </c:pt>
                <c:pt idx="104">
                  <c:v>0.46518999999999999</c:v>
                </c:pt>
                <c:pt idx="105">
                  <c:v>0.48652000000000001</c:v>
                </c:pt>
                <c:pt idx="106">
                  <c:v>0.50804000000000005</c:v>
                </c:pt>
                <c:pt idx="107">
                  <c:v>0.53020999999999996</c:v>
                </c:pt>
                <c:pt idx="108">
                  <c:v>0.55893999999999999</c:v>
                </c:pt>
                <c:pt idx="109">
                  <c:v>0.58886000000000005</c:v>
                </c:pt>
                <c:pt idx="110">
                  <c:v>0.61758000000000002</c:v>
                </c:pt>
                <c:pt idx="111">
                  <c:v>0.64337999999999995</c:v>
                </c:pt>
                <c:pt idx="112">
                  <c:v>0.66437000000000002</c:v>
                </c:pt>
                <c:pt idx="113">
                  <c:v>0.67735000000000001</c:v>
                </c:pt>
                <c:pt idx="114">
                  <c:v>0.68137999999999999</c:v>
                </c:pt>
                <c:pt idx="115">
                  <c:v>0.67713999999999996</c:v>
                </c:pt>
                <c:pt idx="116">
                  <c:v>0.66535</c:v>
                </c:pt>
                <c:pt idx="117">
                  <c:v>0.64817999999999998</c:v>
                </c:pt>
                <c:pt idx="118">
                  <c:v>0.62590999999999997</c:v>
                </c:pt>
                <c:pt idx="119">
                  <c:v>0.5968</c:v>
                </c:pt>
                <c:pt idx="120">
                  <c:v>0.55552999999999997</c:v>
                </c:pt>
                <c:pt idx="121">
                  <c:v>0.49991000000000002</c:v>
                </c:pt>
                <c:pt idx="122">
                  <c:v>0.44285999999999998</c:v>
                </c:pt>
                <c:pt idx="123">
                  <c:v>0.39587</c:v>
                </c:pt>
                <c:pt idx="124">
                  <c:v>0.35983999999999999</c:v>
                </c:pt>
                <c:pt idx="125">
                  <c:v>0.33065</c:v>
                </c:pt>
                <c:pt idx="126">
                  <c:v>0.29349999999999998</c:v>
                </c:pt>
                <c:pt idx="127">
                  <c:v>0.24612999999999999</c:v>
                </c:pt>
                <c:pt idx="128">
                  <c:v>0.20910000000000001</c:v>
                </c:pt>
                <c:pt idx="129">
                  <c:v>0.18095</c:v>
                </c:pt>
                <c:pt idx="130">
                  <c:v>0.15995999999999999</c:v>
                </c:pt>
                <c:pt idx="131">
                  <c:v>0.14434</c:v>
                </c:pt>
                <c:pt idx="132">
                  <c:v>0.13336999999999999</c:v>
                </c:pt>
                <c:pt idx="133">
                  <c:v>0.12490999999999999</c:v>
                </c:pt>
                <c:pt idx="134">
                  <c:v>0.11935999999999999</c:v>
                </c:pt>
                <c:pt idx="135">
                  <c:v>0.11592</c:v>
                </c:pt>
                <c:pt idx="136">
                  <c:v>0.11428000000000001</c:v>
                </c:pt>
                <c:pt idx="137">
                  <c:v>0.11362999999999999</c:v>
                </c:pt>
                <c:pt idx="138">
                  <c:v>0.11379</c:v>
                </c:pt>
                <c:pt idx="139">
                  <c:v>0.11441999999999999</c:v>
                </c:pt>
                <c:pt idx="140">
                  <c:v>0.11523</c:v>
                </c:pt>
                <c:pt idx="141">
                  <c:v>0.11574</c:v>
                </c:pt>
                <c:pt idx="142">
                  <c:v>0.11723</c:v>
                </c:pt>
                <c:pt idx="143">
                  <c:v>0.11849</c:v>
                </c:pt>
                <c:pt idx="144">
                  <c:v>0.11945</c:v>
                </c:pt>
                <c:pt idx="145">
                  <c:v>0.12141</c:v>
                </c:pt>
                <c:pt idx="146">
                  <c:v>0.12343999999999999</c:v>
                </c:pt>
                <c:pt idx="147">
                  <c:v>0.12681000000000001</c:v>
                </c:pt>
                <c:pt idx="148">
                  <c:v>0.13131999999999999</c:v>
                </c:pt>
                <c:pt idx="149">
                  <c:v>0.13699</c:v>
                </c:pt>
                <c:pt idx="150">
                  <c:v>0.14466000000000001</c:v>
                </c:pt>
                <c:pt idx="151">
                  <c:v>0.15376999999999999</c:v>
                </c:pt>
                <c:pt idx="152">
                  <c:v>0.16566</c:v>
                </c:pt>
                <c:pt idx="153">
                  <c:v>0.18064</c:v>
                </c:pt>
                <c:pt idx="154">
                  <c:v>0.19642000000000001</c:v>
                </c:pt>
                <c:pt idx="155">
                  <c:v>0.21193999999999999</c:v>
                </c:pt>
                <c:pt idx="156">
                  <c:v>0.22256000000000001</c:v>
                </c:pt>
                <c:pt idx="157">
                  <c:v>0.22800999999999999</c:v>
                </c:pt>
                <c:pt idx="158">
                  <c:v>0.22735</c:v>
                </c:pt>
                <c:pt idx="159">
                  <c:v>0.22206999999999999</c:v>
                </c:pt>
                <c:pt idx="160">
                  <c:v>0.21485000000000001</c:v>
                </c:pt>
                <c:pt idx="161">
                  <c:v>0.20588000000000001</c:v>
                </c:pt>
                <c:pt idx="162">
                  <c:v>0.19786000000000001</c:v>
                </c:pt>
                <c:pt idx="163">
                  <c:v>0.19203000000000001</c:v>
                </c:pt>
                <c:pt idx="164">
                  <c:v>0.18376999999999999</c:v>
                </c:pt>
                <c:pt idx="165">
                  <c:v>0.16442000000000001</c:v>
                </c:pt>
                <c:pt idx="166">
                  <c:v>0.13023999999999999</c:v>
                </c:pt>
                <c:pt idx="167">
                  <c:v>9.0319999999999998E-2</c:v>
                </c:pt>
                <c:pt idx="168">
                  <c:v>5.2850000000000001E-2</c:v>
                </c:pt>
                <c:pt idx="169">
                  <c:v>2.1530000000000001E-2</c:v>
                </c:pt>
                <c:pt idx="170">
                  <c:v>-4.7200000000000002E-3</c:v>
                </c:pt>
                <c:pt idx="171">
                  <c:v>-2.6169999999999999E-2</c:v>
                </c:pt>
                <c:pt idx="172">
                  <c:v>-4.4729999999999999E-2</c:v>
                </c:pt>
                <c:pt idx="173">
                  <c:v>-6.0819999999999999E-2</c:v>
                </c:pt>
                <c:pt idx="174">
                  <c:v>-7.485E-2</c:v>
                </c:pt>
                <c:pt idx="175">
                  <c:v>-8.8260000000000005E-2</c:v>
                </c:pt>
                <c:pt idx="176">
                  <c:v>-0.10006</c:v>
                </c:pt>
                <c:pt idx="177">
                  <c:v>-0.11186</c:v>
                </c:pt>
                <c:pt idx="178">
                  <c:v>-0.12325</c:v>
                </c:pt>
                <c:pt idx="179">
                  <c:v>-0.13433999999999999</c:v>
                </c:pt>
                <c:pt idx="180">
                  <c:v>-0.14445</c:v>
                </c:pt>
                <c:pt idx="181">
                  <c:v>-0.15479000000000001</c:v>
                </c:pt>
                <c:pt idx="182">
                  <c:v>-0.16475000000000001</c:v>
                </c:pt>
                <c:pt idx="183">
                  <c:v>-0.17376</c:v>
                </c:pt>
                <c:pt idx="184">
                  <c:v>-0.18212</c:v>
                </c:pt>
                <c:pt idx="185">
                  <c:v>-0.18884000000000001</c:v>
                </c:pt>
                <c:pt idx="186">
                  <c:v>-0.19525000000000001</c:v>
                </c:pt>
                <c:pt idx="187">
                  <c:v>-0.19913</c:v>
                </c:pt>
                <c:pt idx="188">
                  <c:v>-0.20362</c:v>
                </c:pt>
                <c:pt idx="189">
                  <c:v>-0.20569000000000001</c:v>
                </c:pt>
                <c:pt idx="190">
                  <c:v>-0.20727999999999999</c:v>
                </c:pt>
                <c:pt idx="191">
                  <c:v>-0.20782999999999999</c:v>
                </c:pt>
                <c:pt idx="192">
                  <c:v>-0.20735999999999999</c:v>
                </c:pt>
                <c:pt idx="193">
                  <c:v>-0.20441999999999999</c:v>
                </c:pt>
                <c:pt idx="194">
                  <c:v>-0.20011999999999999</c:v>
                </c:pt>
                <c:pt idx="195">
                  <c:v>-0.19367000000000001</c:v>
                </c:pt>
                <c:pt idx="196">
                  <c:v>-0.18528</c:v>
                </c:pt>
                <c:pt idx="197">
                  <c:v>-0.17307</c:v>
                </c:pt>
                <c:pt idx="198">
                  <c:v>-0.15869</c:v>
                </c:pt>
                <c:pt idx="199">
                  <c:v>-0.14088999999999999</c:v>
                </c:pt>
                <c:pt idx="200">
                  <c:v>-0.11951000000000001</c:v>
                </c:pt>
                <c:pt idx="201">
                  <c:v>-9.4039999999999999E-2</c:v>
                </c:pt>
                <c:pt idx="202">
                  <c:v>-6.3890000000000002E-2</c:v>
                </c:pt>
                <c:pt idx="203">
                  <c:v>-2.869E-2</c:v>
                </c:pt>
                <c:pt idx="204">
                  <c:v>1.1440000000000001E-2</c:v>
                </c:pt>
                <c:pt idx="205">
                  <c:v>5.6649999999999999E-2</c:v>
                </c:pt>
                <c:pt idx="206">
                  <c:v>0.10614999999999999</c:v>
                </c:pt>
                <c:pt idx="207">
                  <c:v>0.15765999999999999</c:v>
                </c:pt>
                <c:pt idx="208">
                  <c:v>0.21057999999999999</c:v>
                </c:pt>
                <c:pt idx="209">
                  <c:v>0.26286999999999999</c:v>
                </c:pt>
                <c:pt idx="210">
                  <c:v>0.31341999999999998</c:v>
                </c:pt>
                <c:pt idx="211">
                  <c:v>0.36380000000000001</c:v>
                </c:pt>
                <c:pt idx="212">
                  <c:v>0.41199000000000002</c:v>
                </c:pt>
                <c:pt idx="213">
                  <c:v>0.46092</c:v>
                </c:pt>
                <c:pt idx="214">
                  <c:v>0.51115999999999995</c:v>
                </c:pt>
                <c:pt idx="215">
                  <c:v>0.56361000000000006</c:v>
                </c:pt>
                <c:pt idx="216">
                  <c:v>0.61856</c:v>
                </c:pt>
                <c:pt idx="217">
                  <c:v>0.67361000000000004</c:v>
                </c:pt>
                <c:pt idx="218">
                  <c:v>0.72306999999999999</c:v>
                </c:pt>
                <c:pt idx="219">
                  <c:v>0.76253000000000004</c:v>
                </c:pt>
                <c:pt idx="220">
                  <c:v>0.79015999999999997</c:v>
                </c:pt>
                <c:pt idx="221">
                  <c:v>0.80684999999999996</c:v>
                </c:pt>
                <c:pt idx="222">
                  <c:v>0.81579999999999997</c:v>
                </c:pt>
                <c:pt idx="223">
                  <c:v>0.81628000000000001</c:v>
                </c:pt>
                <c:pt idx="224">
                  <c:v>0.81296999999999997</c:v>
                </c:pt>
                <c:pt idx="225">
                  <c:v>0.80679000000000001</c:v>
                </c:pt>
                <c:pt idx="226">
                  <c:v>0.79940999999999995</c:v>
                </c:pt>
                <c:pt idx="227">
                  <c:v>0.79127000000000003</c:v>
                </c:pt>
                <c:pt idx="228">
                  <c:v>0.78412000000000004</c:v>
                </c:pt>
                <c:pt idx="229">
                  <c:v>0.77981</c:v>
                </c:pt>
                <c:pt idx="230">
                  <c:v>0.77824000000000004</c:v>
                </c:pt>
                <c:pt idx="231">
                  <c:v>0.78166999999999998</c:v>
                </c:pt>
                <c:pt idx="232">
                  <c:v>0.78727999999999998</c:v>
                </c:pt>
                <c:pt idx="233">
                  <c:v>0.79274</c:v>
                </c:pt>
                <c:pt idx="234">
                  <c:v>0.79617000000000004</c:v>
                </c:pt>
                <c:pt idx="235">
                  <c:v>0.79671000000000003</c:v>
                </c:pt>
                <c:pt idx="236">
                  <c:v>0.79307000000000005</c:v>
                </c:pt>
                <c:pt idx="237">
                  <c:v>0.78708</c:v>
                </c:pt>
                <c:pt idx="238">
                  <c:v>0.77924000000000004</c:v>
                </c:pt>
                <c:pt idx="239">
                  <c:v>0.77100999999999997</c:v>
                </c:pt>
                <c:pt idx="240">
                  <c:v>0.76088</c:v>
                </c:pt>
                <c:pt idx="241">
                  <c:v>0.74894000000000005</c:v>
                </c:pt>
                <c:pt idx="242">
                  <c:v>0.73572000000000004</c:v>
                </c:pt>
                <c:pt idx="243">
                  <c:v>0.72185999999999995</c:v>
                </c:pt>
                <c:pt idx="244">
                  <c:v>0.70611000000000002</c:v>
                </c:pt>
                <c:pt idx="245">
                  <c:v>0.69008000000000003</c:v>
                </c:pt>
                <c:pt idx="246">
                  <c:v>0.67342999999999997</c:v>
                </c:pt>
                <c:pt idx="247">
                  <c:v>0.65710000000000002</c:v>
                </c:pt>
                <c:pt idx="248">
                  <c:v>0.64076999999999995</c:v>
                </c:pt>
                <c:pt idx="249">
                  <c:v>0.62473000000000001</c:v>
                </c:pt>
                <c:pt idx="250">
                  <c:v>0.60890999999999995</c:v>
                </c:pt>
                <c:pt idx="251">
                  <c:v>0.59297</c:v>
                </c:pt>
                <c:pt idx="252">
                  <c:v>0.57799999999999996</c:v>
                </c:pt>
                <c:pt idx="253">
                  <c:v>0.56293000000000004</c:v>
                </c:pt>
                <c:pt idx="254">
                  <c:v>0.54762999999999995</c:v>
                </c:pt>
                <c:pt idx="255">
                  <c:v>0.53222000000000003</c:v>
                </c:pt>
                <c:pt idx="256">
                  <c:v>0.51648000000000005</c:v>
                </c:pt>
                <c:pt idx="257">
                  <c:v>0.50044</c:v>
                </c:pt>
                <c:pt idx="258">
                  <c:v>0.48359000000000002</c:v>
                </c:pt>
                <c:pt idx="259">
                  <c:v>0.46489000000000003</c:v>
                </c:pt>
                <c:pt idx="260">
                  <c:v>0.44581999999999999</c:v>
                </c:pt>
                <c:pt idx="261">
                  <c:v>0.42659000000000002</c:v>
                </c:pt>
                <c:pt idx="262">
                  <c:v>0.40749999999999997</c:v>
                </c:pt>
                <c:pt idx="263">
                  <c:v>0.38915</c:v>
                </c:pt>
                <c:pt idx="264">
                  <c:v>0.37175999999999998</c:v>
                </c:pt>
                <c:pt idx="265">
                  <c:v>0.35518</c:v>
                </c:pt>
                <c:pt idx="266">
                  <c:v>0.33972999999999998</c:v>
                </c:pt>
                <c:pt idx="267">
                  <c:v>0.32493</c:v>
                </c:pt>
                <c:pt idx="268">
                  <c:v>0.31068000000000001</c:v>
                </c:pt>
                <c:pt idx="269">
                  <c:v>0.29637000000000002</c:v>
                </c:pt>
                <c:pt idx="270">
                  <c:v>0.28155999999999998</c:v>
                </c:pt>
                <c:pt idx="271">
                  <c:v>0.26784000000000002</c:v>
                </c:pt>
                <c:pt idx="272">
                  <c:v>0.25367000000000001</c:v>
                </c:pt>
                <c:pt idx="273">
                  <c:v>0.23991999999999999</c:v>
                </c:pt>
                <c:pt idx="274">
                  <c:v>0.22586999999999999</c:v>
                </c:pt>
                <c:pt idx="275">
                  <c:v>0.21171999999999999</c:v>
                </c:pt>
                <c:pt idx="276">
                  <c:v>0.19805</c:v>
                </c:pt>
                <c:pt idx="277">
                  <c:v>0.18457000000000001</c:v>
                </c:pt>
                <c:pt idx="278">
                  <c:v>0.17122999999999999</c:v>
                </c:pt>
                <c:pt idx="279">
                  <c:v>0.15764</c:v>
                </c:pt>
                <c:pt idx="280">
                  <c:v>0.14499000000000001</c:v>
                </c:pt>
                <c:pt idx="281">
                  <c:v>0.1323</c:v>
                </c:pt>
                <c:pt idx="282">
                  <c:v>0.12048</c:v>
                </c:pt>
                <c:pt idx="283">
                  <c:v>0.10804</c:v>
                </c:pt>
                <c:pt idx="284">
                  <c:v>9.6759999999999999E-2</c:v>
                </c:pt>
                <c:pt idx="285">
                  <c:v>8.5470000000000004E-2</c:v>
                </c:pt>
                <c:pt idx="286">
                  <c:v>7.4139999999999998E-2</c:v>
                </c:pt>
                <c:pt idx="287">
                  <c:v>6.3850000000000004E-2</c:v>
                </c:pt>
                <c:pt idx="288">
                  <c:v>5.4609999999999999E-2</c:v>
                </c:pt>
                <c:pt idx="289">
                  <c:v>4.4990000000000002E-2</c:v>
                </c:pt>
                <c:pt idx="290">
                  <c:v>3.6360000000000003E-2</c:v>
                </c:pt>
                <c:pt idx="291">
                  <c:v>2.784E-2</c:v>
                </c:pt>
                <c:pt idx="292">
                  <c:v>2.087E-2</c:v>
                </c:pt>
                <c:pt idx="293">
                  <c:v>1.4500000000000001E-2</c:v>
                </c:pt>
                <c:pt idx="294">
                  <c:v>8.5100000000000002E-3</c:v>
                </c:pt>
                <c:pt idx="295">
                  <c:v>3.5699999999999998E-3</c:v>
                </c:pt>
                <c:pt idx="296" formatCode="0.00E+00">
                  <c:v>-8.81127E-4</c:v>
                </c:pt>
                <c:pt idx="297">
                  <c:v>-3.82E-3</c:v>
                </c:pt>
                <c:pt idx="298">
                  <c:v>-6.4000000000000003E-3</c:v>
                </c:pt>
                <c:pt idx="299">
                  <c:v>-7.9699999999999997E-3</c:v>
                </c:pt>
                <c:pt idx="300">
                  <c:v>-8.9599999999999992E-3</c:v>
                </c:pt>
                <c:pt idx="301">
                  <c:v>-8.7299999999999999E-3</c:v>
                </c:pt>
                <c:pt idx="302">
                  <c:v>-8.5199999999999998E-3</c:v>
                </c:pt>
                <c:pt idx="303">
                  <c:v>-7.5500000000000003E-3</c:v>
                </c:pt>
                <c:pt idx="304">
                  <c:v>-6.6299999999999996E-3</c:v>
                </c:pt>
                <c:pt idx="305">
                  <c:v>-6.28E-3</c:v>
                </c:pt>
                <c:pt idx="306">
                  <c:v>-6.2399999999999999E-3</c:v>
                </c:pt>
                <c:pt idx="307">
                  <c:v>-6.2199999999999998E-3</c:v>
                </c:pt>
                <c:pt idx="308">
                  <c:v>-6.3800000000000003E-3</c:v>
                </c:pt>
                <c:pt idx="309">
                  <c:v>-6.9199999999999999E-3</c:v>
                </c:pt>
                <c:pt idx="310">
                  <c:v>-7.79E-3</c:v>
                </c:pt>
                <c:pt idx="311">
                  <c:v>-7.7200000000000003E-3</c:v>
                </c:pt>
                <c:pt idx="312">
                  <c:v>-8.9300000000000004E-3</c:v>
                </c:pt>
                <c:pt idx="313">
                  <c:v>-8.8999999999999999E-3</c:v>
                </c:pt>
                <c:pt idx="314">
                  <c:v>-9.7800000000000005E-3</c:v>
                </c:pt>
                <c:pt idx="315">
                  <c:v>-1.0540000000000001E-2</c:v>
                </c:pt>
                <c:pt idx="316">
                  <c:v>-1.094E-2</c:v>
                </c:pt>
                <c:pt idx="317">
                  <c:v>-1.189E-2</c:v>
                </c:pt>
                <c:pt idx="318">
                  <c:v>-1.2500000000000001E-2</c:v>
                </c:pt>
                <c:pt idx="319">
                  <c:v>-1.3729999999999999E-2</c:v>
                </c:pt>
                <c:pt idx="320">
                  <c:v>-1.5259999999999999E-2</c:v>
                </c:pt>
                <c:pt idx="321">
                  <c:v>-1.7100000000000001E-2</c:v>
                </c:pt>
                <c:pt idx="322">
                  <c:v>-1.8079999999999999E-2</c:v>
                </c:pt>
                <c:pt idx="323">
                  <c:v>-1.9640000000000001E-2</c:v>
                </c:pt>
                <c:pt idx="324">
                  <c:v>-2.0369999999999999E-2</c:v>
                </c:pt>
                <c:pt idx="325">
                  <c:v>-2.2290000000000001E-2</c:v>
                </c:pt>
                <c:pt idx="326">
                  <c:v>-2.4320000000000001E-2</c:v>
                </c:pt>
                <c:pt idx="327">
                  <c:v>-2.6880000000000001E-2</c:v>
                </c:pt>
                <c:pt idx="328">
                  <c:v>-2.9950000000000001E-2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4-5FFB-4A97-9DED-8DC3C9CB970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6057344"/>
        <c:axId val="136057920"/>
        <c:extLst xmlns:c16r2="http://schemas.microsoft.com/office/drawing/2015/06/chart">
          <c:ext xmlns:c15="http://schemas.microsoft.com/office/drawing/2012/chart" uri="{02D57815-91ED-43cb-92C2-25804820EDAC}">
            <c15:filteredScatterSeries>
              <c15:ser>
                <c:idx val="1"/>
                <c:order val="3"/>
                <c:tx>
                  <c:strRef>
                    <c:extLst>
                      <c:ext uri="{02D57815-91ED-43cb-92C2-25804820EDAC}">
                        <c15:formulaRef>
                          <c15:sqref>'Raw data'!$E$4</c15:sqref>
                        </c15:formulaRef>
                      </c:ext>
                    </c:extLst>
                    <c:strCache>
                      <c:ptCount val="1"/>
                      <c:pt idx="0">
                        <c:v>LFP(1)</c:v>
                      </c:pt>
                    </c:strCache>
                  </c:strRef>
                </c:tx>
                <c:spPr>
                  <a:ln w="31750" cap="rnd">
                    <a:solidFill>
                      <a:srgbClr val="FF0000"/>
                    </a:solidFill>
                    <a:round/>
                  </a:ln>
                  <a:effectLst/>
                </c:spPr>
                <c:marker>
                  <c:symbol val="none"/>
                </c:marker>
                <c:xVal>
                  <c:numRef>
                    <c:extLst>
                      <c:ext uri="{02D57815-91ED-43cb-92C2-25804820EDAC}">
                        <c15:formulaRef>
                          <c15:sqref>'Raw data'!$D$5:$D$221</c15:sqref>
                        </c15:formulaRef>
                      </c:ext>
                    </c:extLst>
                    <c:numCache>
                      <c:formatCode>General</c:formatCode>
                      <c:ptCount val="217"/>
                      <c:pt idx="0">
                        <c:v>42.347000000000001</c:v>
                      </c:pt>
                      <c:pt idx="1">
                        <c:v>44.41404</c:v>
                      </c:pt>
                      <c:pt idx="2">
                        <c:v>46.481079999999999</c:v>
                      </c:pt>
                      <c:pt idx="3">
                        <c:v>48.548119999999997</c:v>
                      </c:pt>
                      <c:pt idx="4">
                        <c:v>50.615160000000003</c:v>
                      </c:pt>
                      <c:pt idx="5">
                        <c:v>52.682200000000002</c:v>
                      </c:pt>
                      <c:pt idx="6">
                        <c:v>54.74924</c:v>
                      </c:pt>
                      <c:pt idx="7">
                        <c:v>56.816279999999999</c:v>
                      </c:pt>
                      <c:pt idx="8">
                        <c:v>58.883319999999998</c:v>
                      </c:pt>
                      <c:pt idx="9">
                        <c:v>60.950360000000003</c:v>
                      </c:pt>
                      <c:pt idx="10">
                        <c:v>63.017400000000002</c:v>
                      </c:pt>
                      <c:pt idx="11">
                        <c:v>65.084440000000001</c:v>
                      </c:pt>
                      <c:pt idx="12">
                        <c:v>67.151480000000006</c:v>
                      </c:pt>
                      <c:pt idx="13">
                        <c:v>69.218519999999998</c:v>
                      </c:pt>
                      <c:pt idx="14">
                        <c:v>71.285560000000004</c:v>
                      </c:pt>
                      <c:pt idx="15">
                        <c:v>73.352599999999995</c:v>
                      </c:pt>
                      <c:pt idx="16">
                        <c:v>75.419640000000001</c:v>
                      </c:pt>
                      <c:pt idx="17">
                        <c:v>77.486680000000007</c:v>
                      </c:pt>
                      <c:pt idx="18">
                        <c:v>79.553719999999998</c:v>
                      </c:pt>
                      <c:pt idx="19">
                        <c:v>81.620760000000004</c:v>
                      </c:pt>
                      <c:pt idx="20">
                        <c:v>83.687799999999996</c:v>
                      </c:pt>
                      <c:pt idx="21">
                        <c:v>85.754840000000002</c:v>
                      </c:pt>
                      <c:pt idx="22">
                        <c:v>87.821879999999993</c:v>
                      </c:pt>
                      <c:pt idx="23">
                        <c:v>89.888919999999999</c:v>
                      </c:pt>
                      <c:pt idx="24">
                        <c:v>91.955960000000005</c:v>
                      </c:pt>
                      <c:pt idx="25">
                        <c:v>94.022999999999996</c:v>
                      </c:pt>
                      <c:pt idx="26">
                        <c:v>96.090040000000002</c:v>
                      </c:pt>
                      <c:pt idx="27">
                        <c:v>98.157079999999993</c:v>
                      </c:pt>
                      <c:pt idx="28">
                        <c:v>100.22412</c:v>
                      </c:pt>
                      <c:pt idx="29">
                        <c:v>102.29116</c:v>
                      </c:pt>
                      <c:pt idx="30">
                        <c:v>104.3582</c:v>
                      </c:pt>
                      <c:pt idx="31">
                        <c:v>106.42524</c:v>
                      </c:pt>
                      <c:pt idx="32">
                        <c:v>108.49227999999999</c:v>
                      </c:pt>
                      <c:pt idx="33">
                        <c:v>110.55932</c:v>
                      </c:pt>
                      <c:pt idx="34">
                        <c:v>112.62636000000001</c:v>
                      </c:pt>
                      <c:pt idx="35">
                        <c:v>114.6934</c:v>
                      </c:pt>
                      <c:pt idx="36">
                        <c:v>116.76044</c:v>
                      </c:pt>
                      <c:pt idx="37">
                        <c:v>118.82747999999999</c:v>
                      </c:pt>
                      <c:pt idx="38">
                        <c:v>120.89452</c:v>
                      </c:pt>
                      <c:pt idx="39">
                        <c:v>122.96156000000001</c:v>
                      </c:pt>
                      <c:pt idx="40">
                        <c:v>125.0286</c:v>
                      </c:pt>
                      <c:pt idx="41">
                        <c:v>127.09564</c:v>
                      </c:pt>
                      <c:pt idx="42">
                        <c:v>129.16267999999999</c:v>
                      </c:pt>
                      <c:pt idx="43">
                        <c:v>131.22971999999999</c:v>
                      </c:pt>
                      <c:pt idx="44">
                        <c:v>133.29676000000001</c:v>
                      </c:pt>
                      <c:pt idx="45">
                        <c:v>135.3638</c:v>
                      </c:pt>
                      <c:pt idx="46">
                        <c:v>137.43083999999999</c:v>
                      </c:pt>
                      <c:pt idx="47">
                        <c:v>139.49788000000001</c:v>
                      </c:pt>
                      <c:pt idx="48">
                        <c:v>141.56492</c:v>
                      </c:pt>
                      <c:pt idx="49">
                        <c:v>143.63195999999999</c:v>
                      </c:pt>
                      <c:pt idx="50">
                        <c:v>145.69900000000001</c:v>
                      </c:pt>
                      <c:pt idx="51">
                        <c:v>147.76604</c:v>
                      </c:pt>
                      <c:pt idx="52">
                        <c:v>149.83308</c:v>
                      </c:pt>
                      <c:pt idx="53">
                        <c:v>151.90011999999999</c:v>
                      </c:pt>
                      <c:pt idx="54">
                        <c:v>153.96716000000001</c:v>
                      </c:pt>
                      <c:pt idx="55">
                        <c:v>156.0342</c:v>
                      </c:pt>
                      <c:pt idx="56">
                        <c:v>158.10123999999999</c:v>
                      </c:pt>
                      <c:pt idx="57">
                        <c:v>160.16828000000001</c:v>
                      </c:pt>
                      <c:pt idx="58">
                        <c:v>162.23532</c:v>
                      </c:pt>
                      <c:pt idx="59">
                        <c:v>164.30235999999999</c:v>
                      </c:pt>
                      <c:pt idx="60">
                        <c:v>166.36940000000001</c:v>
                      </c:pt>
                      <c:pt idx="61">
                        <c:v>168.43644</c:v>
                      </c:pt>
                      <c:pt idx="62">
                        <c:v>170.50348</c:v>
                      </c:pt>
                      <c:pt idx="63">
                        <c:v>172.57051999999999</c:v>
                      </c:pt>
                      <c:pt idx="64">
                        <c:v>174.63756000000001</c:v>
                      </c:pt>
                      <c:pt idx="65">
                        <c:v>176.7046</c:v>
                      </c:pt>
                      <c:pt idx="66">
                        <c:v>178.77163999999999</c:v>
                      </c:pt>
                      <c:pt idx="67">
                        <c:v>180.83868000000001</c:v>
                      </c:pt>
                      <c:pt idx="68">
                        <c:v>182.90572</c:v>
                      </c:pt>
                      <c:pt idx="69">
                        <c:v>184.97275999999999</c:v>
                      </c:pt>
                      <c:pt idx="70">
                        <c:v>187.03980000000001</c:v>
                      </c:pt>
                      <c:pt idx="71">
                        <c:v>189.10684000000001</c:v>
                      </c:pt>
                      <c:pt idx="72">
                        <c:v>191.17388</c:v>
                      </c:pt>
                      <c:pt idx="73">
                        <c:v>193.24091999999999</c:v>
                      </c:pt>
                      <c:pt idx="74">
                        <c:v>195.30796000000001</c:v>
                      </c:pt>
                      <c:pt idx="75">
                        <c:v>197.375</c:v>
                      </c:pt>
                      <c:pt idx="76">
                        <c:v>199.44203999999999</c:v>
                      </c:pt>
                      <c:pt idx="77">
                        <c:v>201.50908000000001</c:v>
                      </c:pt>
                      <c:pt idx="78">
                        <c:v>203.57612</c:v>
                      </c:pt>
                      <c:pt idx="79">
                        <c:v>205.64315999999999</c:v>
                      </c:pt>
                      <c:pt idx="80">
                        <c:v>207.71019999999999</c:v>
                      </c:pt>
                      <c:pt idx="81">
                        <c:v>209.77724000000001</c:v>
                      </c:pt>
                      <c:pt idx="82">
                        <c:v>211.84428</c:v>
                      </c:pt>
                      <c:pt idx="83">
                        <c:v>213.91131999999999</c:v>
                      </c:pt>
                      <c:pt idx="84">
                        <c:v>215.97836000000001</c:v>
                      </c:pt>
                      <c:pt idx="85">
                        <c:v>218.0454</c:v>
                      </c:pt>
                      <c:pt idx="86">
                        <c:v>220.11243999999999</c:v>
                      </c:pt>
                      <c:pt idx="87">
                        <c:v>222.17948000000001</c:v>
                      </c:pt>
                      <c:pt idx="88">
                        <c:v>224.24652</c:v>
                      </c:pt>
                      <c:pt idx="89">
                        <c:v>226.31356</c:v>
                      </c:pt>
                      <c:pt idx="90">
                        <c:v>228.38059999999999</c:v>
                      </c:pt>
                      <c:pt idx="91">
                        <c:v>230.44764000000001</c:v>
                      </c:pt>
                      <c:pt idx="92">
                        <c:v>232.51468</c:v>
                      </c:pt>
                      <c:pt idx="93">
                        <c:v>234.58171999999999</c:v>
                      </c:pt>
                      <c:pt idx="94">
                        <c:v>236.64876000000001</c:v>
                      </c:pt>
                      <c:pt idx="95">
                        <c:v>238.7158</c:v>
                      </c:pt>
                      <c:pt idx="96">
                        <c:v>240.78283999999999</c:v>
                      </c:pt>
                      <c:pt idx="97">
                        <c:v>242.84988000000001</c:v>
                      </c:pt>
                      <c:pt idx="98">
                        <c:v>244.91692</c:v>
                      </c:pt>
                      <c:pt idx="99">
                        <c:v>246.98396</c:v>
                      </c:pt>
                      <c:pt idx="100">
                        <c:v>249.05099999999999</c:v>
                      </c:pt>
                      <c:pt idx="101">
                        <c:v>251.11804000000001</c:v>
                      </c:pt>
                      <c:pt idx="102">
                        <c:v>253.18508</c:v>
                      </c:pt>
                      <c:pt idx="103">
                        <c:v>255.25211999999999</c:v>
                      </c:pt>
                      <c:pt idx="104">
                        <c:v>257.31916000000001</c:v>
                      </c:pt>
                      <c:pt idx="105">
                        <c:v>259.38619999999997</c:v>
                      </c:pt>
                      <c:pt idx="106">
                        <c:v>261.45323999999999</c:v>
                      </c:pt>
                      <c:pt idx="107">
                        <c:v>263.52028000000001</c:v>
                      </c:pt>
                      <c:pt idx="108">
                        <c:v>265.58731999999998</c:v>
                      </c:pt>
                      <c:pt idx="109">
                        <c:v>267.65436</c:v>
                      </c:pt>
                      <c:pt idx="110">
                        <c:v>269.72140000000002</c:v>
                      </c:pt>
                      <c:pt idx="111">
                        <c:v>271.78843999999998</c:v>
                      </c:pt>
                      <c:pt idx="112">
                        <c:v>273.85548</c:v>
                      </c:pt>
                      <c:pt idx="113">
                        <c:v>275.92252000000002</c:v>
                      </c:pt>
                      <c:pt idx="114">
                        <c:v>277.98955999999998</c:v>
                      </c:pt>
                      <c:pt idx="115">
                        <c:v>280.0566</c:v>
                      </c:pt>
                      <c:pt idx="116">
                        <c:v>282.12364000000002</c:v>
                      </c:pt>
                      <c:pt idx="117">
                        <c:v>284.19067999999999</c:v>
                      </c:pt>
                      <c:pt idx="118">
                        <c:v>286.25772000000001</c:v>
                      </c:pt>
                      <c:pt idx="119">
                        <c:v>288.32476000000003</c:v>
                      </c:pt>
                      <c:pt idx="120">
                        <c:v>290.39179999999999</c:v>
                      </c:pt>
                      <c:pt idx="121">
                        <c:v>292.45884000000001</c:v>
                      </c:pt>
                      <c:pt idx="122">
                        <c:v>294.52587999999997</c:v>
                      </c:pt>
                      <c:pt idx="123">
                        <c:v>296.59291999999999</c:v>
                      </c:pt>
                      <c:pt idx="124">
                        <c:v>298.65996000000001</c:v>
                      </c:pt>
                      <c:pt idx="125">
                        <c:v>300.72699999999998</c:v>
                      </c:pt>
                      <c:pt idx="126">
                        <c:v>302.79404</c:v>
                      </c:pt>
                      <c:pt idx="127">
                        <c:v>304.86108000000002</c:v>
                      </c:pt>
                      <c:pt idx="128">
                        <c:v>306.92811999999998</c:v>
                      </c:pt>
                      <c:pt idx="129">
                        <c:v>308.99516</c:v>
                      </c:pt>
                      <c:pt idx="130">
                        <c:v>311.06220000000002</c:v>
                      </c:pt>
                      <c:pt idx="131">
                        <c:v>313.12923999999998</c:v>
                      </c:pt>
                      <c:pt idx="132">
                        <c:v>315.19628</c:v>
                      </c:pt>
                      <c:pt idx="133">
                        <c:v>317.26332000000002</c:v>
                      </c:pt>
                      <c:pt idx="134">
                        <c:v>319.33035999999998</c:v>
                      </c:pt>
                      <c:pt idx="135">
                        <c:v>321.3974</c:v>
                      </c:pt>
                      <c:pt idx="136">
                        <c:v>323.46444000000002</c:v>
                      </c:pt>
                      <c:pt idx="137">
                        <c:v>325.53147999999999</c:v>
                      </c:pt>
                      <c:pt idx="138">
                        <c:v>327.59852000000001</c:v>
                      </c:pt>
                      <c:pt idx="139">
                        <c:v>329.66556000000003</c:v>
                      </c:pt>
                      <c:pt idx="140">
                        <c:v>331.73259999999999</c:v>
                      </c:pt>
                      <c:pt idx="141">
                        <c:v>333.79964000000001</c:v>
                      </c:pt>
                      <c:pt idx="142">
                        <c:v>335.86667999999997</c:v>
                      </c:pt>
                      <c:pt idx="143">
                        <c:v>337.93371999999999</c:v>
                      </c:pt>
                      <c:pt idx="144">
                        <c:v>340.00076000000001</c:v>
                      </c:pt>
                      <c:pt idx="145">
                        <c:v>342.06779999999998</c:v>
                      </c:pt>
                      <c:pt idx="146">
                        <c:v>344.13484</c:v>
                      </c:pt>
                      <c:pt idx="147">
                        <c:v>346.20188000000002</c:v>
                      </c:pt>
                      <c:pt idx="148">
                        <c:v>348.26891999999998</c:v>
                      </c:pt>
                      <c:pt idx="149">
                        <c:v>350.33596</c:v>
                      </c:pt>
                      <c:pt idx="150">
                        <c:v>352.40300000000002</c:v>
                      </c:pt>
                      <c:pt idx="151">
                        <c:v>354.47003999999998</c:v>
                      </c:pt>
                      <c:pt idx="152">
                        <c:v>356.53708</c:v>
                      </c:pt>
                      <c:pt idx="153">
                        <c:v>358.60412000000002</c:v>
                      </c:pt>
                      <c:pt idx="154">
                        <c:v>360.67115999999999</c:v>
                      </c:pt>
                      <c:pt idx="155">
                        <c:v>362.73820000000001</c:v>
                      </c:pt>
                      <c:pt idx="156">
                        <c:v>364.80524000000003</c:v>
                      </c:pt>
                      <c:pt idx="157">
                        <c:v>366.87227999999999</c:v>
                      </c:pt>
                      <c:pt idx="158">
                        <c:v>368.93932000000001</c:v>
                      </c:pt>
                      <c:pt idx="159">
                        <c:v>371.00635999999997</c:v>
                      </c:pt>
                      <c:pt idx="160">
                        <c:v>373.07339999999999</c:v>
                      </c:pt>
                      <c:pt idx="161">
                        <c:v>375.14044000000001</c:v>
                      </c:pt>
                      <c:pt idx="162">
                        <c:v>377.20747999999998</c:v>
                      </c:pt>
                      <c:pt idx="163">
                        <c:v>379.27452</c:v>
                      </c:pt>
                      <c:pt idx="164">
                        <c:v>381.34156000000002</c:v>
                      </c:pt>
                      <c:pt idx="165">
                        <c:v>383.40859999999998</c:v>
                      </c:pt>
                      <c:pt idx="166">
                        <c:v>385.47564</c:v>
                      </c:pt>
                      <c:pt idx="167">
                        <c:v>387.54268000000002</c:v>
                      </c:pt>
                      <c:pt idx="168">
                        <c:v>389.60971999999998</c:v>
                      </c:pt>
                      <c:pt idx="169">
                        <c:v>391.67676</c:v>
                      </c:pt>
                      <c:pt idx="170">
                        <c:v>393.74380000000002</c:v>
                      </c:pt>
                      <c:pt idx="171">
                        <c:v>395.81083999999998</c:v>
                      </c:pt>
                      <c:pt idx="172">
                        <c:v>397.87788</c:v>
                      </c:pt>
                      <c:pt idx="173">
                        <c:v>399.94492000000002</c:v>
                      </c:pt>
                      <c:pt idx="174">
                        <c:v>402.01195999999999</c:v>
                      </c:pt>
                      <c:pt idx="175">
                        <c:v>404.07900000000001</c:v>
                      </c:pt>
                      <c:pt idx="176">
                        <c:v>406.14604000000003</c:v>
                      </c:pt>
                      <c:pt idx="177">
                        <c:v>408.21307999999999</c:v>
                      </c:pt>
                      <c:pt idx="178">
                        <c:v>410.28012000000001</c:v>
                      </c:pt>
                      <c:pt idx="179">
                        <c:v>412.34715999999997</c:v>
                      </c:pt>
                      <c:pt idx="180">
                        <c:v>414.41419999999999</c:v>
                      </c:pt>
                      <c:pt idx="181">
                        <c:v>416.48124000000001</c:v>
                      </c:pt>
                      <c:pt idx="182">
                        <c:v>418.54827999999998</c:v>
                      </c:pt>
                      <c:pt idx="183">
                        <c:v>420.61532</c:v>
                      </c:pt>
                      <c:pt idx="184">
                        <c:v>422.68236000000002</c:v>
                      </c:pt>
                      <c:pt idx="185">
                        <c:v>424.74939999999998</c:v>
                      </c:pt>
                      <c:pt idx="186">
                        <c:v>426.81644</c:v>
                      </c:pt>
                      <c:pt idx="187">
                        <c:v>428.88348000000002</c:v>
                      </c:pt>
                      <c:pt idx="188">
                        <c:v>430.95051999999998</c:v>
                      </c:pt>
                      <c:pt idx="189">
                        <c:v>433.01756</c:v>
                      </c:pt>
                      <c:pt idx="190">
                        <c:v>435.08460000000002</c:v>
                      </c:pt>
                      <c:pt idx="191">
                        <c:v>437.15163999999999</c:v>
                      </c:pt>
                      <c:pt idx="192">
                        <c:v>439.21868000000001</c:v>
                      </c:pt>
                      <c:pt idx="193">
                        <c:v>441.28572000000003</c:v>
                      </c:pt>
                      <c:pt idx="194">
                        <c:v>443.35275999999999</c:v>
                      </c:pt>
                      <c:pt idx="195">
                        <c:v>445.41980000000001</c:v>
                      </c:pt>
                      <c:pt idx="196">
                        <c:v>447.48683999999997</c:v>
                      </c:pt>
                      <c:pt idx="197">
                        <c:v>449.55387999999999</c:v>
                      </c:pt>
                      <c:pt idx="198">
                        <c:v>451.62092000000001</c:v>
                      </c:pt>
                      <c:pt idx="199">
                        <c:v>453.68795999999998</c:v>
                      </c:pt>
                      <c:pt idx="200">
                        <c:v>455.755</c:v>
                      </c:pt>
                      <c:pt idx="201">
                        <c:v>457.82204000000002</c:v>
                      </c:pt>
                      <c:pt idx="202">
                        <c:v>459.88907999999998</c:v>
                      </c:pt>
                      <c:pt idx="203">
                        <c:v>461.95612</c:v>
                      </c:pt>
                      <c:pt idx="204">
                        <c:v>464.02316000000002</c:v>
                      </c:pt>
                      <c:pt idx="205">
                        <c:v>466.09019999999998</c:v>
                      </c:pt>
                      <c:pt idx="206">
                        <c:v>468.15724</c:v>
                      </c:pt>
                      <c:pt idx="207">
                        <c:v>470.22428000000002</c:v>
                      </c:pt>
                      <c:pt idx="208">
                        <c:v>472.29131999999998</c:v>
                      </c:pt>
                      <c:pt idx="209">
                        <c:v>474.35836</c:v>
                      </c:pt>
                      <c:pt idx="210">
                        <c:v>476.42540000000002</c:v>
                      </c:pt>
                      <c:pt idx="211">
                        <c:v>478.49243999999999</c:v>
                      </c:pt>
                      <c:pt idx="212">
                        <c:v>480.55948000000001</c:v>
                      </c:pt>
                      <c:pt idx="213">
                        <c:v>482.62652000000003</c:v>
                      </c:pt>
                      <c:pt idx="214">
                        <c:v>484.69355999999999</c:v>
                      </c:pt>
                      <c:pt idx="215">
                        <c:v>486.76060000000001</c:v>
                      </c:pt>
                      <c:pt idx="216">
                        <c:v>488.82763999999997</c:v>
                      </c:pt>
                    </c:numCache>
                  </c:numRef>
                </c:xVal>
                <c:yVal>
                  <c:numRef>
                    <c:extLst>
                      <c:ext uri="{02D57815-91ED-43cb-92C2-25804820EDAC}">
                        <c15:formulaRef>
                          <c15:sqref>'Raw data'!$E$5:$E$221</c15:sqref>
                        </c15:formulaRef>
                      </c:ext>
                    </c:extLst>
                    <c:numCache>
                      <c:formatCode>General</c:formatCode>
                      <c:ptCount val="217"/>
                      <c:pt idx="0">
                        <c:v>-1.6219999999999998E-2</c:v>
                      </c:pt>
                      <c:pt idx="1">
                        <c:v>-7.5870000000000007E-2</c:v>
                      </c:pt>
                      <c:pt idx="2">
                        <c:v>-0.75170000000000003</c:v>
                      </c:pt>
                      <c:pt idx="3">
                        <c:v>-1.1372899999999999</c:v>
                      </c:pt>
                      <c:pt idx="4">
                        <c:v>-1.0380499999999999</c:v>
                      </c:pt>
                      <c:pt idx="5">
                        <c:v>-0.20904</c:v>
                      </c:pt>
                      <c:pt idx="6">
                        <c:v>-5.5370000000000003E-2</c:v>
                      </c:pt>
                      <c:pt idx="7">
                        <c:v>-0.16581000000000001</c:v>
                      </c:pt>
                      <c:pt idx="8">
                        <c:v>-0.14652000000000001</c:v>
                      </c:pt>
                      <c:pt idx="9">
                        <c:v>-0.15644</c:v>
                      </c:pt>
                      <c:pt idx="10">
                        <c:v>-0.16692000000000001</c:v>
                      </c:pt>
                      <c:pt idx="11">
                        <c:v>-0.16936000000000001</c:v>
                      </c:pt>
                      <c:pt idx="12">
                        <c:v>-0.17174</c:v>
                      </c:pt>
                      <c:pt idx="13">
                        <c:v>-0.17357</c:v>
                      </c:pt>
                      <c:pt idx="14">
                        <c:v>-0.17501</c:v>
                      </c:pt>
                      <c:pt idx="15">
                        <c:v>-0.17701</c:v>
                      </c:pt>
                      <c:pt idx="16">
                        <c:v>-0.17873</c:v>
                      </c:pt>
                      <c:pt idx="17">
                        <c:v>-0.18114</c:v>
                      </c:pt>
                      <c:pt idx="18">
                        <c:v>-0.18221000000000001</c:v>
                      </c:pt>
                      <c:pt idx="19">
                        <c:v>-0.18382999999999999</c:v>
                      </c:pt>
                      <c:pt idx="20">
                        <c:v>-0.18595</c:v>
                      </c:pt>
                      <c:pt idx="21">
                        <c:v>-0.18869</c:v>
                      </c:pt>
                      <c:pt idx="22">
                        <c:v>-0.191</c:v>
                      </c:pt>
                      <c:pt idx="23">
                        <c:v>-0.19364999999999999</c:v>
                      </c:pt>
                      <c:pt idx="24">
                        <c:v>-0.19614999999999999</c:v>
                      </c:pt>
                      <c:pt idx="25">
                        <c:v>-0.19889000000000001</c:v>
                      </c:pt>
                      <c:pt idx="26">
                        <c:v>-0.20057</c:v>
                      </c:pt>
                      <c:pt idx="27">
                        <c:v>-0.20457</c:v>
                      </c:pt>
                      <c:pt idx="28">
                        <c:v>-0.20759</c:v>
                      </c:pt>
                      <c:pt idx="29">
                        <c:v>-0.21190000000000001</c:v>
                      </c:pt>
                      <c:pt idx="30">
                        <c:v>-0.21465999999999999</c:v>
                      </c:pt>
                      <c:pt idx="31">
                        <c:v>-0.21786</c:v>
                      </c:pt>
                      <c:pt idx="32">
                        <c:v>-0.22086</c:v>
                      </c:pt>
                      <c:pt idx="33">
                        <c:v>-0.223</c:v>
                      </c:pt>
                      <c:pt idx="34">
                        <c:v>-0.22572999999999999</c:v>
                      </c:pt>
                      <c:pt idx="35">
                        <c:v>-0.22681000000000001</c:v>
                      </c:pt>
                      <c:pt idx="36">
                        <c:v>-0.22888</c:v>
                      </c:pt>
                      <c:pt idx="37">
                        <c:v>-0.23166999999999999</c:v>
                      </c:pt>
                      <c:pt idx="38">
                        <c:v>-0.23391000000000001</c:v>
                      </c:pt>
                      <c:pt idx="39">
                        <c:v>-0.23630000000000001</c:v>
                      </c:pt>
                      <c:pt idx="40">
                        <c:v>-0.23901</c:v>
                      </c:pt>
                      <c:pt idx="41">
                        <c:v>-0.24318999999999999</c:v>
                      </c:pt>
                      <c:pt idx="42">
                        <c:v>-0.245</c:v>
                      </c:pt>
                      <c:pt idx="43">
                        <c:v>-0.249</c:v>
                      </c:pt>
                      <c:pt idx="44">
                        <c:v>-0.25191999999999998</c:v>
                      </c:pt>
                      <c:pt idx="45">
                        <c:v>-0.25512000000000001</c:v>
                      </c:pt>
                      <c:pt idx="46">
                        <c:v>-0.25790999999999997</c:v>
                      </c:pt>
                      <c:pt idx="47">
                        <c:v>-0.26179999999999998</c:v>
                      </c:pt>
                      <c:pt idx="48">
                        <c:v>-0.26530999999999999</c:v>
                      </c:pt>
                      <c:pt idx="49">
                        <c:v>-0.26865</c:v>
                      </c:pt>
                      <c:pt idx="50">
                        <c:v>-0.27311999999999997</c:v>
                      </c:pt>
                      <c:pt idx="51">
                        <c:v>-0.27792</c:v>
                      </c:pt>
                      <c:pt idx="52">
                        <c:v>-0.27368999999999999</c:v>
                      </c:pt>
                      <c:pt idx="53">
                        <c:v>-0.28000999999999998</c:v>
                      </c:pt>
                      <c:pt idx="54">
                        <c:v>-0.27960000000000002</c:v>
                      </c:pt>
                      <c:pt idx="55">
                        <c:v>-0.28631000000000001</c:v>
                      </c:pt>
                      <c:pt idx="56">
                        <c:v>-0.29160000000000003</c:v>
                      </c:pt>
                      <c:pt idx="57">
                        <c:v>-0.29128999999999999</c:v>
                      </c:pt>
                      <c:pt idx="58">
                        <c:v>-0.29165999999999997</c:v>
                      </c:pt>
                      <c:pt idx="59">
                        <c:v>-0.28881000000000001</c:v>
                      </c:pt>
                      <c:pt idx="60">
                        <c:v>-0.28977000000000003</c:v>
                      </c:pt>
                      <c:pt idx="61">
                        <c:v>-0.29021000000000002</c:v>
                      </c:pt>
                      <c:pt idx="62">
                        <c:v>-0.29218</c:v>
                      </c:pt>
                      <c:pt idx="63">
                        <c:v>-0.29235</c:v>
                      </c:pt>
                      <c:pt idx="64">
                        <c:v>-0.29177999999999998</c:v>
                      </c:pt>
                      <c:pt idx="65">
                        <c:v>-0.29275000000000001</c:v>
                      </c:pt>
                      <c:pt idx="66">
                        <c:v>-0.29254999999999998</c:v>
                      </c:pt>
                      <c:pt idx="67">
                        <c:v>-0.29311999999999999</c:v>
                      </c:pt>
                      <c:pt idx="68">
                        <c:v>-0.29226000000000002</c:v>
                      </c:pt>
                      <c:pt idx="69">
                        <c:v>-0.29115000000000002</c:v>
                      </c:pt>
                      <c:pt idx="70">
                        <c:v>-0.29059000000000001</c:v>
                      </c:pt>
                      <c:pt idx="71">
                        <c:v>-0.28897</c:v>
                      </c:pt>
                      <c:pt idx="72">
                        <c:v>-0.28942000000000001</c:v>
                      </c:pt>
                      <c:pt idx="73">
                        <c:v>-0.28764000000000001</c:v>
                      </c:pt>
                      <c:pt idx="74">
                        <c:v>-0.28793000000000002</c:v>
                      </c:pt>
                      <c:pt idx="75">
                        <c:v>-0.28977999999999998</c:v>
                      </c:pt>
                      <c:pt idx="76">
                        <c:v>-0.28810000000000002</c:v>
                      </c:pt>
                      <c:pt idx="77">
                        <c:v>-0.28809000000000001</c:v>
                      </c:pt>
                      <c:pt idx="78">
                        <c:v>-0.28854999999999997</c:v>
                      </c:pt>
                      <c:pt idx="79">
                        <c:v>-0.28965000000000002</c:v>
                      </c:pt>
                      <c:pt idx="80">
                        <c:v>-0.28946</c:v>
                      </c:pt>
                      <c:pt idx="81">
                        <c:v>-0.28736</c:v>
                      </c:pt>
                      <c:pt idx="82">
                        <c:v>-0.28499999999999998</c:v>
                      </c:pt>
                      <c:pt idx="83">
                        <c:v>-0.28065000000000001</c:v>
                      </c:pt>
                      <c:pt idx="84">
                        <c:v>-0.27695999999999998</c:v>
                      </c:pt>
                      <c:pt idx="85">
                        <c:v>-0.27406000000000003</c:v>
                      </c:pt>
                      <c:pt idx="86">
                        <c:v>-0.27324999999999999</c:v>
                      </c:pt>
                      <c:pt idx="87">
                        <c:v>-0.27026</c:v>
                      </c:pt>
                      <c:pt idx="88">
                        <c:v>-0.26647999999999999</c:v>
                      </c:pt>
                      <c:pt idx="89">
                        <c:v>-0.26340999999999998</c:v>
                      </c:pt>
                      <c:pt idx="90">
                        <c:v>-0.26473000000000002</c:v>
                      </c:pt>
                      <c:pt idx="91">
                        <c:v>-0.25852999999999998</c:v>
                      </c:pt>
                      <c:pt idx="92">
                        <c:v>-0.24629999999999999</c:v>
                      </c:pt>
                      <c:pt idx="93">
                        <c:v>-0.25672</c:v>
                      </c:pt>
                      <c:pt idx="94">
                        <c:v>-0.26738000000000001</c:v>
                      </c:pt>
                      <c:pt idx="95">
                        <c:v>-0.27465000000000001</c:v>
                      </c:pt>
                      <c:pt idx="96">
                        <c:v>-0.27888000000000002</c:v>
                      </c:pt>
                      <c:pt idx="97">
                        <c:v>-0.27922000000000002</c:v>
                      </c:pt>
                      <c:pt idx="98">
                        <c:v>-0.27733999999999998</c:v>
                      </c:pt>
                      <c:pt idx="99">
                        <c:v>-0.27340999999999999</c:v>
                      </c:pt>
                      <c:pt idx="100">
                        <c:v>-0.26838000000000001</c:v>
                      </c:pt>
                      <c:pt idx="101">
                        <c:v>-0.26002999999999998</c:v>
                      </c:pt>
                      <c:pt idx="102">
                        <c:v>-0.24887000000000001</c:v>
                      </c:pt>
                      <c:pt idx="103">
                        <c:v>-0.23543</c:v>
                      </c:pt>
                      <c:pt idx="104">
                        <c:v>-0.21267</c:v>
                      </c:pt>
                      <c:pt idx="105">
                        <c:v>-0.17954000000000001</c:v>
                      </c:pt>
                      <c:pt idx="106">
                        <c:v>-0.13714000000000001</c:v>
                      </c:pt>
                      <c:pt idx="107">
                        <c:v>-8.2449999999999996E-2</c:v>
                      </c:pt>
                      <c:pt idx="108">
                        <c:v>-1.687E-2</c:v>
                      </c:pt>
                      <c:pt idx="109">
                        <c:v>5.7680000000000002E-2</c:v>
                      </c:pt>
                      <c:pt idx="110">
                        <c:v>0.13600000000000001</c:v>
                      </c:pt>
                      <c:pt idx="111">
                        <c:v>0.20580000000000001</c:v>
                      </c:pt>
                      <c:pt idx="112">
                        <c:v>0.27849000000000002</c:v>
                      </c:pt>
                      <c:pt idx="113">
                        <c:v>0.30210999999999999</c:v>
                      </c:pt>
                      <c:pt idx="114">
                        <c:v>0.24837999999999999</c:v>
                      </c:pt>
                      <c:pt idx="115">
                        <c:v>0.16069</c:v>
                      </c:pt>
                      <c:pt idx="116">
                        <c:v>7.1929999999999994E-2</c:v>
                      </c:pt>
                      <c:pt idx="117">
                        <c:v>-5.2100000000000002E-3</c:v>
                      </c:pt>
                      <c:pt idx="118">
                        <c:v>-6.0260000000000001E-2</c:v>
                      </c:pt>
                      <c:pt idx="119">
                        <c:v>-9.9089999999999998E-2</c:v>
                      </c:pt>
                      <c:pt idx="120">
                        <c:v>-0.12736</c:v>
                      </c:pt>
                      <c:pt idx="121">
                        <c:v>-0.14682999999999999</c:v>
                      </c:pt>
                      <c:pt idx="122">
                        <c:v>-0.15831999999999999</c:v>
                      </c:pt>
                      <c:pt idx="123">
                        <c:v>-0.16461000000000001</c:v>
                      </c:pt>
                      <c:pt idx="124">
                        <c:v>-0.16331999999999999</c:v>
                      </c:pt>
                      <c:pt idx="125">
                        <c:v>-0.15534999999999999</c:v>
                      </c:pt>
                      <c:pt idx="126">
                        <c:v>-0.13952999999999999</c:v>
                      </c:pt>
                      <c:pt idx="127">
                        <c:v>-0.11695999999999999</c:v>
                      </c:pt>
                      <c:pt idx="128">
                        <c:v>-9.0069999999999997E-2</c:v>
                      </c:pt>
                      <c:pt idx="129">
                        <c:v>-5.935E-2</c:v>
                      </c:pt>
                      <c:pt idx="130">
                        <c:v>-3.9329999999999997E-2</c:v>
                      </c:pt>
                      <c:pt idx="131">
                        <c:v>-5.0610000000000002E-2</c:v>
                      </c:pt>
                      <c:pt idx="132">
                        <c:v>-0.11378000000000001</c:v>
                      </c:pt>
                      <c:pt idx="133">
                        <c:v>-0.25831999999999999</c:v>
                      </c:pt>
                      <c:pt idx="134">
                        <c:v>-0.50673999999999997</c:v>
                      </c:pt>
                      <c:pt idx="135">
                        <c:v>-0.64927999999999997</c:v>
                      </c:pt>
                      <c:pt idx="136">
                        <c:v>-0.62924000000000002</c:v>
                      </c:pt>
                      <c:pt idx="137">
                        <c:v>-0.58160000000000001</c:v>
                      </c:pt>
                      <c:pt idx="138">
                        <c:v>-0.53676999999999997</c:v>
                      </c:pt>
                      <c:pt idx="139">
                        <c:v>-0.50063999999999997</c:v>
                      </c:pt>
                      <c:pt idx="140">
                        <c:v>-0.47160999999999997</c:v>
                      </c:pt>
                      <c:pt idx="141">
                        <c:v>-0.44414999999999999</c:v>
                      </c:pt>
                      <c:pt idx="142">
                        <c:v>-0.42171999999999998</c:v>
                      </c:pt>
                      <c:pt idx="143">
                        <c:v>-0.39538000000000001</c:v>
                      </c:pt>
                      <c:pt idx="144">
                        <c:v>-0.37</c:v>
                      </c:pt>
                      <c:pt idx="145">
                        <c:v>-0.35203000000000001</c:v>
                      </c:pt>
                      <c:pt idx="146">
                        <c:v>-0.34136</c:v>
                      </c:pt>
                      <c:pt idx="147">
                        <c:v>-0.33511000000000002</c:v>
                      </c:pt>
                      <c:pt idx="148">
                        <c:v>-0.32956999999999997</c:v>
                      </c:pt>
                      <c:pt idx="149">
                        <c:v>-0.32468000000000002</c:v>
                      </c:pt>
                      <c:pt idx="150">
                        <c:v>-0.32033</c:v>
                      </c:pt>
                      <c:pt idx="151">
                        <c:v>-0.31818000000000002</c:v>
                      </c:pt>
                      <c:pt idx="152">
                        <c:v>-0.31625999999999999</c:v>
                      </c:pt>
                      <c:pt idx="153">
                        <c:v>-0.31502000000000002</c:v>
                      </c:pt>
                      <c:pt idx="154">
                        <c:v>-0.31241000000000002</c:v>
                      </c:pt>
                      <c:pt idx="155">
                        <c:v>-0.30929000000000001</c:v>
                      </c:pt>
                      <c:pt idx="156">
                        <c:v>-0.30442999999999998</c:v>
                      </c:pt>
                      <c:pt idx="157">
                        <c:v>-0.30119000000000001</c:v>
                      </c:pt>
                      <c:pt idx="158">
                        <c:v>-0.29679</c:v>
                      </c:pt>
                      <c:pt idx="159">
                        <c:v>-0.29249000000000003</c:v>
                      </c:pt>
                      <c:pt idx="160">
                        <c:v>-0.28893000000000002</c:v>
                      </c:pt>
                      <c:pt idx="161">
                        <c:v>-0.2868</c:v>
                      </c:pt>
                      <c:pt idx="162">
                        <c:v>-0.28716999999999998</c:v>
                      </c:pt>
                      <c:pt idx="163">
                        <c:v>-0.28663</c:v>
                      </c:pt>
                      <c:pt idx="164">
                        <c:v>-0.28739999999999999</c:v>
                      </c:pt>
                      <c:pt idx="165">
                        <c:v>-0.28738000000000002</c:v>
                      </c:pt>
                      <c:pt idx="166">
                        <c:v>-0.28855999999999998</c:v>
                      </c:pt>
                      <c:pt idx="167">
                        <c:v>-0.28893000000000002</c:v>
                      </c:pt>
                      <c:pt idx="168">
                        <c:v>-0.28987000000000002</c:v>
                      </c:pt>
                      <c:pt idx="169">
                        <c:v>-0.28842000000000001</c:v>
                      </c:pt>
                      <c:pt idx="170">
                        <c:v>-0.28248000000000001</c:v>
                      </c:pt>
                      <c:pt idx="171">
                        <c:v>-0.2747</c:v>
                      </c:pt>
                      <c:pt idx="172">
                        <c:v>-0.26995000000000002</c:v>
                      </c:pt>
                      <c:pt idx="173">
                        <c:v>-0.27117000000000002</c:v>
                      </c:pt>
                      <c:pt idx="174">
                        <c:v>-0.27738000000000002</c:v>
                      </c:pt>
                      <c:pt idx="175">
                        <c:v>-0.28190999999999999</c:v>
                      </c:pt>
                      <c:pt idx="176">
                        <c:v>-0.28776000000000002</c:v>
                      </c:pt>
                      <c:pt idx="177">
                        <c:v>-0.29433999999999999</c:v>
                      </c:pt>
                      <c:pt idx="178">
                        <c:v>-0.29997000000000001</c:v>
                      </c:pt>
                      <c:pt idx="179">
                        <c:v>-0.30575000000000002</c:v>
                      </c:pt>
                      <c:pt idx="180">
                        <c:v>-0.31301000000000001</c:v>
                      </c:pt>
                      <c:pt idx="181">
                        <c:v>-0.31925999999999999</c:v>
                      </c:pt>
                      <c:pt idx="182">
                        <c:v>-0.32605000000000001</c:v>
                      </c:pt>
                      <c:pt idx="183">
                        <c:v>-0.33433000000000002</c:v>
                      </c:pt>
                      <c:pt idx="184">
                        <c:v>-0.33938000000000001</c:v>
                      </c:pt>
                      <c:pt idx="185">
                        <c:v>-0.34592000000000001</c:v>
                      </c:pt>
                      <c:pt idx="186">
                        <c:v>-0.35200999999999999</c:v>
                      </c:pt>
                      <c:pt idx="187">
                        <c:v>-0.35937000000000002</c:v>
                      </c:pt>
                      <c:pt idx="188">
                        <c:v>-0.36588999999999999</c:v>
                      </c:pt>
                      <c:pt idx="189">
                        <c:v>-0.37126999999999999</c:v>
                      </c:pt>
                      <c:pt idx="190">
                        <c:v>-0.37818000000000002</c:v>
                      </c:pt>
                      <c:pt idx="191">
                        <c:v>-0.38401999999999997</c:v>
                      </c:pt>
                      <c:pt idx="192">
                        <c:v>-0.39094000000000001</c:v>
                      </c:pt>
                      <c:pt idx="193">
                        <c:v>-0.39674999999999999</c:v>
                      </c:pt>
                      <c:pt idx="194">
                        <c:v>-0.40309</c:v>
                      </c:pt>
                      <c:pt idx="195">
                        <c:v>-0.40986</c:v>
                      </c:pt>
                      <c:pt idx="196">
                        <c:v>-0.41607</c:v>
                      </c:pt>
                      <c:pt idx="197">
                        <c:v>-0.42176000000000002</c:v>
                      </c:pt>
                      <c:pt idx="198">
                        <c:v>-0.42738999999999999</c:v>
                      </c:pt>
                      <c:pt idx="199">
                        <c:v>-0.43440000000000001</c:v>
                      </c:pt>
                      <c:pt idx="200">
                        <c:v>-0.44084000000000001</c:v>
                      </c:pt>
                      <c:pt idx="201">
                        <c:v>-0.44640999999999997</c:v>
                      </c:pt>
                      <c:pt idx="202">
                        <c:v>-0.45304</c:v>
                      </c:pt>
                      <c:pt idx="203">
                        <c:v>-0.45365</c:v>
                      </c:pt>
                      <c:pt idx="204">
                        <c:v>-0.46161999999999997</c:v>
                      </c:pt>
                      <c:pt idx="205">
                        <c:v>-0.46637000000000001</c:v>
                      </c:pt>
                      <c:pt idx="206">
                        <c:v>-0.47370000000000001</c:v>
                      </c:pt>
                      <c:pt idx="207">
                        <c:v>-0.47963</c:v>
                      </c:pt>
                      <c:pt idx="208">
                        <c:v>-0.48585</c:v>
                      </c:pt>
                      <c:pt idx="209">
                        <c:v>-0.49085000000000001</c:v>
                      </c:pt>
                      <c:pt idx="210">
                        <c:v>-0.49708999999999998</c:v>
                      </c:pt>
                      <c:pt idx="211">
                        <c:v>-0.50260000000000005</c:v>
                      </c:pt>
                      <c:pt idx="212">
                        <c:v>-0.50921000000000005</c:v>
                      </c:pt>
                      <c:pt idx="213">
                        <c:v>-0.51512000000000002</c:v>
                      </c:pt>
                      <c:pt idx="214">
                        <c:v>-0.51912000000000003</c:v>
                      </c:pt>
                      <c:pt idx="215">
                        <c:v>-0.52466999999999997</c:v>
                      </c:pt>
                      <c:pt idx="216">
                        <c:v>-0.53176999999999996</c:v>
                      </c:pt>
                    </c:numCache>
                  </c:numRef>
                </c:yVal>
                <c:smooth val="1"/>
                <c:extLst>
                  <c:ext xmlns:c16="http://schemas.microsoft.com/office/drawing/2014/chart" uri="{C3380CC4-5D6E-409C-BE32-E72D297353CC}">
                    <c16:uniqueId val="{00000005-5FFB-4A97-9DED-8DC3C9CB970B}"/>
                  </c:ext>
                </c:extLst>
              </c15:ser>
            </c15:filteredScatterSeries>
            <c15:filteredScatterSeries>
              <c15:ser>
                <c:idx val="2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'Raw data'!$K$4</c15:sqref>
                        </c15:formulaRef>
                      </c:ext>
                    </c:extLst>
                    <c:strCache>
                      <c:ptCount val="1"/>
                      <c:pt idx="0">
                        <c:v>LNMO(1)</c:v>
                      </c:pt>
                    </c:strCache>
                  </c:strRef>
                </c:tx>
                <c:spPr>
                  <a:ln w="31750" cap="rnd">
                    <a:solidFill>
                      <a:schemeClr val="accent6"/>
                    </a:solidFill>
                    <a:round/>
                  </a:ln>
                  <a:effectLst/>
                </c:spPr>
                <c:marker>
                  <c:symbol val="none"/>
                </c:marker>
                <c:x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'Raw data'!$J$5:$J$227</c15:sqref>
                        </c15:formulaRef>
                      </c:ext>
                    </c:extLst>
                    <c:numCache>
                      <c:formatCode>General</c:formatCode>
                      <c:ptCount val="223"/>
                      <c:pt idx="0">
                        <c:v>29.998999999999999</c:v>
                      </c:pt>
                      <c:pt idx="1">
                        <c:v>32.066040000000001</c:v>
                      </c:pt>
                      <c:pt idx="2">
                        <c:v>34.13308</c:v>
                      </c:pt>
                      <c:pt idx="3">
                        <c:v>36.200119999999998</c:v>
                      </c:pt>
                      <c:pt idx="4">
                        <c:v>38.267159999999997</c:v>
                      </c:pt>
                      <c:pt idx="5">
                        <c:v>40.334200000000003</c:v>
                      </c:pt>
                      <c:pt idx="6">
                        <c:v>42.401240000000001</c:v>
                      </c:pt>
                      <c:pt idx="7">
                        <c:v>44.46828</c:v>
                      </c:pt>
                      <c:pt idx="8">
                        <c:v>46.535319999999999</c:v>
                      </c:pt>
                      <c:pt idx="9">
                        <c:v>48.602359999999997</c:v>
                      </c:pt>
                      <c:pt idx="10">
                        <c:v>50.669400000000003</c:v>
                      </c:pt>
                      <c:pt idx="11">
                        <c:v>52.736440000000002</c:v>
                      </c:pt>
                      <c:pt idx="12">
                        <c:v>54.80348</c:v>
                      </c:pt>
                      <c:pt idx="13">
                        <c:v>56.870519999999999</c:v>
                      </c:pt>
                      <c:pt idx="14">
                        <c:v>58.937559999999998</c:v>
                      </c:pt>
                      <c:pt idx="15">
                        <c:v>61.004600000000003</c:v>
                      </c:pt>
                      <c:pt idx="16">
                        <c:v>63.071640000000002</c:v>
                      </c:pt>
                      <c:pt idx="17">
                        <c:v>65.138679999999994</c:v>
                      </c:pt>
                      <c:pt idx="18">
                        <c:v>67.205719999999999</c:v>
                      </c:pt>
                      <c:pt idx="19">
                        <c:v>69.272760000000005</c:v>
                      </c:pt>
                      <c:pt idx="20">
                        <c:v>71.339799999999997</c:v>
                      </c:pt>
                      <c:pt idx="21">
                        <c:v>73.406840000000003</c:v>
                      </c:pt>
                      <c:pt idx="22">
                        <c:v>75.473879999999994</c:v>
                      </c:pt>
                      <c:pt idx="23">
                        <c:v>77.54092</c:v>
                      </c:pt>
                      <c:pt idx="24">
                        <c:v>79.607960000000006</c:v>
                      </c:pt>
                      <c:pt idx="25">
                        <c:v>81.674999999999997</c:v>
                      </c:pt>
                      <c:pt idx="26">
                        <c:v>83.742040000000003</c:v>
                      </c:pt>
                      <c:pt idx="27">
                        <c:v>85.809079999999994</c:v>
                      </c:pt>
                      <c:pt idx="28">
                        <c:v>87.87612</c:v>
                      </c:pt>
                      <c:pt idx="29">
                        <c:v>89.943160000000006</c:v>
                      </c:pt>
                      <c:pt idx="30">
                        <c:v>92.010199999999998</c:v>
                      </c:pt>
                      <c:pt idx="31">
                        <c:v>94.077240000000003</c:v>
                      </c:pt>
                      <c:pt idx="32">
                        <c:v>96.144279999999995</c:v>
                      </c:pt>
                      <c:pt idx="33">
                        <c:v>98.211320000000001</c:v>
                      </c:pt>
                      <c:pt idx="34">
                        <c:v>100.27836000000001</c:v>
                      </c:pt>
                      <c:pt idx="35">
                        <c:v>102.3454</c:v>
                      </c:pt>
                      <c:pt idx="36">
                        <c:v>104.41244</c:v>
                      </c:pt>
                      <c:pt idx="37">
                        <c:v>106.47948</c:v>
                      </c:pt>
                      <c:pt idx="38">
                        <c:v>108.54652</c:v>
                      </c:pt>
                      <c:pt idx="39">
                        <c:v>110.61356000000001</c:v>
                      </c:pt>
                      <c:pt idx="40">
                        <c:v>112.6806</c:v>
                      </c:pt>
                      <c:pt idx="41">
                        <c:v>114.74764</c:v>
                      </c:pt>
                      <c:pt idx="42">
                        <c:v>116.81468</c:v>
                      </c:pt>
                      <c:pt idx="43">
                        <c:v>118.88172</c:v>
                      </c:pt>
                      <c:pt idx="44">
                        <c:v>120.94875999999999</c:v>
                      </c:pt>
                      <c:pt idx="45">
                        <c:v>123.0158</c:v>
                      </c:pt>
                      <c:pt idx="46">
                        <c:v>125.08284</c:v>
                      </c:pt>
                      <c:pt idx="47">
                        <c:v>127.14988</c:v>
                      </c:pt>
                      <c:pt idx="48">
                        <c:v>129.21691999999999</c:v>
                      </c:pt>
                      <c:pt idx="49">
                        <c:v>131.28396000000001</c:v>
                      </c:pt>
                      <c:pt idx="50">
                        <c:v>133.351</c:v>
                      </c:pt>
                      <c:pt idx="51">
                        <c:v>135.41803999999999</c:v>
                      </c:pt>
                      <c:pt idx="52">
                        <c:v>137.48508000000001</c:v>
                      </c:pt>
                      <c:pt idx="53">
                        <c:v>139.55212</c:v>
                      </c:pt>
                      <c:pt idx="54">
                        <c:v>141.61915999999999</c:v>
                      </c:pt>
                      <c:pt idx="55">
                        <c:v>143.68620000000001</c:v>
                      </c:pt>
                      <c:pt idx="56">
                        <c:v>145.75324000000001</c:v>
                      </c:pt>
                      <c:pt idx="57">
                        <c:v>147.82028</c:v>
                      </c:pt>
                      <c:pt idx="58">
                        <c:v>149.88731999999999</c:v>
                      </c:pt>
                      <c:pt idx="59">
                        <c:v>151.95436000000001</c:v>
                      </c:pt>
                      <c:pt idx="60">
                        <c:v>154.0214</c:v>
                      </c:pt>
                      <c:pt idx="61">
                        <c:v>156.08843999999999</c:v>
                      </c:pt>
                      <c:pt idx="62">
                        <c:v>158.15548000000001</c:v>
                      </c:pt>
                      <c:pt idx="63">
                        <c:v>160.22252</c:v>
                      </c:pt>
                      <c:pt idx="64">
                        <c:v>162.28955999999999</c:v>
                      </c:pt>
                      <c:pt idx="65">
                        <c:v>164.35659999999999</c:v>
                      </c:pt>
                      <c:pt idx="66">
                        <c:v>166.42364000000001</c:v>
                      </c:pt>
                      <c:pt idx="67">
                        <c:v>168.49068</c:v>
                      </c:pt>
                      <c:pt idx="68">
                        <c:v>170.55771999999999</c:v>
                      </c:pt>
                      <c:pt idx="69">
                        <c:v>172.62476000000001</c:v>
                      </c:pt>
                      <c:pt idx="70">
                        <c:v>174.6918</c:v>
                      </c:pt>
                      <c:pt idx="71">
                        <c:v>176.75883999999999</c:v>
                      </c:pt>
                      <c:pt idx="72">
                        <c:v>178.82588000000001</c:v>
                      </c:pt>
                      <c:pt idx="73">
                        <c:v>180.89292</c:v>
                      </c:pt>
                      <c:pt idx="74">
                        <c:v>182.95996</c:v>
                      </c:pt>
                      <c:pt idx="75">
                        <c:v>185.02699999999999</c:v>
                      </c:pt>
                      <c:pt idx="76">
                        <c:v>187.09404000000001</c:v>
                      </c:pt>
                      <c:pt idx="77">
                        <c:v>189.16108</c:v>
                      </c:pt>
                      <c:pt idx="78">
                        <c:v>191.22811999999999</c:v>
                      </c:pt>
                      <c:pt idx="79">
                        <c:v>193.29516000000001</c:v>
                      </c:pt>
                      <c:pt idx="80">
                        <c:v>195.3622</c:v>
                      </c:pt>
                      <c:pt idx="81">
                        <c:v>197.42923999999999</c:v>
                      </c:pt>
                      <c:pt idx="82">
                        <c:v>199.49628000000001</c:v>
                      </c:pt>
                      <c:pt idx="83">
                        <c:v>201.56332</c:v>
                      </c:pt>
                      <c:pt idx="84">
                        <c:v>203.63036</c:v>
                      </c:pt>
                      <c:pt idx="85">
                        <c:v>205.69739999999999</c:v>
                      </c:pt>
                      <c:pt idx="86">
                        <c:v>207.76444000000001</c:v>
                      </c:pt>
                      <c:pt idx="87">
                        <c:v>209.83148</c:v>
                      </c:pt>
                      <c:pt idx="88">
                        <c:v>211.89851999999999</c:v>
                      </c:pt>
                      <c:pt idx="89">
                        <c:v>213.96556000000001</c:v>
                      </c:pt>
                      <c:pt idx="90">
                        <c:v>216.0326</c:v>
                      </c:pt>
                      <c:pt idx="91">
                        <c:v>218.09963999999999</c:v>
                      </c:pt>
                      <c:pt idx="92">
                        <c:v>220.16668000000001</c:v>
                      </c:pt>
                      <c:pt idx="93">
                        <c:v>222.23372000000001</c:v>
                      </c:pt>
                      <c:pt idx="94">
                        <c:v>224.30076</c:v>
                      </c:pt>
                      <c:pt idx="95">
                        <c:v>226.36779999999999</c:v>
                      </c:pt>
                      <c:pt idx="96">
                        <c:v>228.43484000000001</c:v>
                      </c:pt>
                      <c:pt idx="97">
                        <c:v>230.50188</c:v>
                      </c:pt>
                      <c:pt idx="98">
                        <c:v>232.56891999999999</c:v>
                      </c:pt>
                      <c:pt idx="99">
                        <c:v>234.63596000000001</c:v>
                      </c:pt>
                      <c:pt idx="100">
                        <c:v>236.703</c:v>
                      </c:pt>
                      <c:pt idx="101">
                        <c:v>238.77003999999999</c:v>
                      </c:pt>
                      <c:pt idx="102">
                        <c:v>240.83707999999999</c:v>
                      </c:pt>
                      <c:pt idx="103">
                        <c:v>242.90412000000001</c:v>
                      </c:pt>
                      <c:pt idx="104">
                        <c:v>244.97116</c:v>
                      </c:pt>
                      <c:pt idx="105">
                        <c:v>247.03819999999999</c:v>
                      </c:pt>
                      <c:pt idx="106">
                        <c:v>249.10524000000001</c:v>
                      </c:pt>
                      <c:pt idx="107">
                        <c:v>251.17228</c:v>
                      </c:pt>
                      <c:pt idx="108">
                        <c:v>253.23931999999999</c:v>
                      </c:pt>
                      <c:pt idx="109">
                        <c:v>255.30636000000001</c:v>
                      </c:pt>
                      <c:pt idx="110">
                        <c:v>257.3734</c:v>
                      </c:pt>
                      <c:pt idx="111">
                        <c:v>259.44044000000002</c:v>
                      </c:pt>
                      <c:pt idx="112">
                        <c:v>261.50747999999999</c:v>
                      </c:pt>
                      <c:pt idx="113">
                        <c:v>263.57452000000001</c:v>
                      </c:pt>
                      <c:pt idx="114">
                        <c:v>265.64156000000003</c:v>
                      </c:pt>
                      <c:pt idx="115">
                        <c:v>267.70859999999999</c:v>
                      </c:pt>
                      <c:pt idx="116">
                        <c:v>269.77564000000001</c:v>
                      </c:pt>
                      <c:pt idx="117">
                        <c:v>271.84267999999997</c:v>
                      </c:pt>
                      <c:pt idx="118">
                        <c:v>273.90971999999999</c:v>
                      </c:pt>
                      <c:pt idx="119">
                        <c:v>275.97676000000001</c:v>
                      </c:pt>
                      <c:pt idx="120">
                        <c:v>278.04379999999998</c:v>
                      </c:pt>
                      <c:pt idx="121">
                        <c:v>280.11084</c:v>
                      </c:pt>
                      <c:pt idx="122">
                        <c:v>282.17788000000002</c:v>
                      </c:pt>
                      <c:pt idx="123">
                        <c:v>284.24491999999998</c:v>
                      </c:pt>
                      <c:pt idx="124">
                        <c:v>286.31196</c:v>
                      </c:pt>
                      <c:pt idx="125">
                        <c:v>288.37900000000002</c:v>
                      </c:pt>
                      <c:pt idx="126">
                        <c:v>290.44603999999998</c:v>
                      </c:pt>
                      <c:pt idx="127">
                        <c:v>292.51308</c:v>
                      </c:pt>
                      <c:pt idx="128">
                        <c:v>294.58012000000002</c:v>
                      </c:pt>
                      <c:pt idx="129">
                        <c:v>296.64715999999999</c:v>
                      </c:pt>
                      <c:pt idx="130">
                        <c:v>298.71420000000001</c:v>
                      </c:pt>
                      <c:pt idx="131">
                        <c:v>300.78124000000003</c:v>
                      </c:pt>
                      <c:pt idx="132">
                        <c:v>302.84827999999999</c:v>
                      </c:pt>
                      <c:pt idx="133">
                        <c:v>304.91532000000001</c:v>
                      </c:pt>
                      <c:pt idx="134">
                        <c:v>306.98236000000003</c:v>
                      </c:pt>
                      <c:pt idx="135">
                        <c:v>309.04939999999999</c:v>
                      </c:pt>
                      <c:pt idx="136">
                        <c:v>311.11644000000001</c:v>
                      </c:pt>
                      <c:pt idx="137">
                        <c:v>313.18347999999997</c:v>
                      </c:pt>
                      <c:pt idx="138">
                        <c:v>315.25051999999999</c:v>
                      </c:pt>
                      <c:pt idx="139">
                        <c:v>317.31756000000001</c:v>
                      </c:pt>
                      <c:pt idx="140">
                        <c:v>319.38459999999998</c:v>
                      </c:pt>
                      <c:pt idx="141">
                        <c:v>321.45164</c:v>
                      </c:pt>
                      <c:pt idx="142">
                        <c:v>323.51868000000002</c:v>
                      </c:pt>
                      <c:pt idx="143">
                        <c:v>325.58571999999998</c:v>
                      </c:pt>
                      <c:pt idx="144">
                        <c:v>327.65276</c:v>
                      </c:pt>
                      <c:pt idx="145">
                        <c:v>329.71980000000002</c:v>
                      </c:pt>
                      <c:pt idx="146">
                        <c:v>331.78683999999998</c:v>
                      </c:pt>
                      <c:pt idx="147">
                        <c:v>333.85388</c:v>
                      </c:pt>
                      <c:pt idx="148">
                        <c:v>335.92092000000002</c:v>
                      </c:pt>
                      <c:pt idx="149">
                        <c:v>337.98795999999999</c:v>
                      </c:pt>
                      <c:pt idx="150">
                        <c:v>340.05500000000001</c:v>
                      </c:pt>
                      <c:pt idx="151">
                        <c:v>342.12204000000003</c:v>
                      </c:pt>
                      <c:pt idx="152">
                        <c:v>344.18907999999999</c:v>
                      </c:pt>
                      <c:pt idx="153">
                        <c:v>346.25612000000001</c:v>
                      </c:pt>
                      <c:pt idx="154">
                        <c:v>348.32315999999997</c:v>
                      </c:pt>
                      <c:pt idx="155">
                        <c:v>350.39019999999999</c:v>
                      </c:pt>
                      <c:pt idx="156">
                        <c:v>352.45724000000001</c:v>
                      </c:pt>
                      <c:pt idx="157">
                        <c:v>354.52427999999998</c:v>
                      </c:pt>
                      <c:pt idx="158">
                        <c:v>356.59132</c:v>
                      </c:pt>
                      <c:pt idx="159">
                        <c:v>358.65836000000002</c:v>
                      </c:pt>
                      <c:pt idx="160">
                        <c:v>360.72539999999998</c:v>
                      </c:pt>
                      <c:pt idx="161">
                        <c:v>362.79244</c:v>
                      </c:pt>
                      <c:pt idx="162">
                        <c:v>364.85948000000002</c:v>
                      </c:pt>
                      <c:pt idx="163">
                        <c:v>366.92651999999998</c:v>
                      </c:pt>
                      <c:pt idx="164">
                        <c:v>368.99356</c:v>
                      </c:pt>
                      <c:pt idx="165">
                        <c:v>371.06060000000002</c:v>
                      </c:pt>
                      <c:pt idx="166">
                        <c:v>373.12763999999999</c:v>
                      </c:pt>
                      <c:pt idx="167">
                        <c:v>375.19468000000001</c:v>
                      </c:pt>
                      <c:pt idx="168">
                        <c:v>377.26172000000003</c:v>
                      </c:pt>
                      <c:pt idx="169">
                        <c:v>379.32875999999999</c:v>
                      </c:pt>
                      <c:pt idx="170">
                        <c:v>381.39580000000001</c:v>
                      </c:pt>
                      <c:pt idx="171">
                        <c:v>383.46284000000003</c:v>
                      </c:pt>
                      <c:pt idx="172">
                        <c:v>385.52987999999999</c:v>
                      </c:pt>
                      <c:pt idx="173">
                        <c:v>387.59692000000001</c:v>
                      </c:pt>
                      <c:pt idx="174">
                        <c:v>389.66395999999997</c:v>
                      </c:pt>
                      <c:pt idx="175">
                        <c:v>391.73099999999999</c:v>
                      </c:pt>
                      <c:pt idx="176">
                        <c:v>393.79804000000001</c:v>
                      </c:pt>
                      <c:pt idx="177">
                        <c:v>395.86507999999998</c:v>
                      </c:pt>
                      <c:pt idx="178">
                        <c:v>397.93212</c:v>
                      </c:pt>
                      <c:pt idx="179">
                        <c:v>399.99916000000002</c:v>
                      </c:pt>
                      <c:pt idx="180">
                        <c:v>402.06619999999998</c:v>
                      </c:pt>
                      <c:pt idx="181">
                        <c:v>404.13324</c:v>
                      </c:pt>
                      <c:pt idx="182">
                        <c:v>406.20028000000002</c:v>
                      </c:pt>
                      <c:pt idx="183">
                        <c:v>408.26731999999998</c:v>
                      </c:pt>
                      <c:pt idx="184">
                        <c:v>410.33436</c:v>
                      </c:pt>
                      <c:pt idx="185">
                        <c:v>412.40140000000002</c:v>
                      </c:pt>
                      <c:pt idx="186">
                        <c:v>414.46843999999999</c:v>
                      </c:pt>
                      <c:pt idx="187">
                        <c:v>416.53548000000001</c:v>
                      </c:pt>
                      <c:pt idx="188">
                        <c:v>418.60252000000003</c:v>
                      </c:pt>
                      <c:pt idx="189">
                        <c:v>420.66955999999999</c:v>
                      </c:pt>
                      <c:pt idx="190">
                        <c:v>422.73660000000001</c:v>
                      </c:pt>
                      <c:pt idx="191">
                        <c:v>424.80363999999997</c:v>
                      </c:pt>
                      <c:pt idx="192">
                        <c:v>426.87067999999999</c:v>
                      </c:pt>
                      <c:pt idx="193">
                        <c:v>428.93772000000001</c:v>
                      </c:pt>
                      <c:pt idx="194">
                        <c:v>431.00475999999998</c:v>
                      </c:pt>
                      <c:pt idx="195">
                        <c:v>433.0718</c:v>
                      </c:pt>
                      <c:pt idx="196">
                        <c:v>435.13884000000002</c:v>
                      </c:pt>
                      <c:pt idx="197">
                        <c:v>437.20587999999998</c:v>
                      </c:pt>
                      <c:pt idx="198">
                        <c:v>439.27292</c:v>
                      </c:pt>
                      <c:pt idx="199">
                        <c:v>441.33996000000002</c:v>
                      </c:pt>
                      <c:pt idx="200">
                        <c:v>443.40699999999998</c:v>
                      </c:pt>
                      <c:pt idx="201">
                        <c:v>445.47404</c:v>
                      </c:pt>
                      <c:pt idx="202">
                        <c:v>447.54108000000002</c:v>
                      </c:pt>
                      <c:pt idx="203">
                        <c:v>449.60811999999999</c:v>
                      </c:pt>
                      <c:pt idx="204">
                        <c:v>451.67516000000001</c:v>
                      </c:pt>
                      <c:pt idx="205">
                        <c:v>453.74220000000003</c:v>
                      </c:pt>
                      <c:pt idx="206">
                        <c:v>455.80923999999999</c:v>
                      </c:pt>
                      <c:pt idx="207">
                        <c:v>457.87628000000001</c:v>
                      </c:pt>
                      <c:pt idx="208">
                        <c:v>459.94332000000003</c:v>
                      </c:pt>
                      <c:pt idx="209">
                        <c:v>462.01035999999999</c:v>
                      </c:pt>
                      <c:pt idx="210">
                        <c:v>464.07740000000001</c:v>
                      </c:pt>
                      <c:pt idx="211">
                        <c:v>466.14443999999997</c:v>
                      </c:pt>
                      <c:pt idx="212">
                        <c:v>468.21147999999999</c:v>
                      </c:pt>
                      <c:pt idx="213">
                        <c:v>470.27852000000001</c:v>
                      </c:pt>
                      <c:pt idx="214">
                        <c:v>472.34555999999998</c:v>
                      </c:pt>
                      <c:pt idx="215">
                        <c:v>474.4126</c:v>
                      </c:pt>
                      <c:pt idx="216">
                        <c:v>476.47964000000002</c:v>
                      </c:pt>
                      <c:pt idx="217">
                        <c:v>478.54667999999998</c:v>
                      </c:pt>
                      <c:pt idx="218">
                        <c:v>480.61372</c:v>
                      </c:pt>
                      <c:pt idx="219">
                        <c:v>482.68076000000002</c:v>
                      </c:pt>
                      <c:pt idx="220">
                        <c:v>484.74779999999998</c:v>
                      </c:pt>
                      <c:pt idx="221">
                        <c:v>486.81484</c:v>
                      </c:pt>
                      <c:pt idx="222">
                        <c:v>488.88188000000002</c:v>
                      </c:pt>
                    </c:numCache>
                  </c:num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'Raw data'!$K$5:$K$295</c15:sqref>
                        </c15:formulaRef>
                      </c:ext>
                    </c:extLst>
                    <c:numCache>
                      <c:formatCode>General</c:formatCode>
                      <c:ptCount val="291"/>
                      <c:pt idx="0">
                        <c:v>9.3900000000000008E-3</c:v>
                      </c:pt>
                      <c:pt idx="1">
                        <c:v>-0.19928999999999999</c:v>
                      </c:pt>
                      <c:pt idx="2">
                        <c:v>-0.24518000000000001</c:v>
                      </c:pt>
                      <c:pt idx="3">
                        <c:v>-0.21237</c:v>
                      </c:pt>
                      <c:pt idx="4">
                        <c:v>-0.21582000000000001</c:v>
                      </c:pt>
                      <c:pt idx="5">
                        <c:v>-0.21767</c:v>
                      </c:pt>
                      <c:pt idx="6">
                        <c:v>-0.21410000000000001</c:v>
                      </c:pt>
                      <c:pt idx="7">
                        <c:v>-0.21196999999999999</c:v>
                      </c:pt>
                      <c:pt idx="8">
                        <c:v>-0.20923</c:v>
                      </c:pt>
                      <c:pt idx="9">
                        <c:v>-0.20483999999999999</c:v>
                      </c:pt>
                      <c:pt idx="10">
                        <c:v>-0.20083000000000001</c:v>
                      </c:pt>
                      <c:pt idx="11">
                        <c:v>-0.19585</c:v>
                      </c:pt>
                      <c:pt idx="12">
                        <c:v>-0.19101000000000001</c:v>
                      </c:pt>
                      <c:pt idx="13">
                        <c:v>-0.18623999999999999</c:v>
                      </c:pt>
                      <c:pt idx="14">
                        <c:v>-0.18076999999999999</c:v>
                      </c:pt>
                      <c:pt idx="15">
                        <c:v>-0.17534</c:v>
                      </c:pt>
                      <c:pt idx="16">
                        <c:v>-0.16983999999999999</c:v>
                      </c:pt>
                      <c:pt idx="17">
                        <c:v>-0.16445000000000001</c:v>
                      </c:pt>
                      <c:pt idx="18">
                        <c:v>-0.15967000000000001</c:v>
                      </c:pt>
                      <c:pt idx="19">
                        <c:v>-0.15518999999999999</c:v>
                      </c:pt>
                      <c:pt idx="20">
                        <c:v>-0.15068999999999999</c:v>
                      </c:pt>
                      <c:pt idx="21">
                        <c:v>-0.14665</c:v>
                      </c:pt>
                      <c:pt idx="22">
                        <c:v>-0.14285</c:v>
                      </c:pt>
                      <c:pt idx="23">
                        <c:v>-0.13930999999999999</c:v>
                      </c:pt>
                      <c:pt idx="24">
                        <c:v>-0.13646</c:v>
                      </c:pt>
                      <c:pt idx="25">
                        <c:v>-0.13314999999999999</c:v>
                      </c:pt>
                      <c:pt idx="26">
                        <c:v>-0.12912999999999999</c:v>
                      </c:pt>
                      <c:pt idx="27">
                        <c:v>-0.12542</c:v>
                      </c:pt>
                      <c:pt idx="28">
                        <c:v>-0.12246</c:v>
                      </c:pt>
                      <c:pt idx="29">
                        <c:v>-0.11824999999999999</c:v>
                      </c:pt>
                      <c:pt idx="30">
                        <c:v>-0.11493</c:v>
                      </c:pt>
                      <c:pt idx="31">
                        <c:v>-0.11162</c:v>
                      </c:pt>
                      <c:pt idx="32">
                        <c:v>-0.10799</c:v>
                      </c:pt>
                      <c:pt idx="33">
                        <c:v>-0.10345</c:v>
                      </c:pt>
                      <c:pt idx="34">
                        <c:v>-9.9279999999999993E-2</c:v>
                      </c:pt>
                      <c:pt idx="35">
                        <c:v>-9.4210000000000002E-2</c:v>
                      </c:pt>
                      <c:pt idx="36">
                        <c:v>-8.9169999999999999E-2</c:v>
                      </c:pt>
                      <c:pt idx="37">
                        <c:v>-8.3809999999999996E-2</c:v>
                      </c:pt>
                      <c:pt idx="38">
                        <c:v>-7.7710000000000001E-2</c:v>
                      </c:pt>
                      <c:pt idx="39">
                        <c:v>-7.145E-2</c:v>
                      </c:pt>
                      <c:pt idx="40">
                        <c:v>-6.4219999999999999E-2</c:v>
                      </c:pt>
                      <c:pt idx="41">
                        <c:v>-5.6070000000000002E-2</c:v>
                      </c:pt>
                      <c:pt idx="42">
                        <c:v>-4.6219999999999997E-2</c:v>
                      </c:pt>
                      <c:pt idx="43">
                        <c:v>-3.4970000000000001E-2</c:v>
                      </c:pt>
                      <c:pt idx="44">
                        <c:v>-2.198E-2</c:v>
                      </c:pt>
                      <c:pt idx="45">
                        <c:v>-7.26E-3</c:v>
                      </c:pt>
                      <c:pt idx="46">
                        <c:v>8.8199999999999997E-3</c:v>
                      </c:pt>
                      <c:pt idx="47">
                        <c:v>2.5649999999999999E-2</c:v>
                      </c:pt>
                      <c:pt idx="48">
                        <c:v>4.4139999999999999E-2</c:v>
                      </c:pt>
                      <c:pt idx="49">
                        <c:v>6.2520000000000006E-2</c:v>
                      </c:pt>
                      <c:pt idx="50">
                        <c:v>8.2669999999999993E-2</c:v>
                      </c:pt>
                      <c:pt idx="51">
                        <c:v>0.10258</c:v>
                      </c:pt>
                      <c:pt idx="52">
                        <c:v>0.12225999999999999</c:v>
                      </c:pt>
                      <c:pt idx="53">
                        <c:v>0.14232</c:v>
                      </c:pt>
                      <c:pt idx="54">
                        <c:v>0.16303999999999999</c:v>
                      </c:pt>
                      <c:pt idx="55">
                        <c:v>0.18434</c:v>
                      </c:pt>
                      <c:pt idx="56">
                        <c:v>0.20721000000000001</c:v>
                      </c:pt>
                      <c:pt idx="57">
                        <c:v>0.22896</c:v>
                      </c:pt>
                      <c:pt idx="58">
                        <c:v>0.25148999999999999</c:v>
                      </c:pt>
                      <c:pt idx="59">
                        <c:v>0.27411999999999997</c:v>
                      </c:pt>
                      <c:pt idx="60">
                        <c:v>0.29593999999999998</c:v>
                      </c:pt>
                      <c:pt idx="61">
                        <c:v>0.31834000000000001</c:v>
                      </c:pt>
                      <c:pt idx="62">
                        <c:v>0.34064</c:v>
                      </c:pt>
                      <c:pt idx="63">
                        <c:v>0.36403000000000002</c:v>
                      </c:pt>
                      <c:pt idx="64">
                        <c:v>0.38796000000000003</c:v>
                      </c:pt>
                      <c:pt idx="65">
                        <c:v>0.41286</c:v>
                      </c:pt>
                      <c:pt idx="66">
                        <c:v>0.44059999999999999</c:v>
                      </c:pt>
                      <c:pt idx="67">
                        <c:v>0.47441</c:v>
                      </c:pt>
                      <c:pt idx="68">
                        <c:v>0.51404000000000005</c:v>
                      </c:pt>
                      <c:pt idx="69">
                        <c:v>0.55384999999999995</c:v>
                      </c:pt>
                      <c:pt idx="70">
                        <c:v>0.59391000000000005</c:v>
                      </c:pt>
                      <c:pt idx="71">
                        <c:v>0.62322</c:v>
                      </c:pt>
                      <c:pt idx="72">
                        <c:v>0.61667000000000005</c:v>
                      </c:pt>
                      <c:pt idx="73">
                        <c:v>0.57282999999999995</c:v>
                      </c:pt>
                      <c:pt idx="74">
                        <c:v>0.51156000000000001</c:v>
                      </c:pt>
                      <c:pt idx="75">
                        <c:v>0.45319999999999999</c:v>
                      </c:pt>
                      <c:pt idx="76">
                        <c:v>0.40255000000000002</c:v>
                      </c:pt>
                      <c:pt idx="77">
                        <c:v>0.33925</c:v>
                      </c:pt>
                      <c:pt idx="78">
                        <c:v>0.24870999999999999</c:v>
                      </c:pt>
                      <c:pt idx="79">
                        <c:v>0.14974999999999999</c:v>
                      </c:pt>
                      <c:pt idx="80">
                        <c:v>8.3280000000000007E-2</c:v>
                      </c:pt>
                      <c:pt idx="81">
                        <c:v>4.2900000000000001E-2</c:v>
                      </c:pt>
                      <c:pt idx="82">
                        <c:v>1.821E-2</c:v>
                      </c:pt>
                      <c:pt idx="83">
                        <c:v>5.5100000000000001E-3</c:v>
                      </c:pt>
                      <c:pt idx="84" formatCode="0.00E+00">
                        <c:v>5.81673E-4</c:v>
                      </c:pt>
                      <c:pt idx="85" formatCode="0.00E+00">
                        <c:v>-5.0270499999999999E-4</c:v>
                      </c:pt>
                      <c:pt idx="86">
                        <c:v>-1.7700000000000001E-3</c:v>
                      </c:pt>
                      <c:pt idx="87">
                        <c:v>-1.8400000000000001E-3</c:v>
                      </c:pt>
                      <c:pt idx="88" formatCode="0.00E+00">
                        <c:v>1.7110399999999999E-4</c:v>
                      </c:pt>
                      <c:pt idx="89">
                        <c:v>4.9399999999999999E-3</c:v>
                      </c:pt>
                      <c:pt idx="90">
                        <c:v>1.0200000000000001E-2</c:v>
                      </c:pt>
                      <c:pt idx="91">
                        <c:v>9.92E-3</c:v>
                      </c:pt>
                      <c:pt idx="92">
                        <c:v>8.8400000000000006E-3</c:v>
                      </c:pt>
                      <c:pt idx="93">
                        <c:v>7.4599999999999996E-3</c:v>
                      </c:pt>
                      <c:pt idx="94">
                        <c:v>4.6800000000000001E-3</c:v>
                      </c:pt>
                      <c:pt idx="95" formatCode="0.00E+00">
                        <c:v>7.9849399999999996E-4</c:v>
                      </c:pt>
                      <c:pt idx="96">
                        <c:v>-5.5900000000000004E-3</c:v>
                      </c:pt>
                      <c:pt idx="97">
                        <c:v>-1.5270000000000001E-2</c:v>
                      </c:pt>
                      <c:pt idx="98">
                        <c:v>-3.2980000000000002E-2</c:v>
                      </c:pt>
                      <c:pt idx="99">
                        <c:v>-5.0860000000000002E-2</c:v>
                      </c:pt>
                      <c:pt idx="100">
                        <c:v>-5.6259999999999998E-2</c:v>
                      </c:pt>
                      <c:pt idx="101">
                        <c:v>-4.9140000000000003E-2</c:v>
                      </c:pt>
                      <c:pt idx="102">
                        <c:v>-4.768E-2</c:v>
                      </c:pt>
                      <c:pt idx="103">
                        <c:v>-7.2389999999999996E-2</c:v>
                      </c:pt>
                      <c:pt idx="104">
                        <c:v>-0.1215</c:v>
                      </c:pt>
                      <c:pt idx="105">
                        <c:v>-0.16872000000000001</c:v>
                      </c:pt>
                      <c:pt idx="106">
                        <c:v>-0.20216999999999999</c:v>
                      </c:pt>
                      <c:pt idx="107">
                        <c:v>-0.22531000000000001</c:v>
                      </c:pt>
                      <c:pt idx="108">
                        <c:v>-0.24404000000000001</c:v>
                      </c:pt>
                      <c:pt idx="109">
                        <c:v>-0.25781999999999999</c:v>
                      </c:pt>
                      <c:pt idx="110">
                        <c:v>-0.27156000000000002</c:v>
                      </c:pt>
                      <c:pt idx="111">
                        <c:v>-0.28534999999999999</c:v>
                      </c:pt>
                      <c:pt idx="112">
                        <c:v>-0.29754999999999998</c:v>
                      </c:pt>
                      <c:pt idx="113">
                        <c:v>-0.30961</c:v>
                      </c:pt>
                      <c:pt idx="114">
                        <c:v>-0.32252999999999998</c:v>
                      </c:pt>
                      <c:pt idx="115">
                        <c:v>-0.33391999999999999</c:v>
                      </c:pt>
                      <c:pt idx="116">
                        <c:v>-0.34350000000000003</c:v>
                      </c:pt>
                      <c:pt idx="117">
                        <c:v>-0.34986</c:v>
                      </c:pt>
                      <c:pt idx="118">
                        <c:v>-0.35376000000000002</c:v>
                      </c:pt>
                      <c:pt idx="119">
                        <c:v>-0.35347000000000001</c:v>
                      </c:pt>
                      <c:pt idx="120">
                        <c:v>-0.35149999999999998</c:v>
                      </c:pt>
                      <c:pt idx="121">
                        <c:v>-0.34710000000000002</c:v>
                      </c:pt>
                      <c:pt idx="122">
                        <c:v>-0.33651999999999999</c:v>
                      </c:pt>
                      <c:pt idx="123">
                        <c:v>-0.32273000000000002</c:v>
                      </c:pt>
                      <c:pt idx="124">
                        <c:v>-0.30442999999999998</c:v>
                      </c:pt>
                      <c:pt idx="125">
                        <c:v>-0.28161000000000003</c:v>
                      </c:pt>
                      <c:pt idx="126">
                        <c:v>-0.25316</c:v>
                      </c:pt>
                      <c:pt idx="127">
                        <c:v>-0.22040000000000001</c:v>
                      </c:pt>
                      <c:pt idx="128">
                        <c:v>-0.18435000000000001</c:v>
                      </c:pt>
                      <c:pt idx="129">
                        <c:v>-0.14446999999999999</c:v>
                      </c:pt>
                      <c:pt idx="130">
                        <c:v>-0.10184</c:v>
                      </c:pt>
                      <c:pt idx="131">
                        <c:v>-5.3220000000000003E-2</c:v>
                      </c:pt>
                      <c:pt idx="132">
                        <c:v>3.0599999999999998E-3</c:v>
                      </c:pt>
                      <c:pt idx="133">
                        <c:v>7.5249999999999997E-2</c:v>
                      </c:pt>
                      <c:pt idx="134">
                        <c:v>0.16950999999999999</c:v>
                      </c:pt>
                      <c:pt idx="135">
                        <c:v>0.28482000000000002</c:v>
                      </c:pt>
                      <c:pt idx="136">
                        <c:v>0.40600000000000003</c:v>
                      </c:pt>
                      <c:pt idx="137">
                        <c:v>0.51404000000000005</c:v>
                      </c:pt>
                      <c:pt idx="138">
                        <c:v>0.59572999999999998</c:v>
                      </c:pt>
                      <c:pt idx="139">
                        <c:v>0.65195000000000003</c:v>
                      </c:pt>
                      <c:pt idx="140">
                        <c:v>0.68642000000000003</c:v>
                      </c:pt>
                      <c:pt idx="141">
                        <c:v>0.69510000000000005</c:v>
                      </c:pt>
                      <c:pt idx="142">
                        <c:v>0.70411999999999997</c:v>
                      </c:pt>
                      <c:pt idx="143">
                        <c:v>0.70948999999999995</c:v>
                      </c:pt>
                      <c:pt idx="144">
                        <c:v>0.72128000000000003</c:v>
                      </c:pt>
                      <c:pt idx="145">
                        <c:v>0.74246000000000001</c:v>
                      </c:pt>
                      <c:pt idx="146">
                        <c:v>0.77237</c:v>
                      </c:pt>
                      <c:pt idx="147">
                        <c:v>0.80366000000000004</c:v>
                      </c:pt>
                      <c:pt idx="148">
                        <c:v>0.82706999999999997</c:v>
                      </c:pt>
                      <c:pt idx="149">
                        <c:v>0.83521000000000001</c:v>
                      </c:pt>
                      <c:pt idx="150">
                        <c:v>0.82930000000000004</c:v>
                      </c:pt>
                      <c:pt idx="151">
                        <c:v>0.81179999999999997</c:v>
                      </c:pt>
                      <c:pt idx="152">
                        <c:v>0.78705000000000003</c:v>
                      </c:pt>
                      <c:pt idx="153">
                        <c:v>0.75753000000000004</c:v>
                      </c:pt>
                      <c:pt idx="154">
                        <c:v>0.72158999999999995</c:v>
                      </c:pt>
                      <c:pt idx="155">
                        <c:v>0.67857000000000001</c:v>
                      </c:pt>
                      <c:pt idx="156">
                        <c:v>0.63336999999999999</c:v>
                      </c:pt>
                      <c:pt idx="157">
                        <c:v>0.58411000000000002</c:v>
                      </c:pt>
                      <c:pt idx="158">
                        <c:v>0.53334000000000004</c:v>
                      </c:pt>
                      <c:pt idx="159">
                        <c:v>0.48342000000000002</c:v>
                      </c:pt>
                      <c:pt idx="160">
                        <c:v>0.43772</c:v>
                      </c:pt>
                      <c:pt idx="161">
                        <c:v>0.40007999999999999</c:v>
                      </c:pt>
                      <c:pt idx="162">
                        <c:v>0.36776999999999999</c:v>
                      </c:pt>
                      <c:pt idx="163">
                        <c:v>0.33901999999999999</c:v>
                      </c:pt>
                      <c:pt idx="164">
                        <c:v>0.31314999999999998</c:v>
                      </c:pt>
                      <c:pt idx="165">
                        <c:v>0.28743000000000002</c:v>
                      </c:pt>
                      <c:pt idx="166">
                        <c:v>0.26351000000000002</c:v>
                      </c:pt>
                      <c:pt idx="167">
                        <c:v>0.23843</c:v>
                      </c:pt>
                      <c:pt idx="168">
                        <c:v>0.21079999999999999</c:v>
                      </c:pt>
                      <c:pt idx="169">
                        <c:v>0.18204000000000001</c:v>
                      </c:pt>
                      <c:pt idx="170">
                        <c:v>0.15209</c:v>
                      </c:pt>
                      <c:pt idx="171">
                        <c:v>0.12188</c:v>
                      </c:pt>
                      <c:pt idx="172">
                        <c:v>9.3109999999999998E-2</c:v>
                      </c:pt>
                      <c:pt idx="173">
                        <c:v>6.7040000000000002E-2</c:v>
                      </c:pt>
                      <c:pt idx="174">
                        <c:v>4.3110000000000002E-2</c:v>
                      </c:pt>
                      <c:pt idx="175">
                        <c:v>2.0920000000000001E-2</c:v>
                      </c:pt>
                      <c:pt idx="176" formatCode="0.00E+00">
                        <c:v>7.8993800000000001E-4</c:v>
                      </c:pt>
                      <c:pt idx="177">
                        <c:v>-1.7440000000000001E-2</c:v>
                      </c:pt>
                      <c:pt idx="178">
                        <c:v>-3.4700000000000002E-2</c:v>
                      </c:pt>
                      <c:pt idx="179">
                        <c:v>-5.0410000000000003E-2</c:v>
                      </c:pt>
                      <c:pt idx="180">
                        <c:v>-6.4100000000000004E-2</c:v>
                      </c:pt>
                      <c:pt idx="181">
                        <c:v>-7.639E-2</c:v>
                      </c:pt>
                      <c:pt idx="182">
                        <c:v>-8.6779999999999996E-2</c:v>
                      </c:pt>
                      <c:pt idx="183">
                        <c:v>-9.4659999999999994E-2</c:v>
                      </c:pt>
                      <c:pt idx="184">
                        <c:v>-9.9989999999999996E-2</c:v>
                      </c:pt>
                      <c:pt idx="185">
                        <c:v>-0.10423</c:v>
                      </c:pt>
                      <c:pt idx="186">
                        <c:v>-0.10709</c:v>
                      </c:pt>
                      <c:pt idx="187">
                        <c:v>-0.11143</c:v>
                      </c:pt>
                      <c:pt idx="188">
                        <c:v>-0.11511</c:v>
                      </c:pt>
                      <c:pt idx="189">
                        <c:v>-0.11860999999999999</c:v>
                      </c:pt>
                      <c:pt idx="190">
                        <c:v>-0.1212</c:v>
                      </c:pt>
                      <c:pt idx="191">
                        <c:v>-0.12446</c:v>
                      </c:pt>
                      <c:pt idx="192">
                        <c:v>-0.12715000000000001</c:v>
                      </c:pt>
                      <c:pt idx="193">
                        <c:v>-0.13005</c:v>
                      </c:pt>
                      <c:pt idx="194">
                        <c:v>-0.13267000000000001</c:v>
                      </c:pt>
                      <c:pt idx="195">
                        <c:v>-0.13594999999999999</c:v>
                      </c:pt>
                      <c:pt idx="196">
                        <c:v>-0.13894000000000001</c:v>
                      </c:pt>
                      <c:pt idx="197">
                        <c:v>-0.14424000000000001</c:v>
                      </c:pt>
                      <c:pt idx="198">
                        <c:v>-0.14973</c:v>
                      </c:pt>
                      <c:pt idx="199">
                        <c:v>-0.15576999999999999</c:v>
                      </c:pt>
                      <c:pt idx="200">
                        <c:v>-0.16335</c:v>
                      </c:pt>
                      <c:pt idx="201">
                        <c:v>-0.17233999999999999</c:v>
                      </c:pt>
                      <c:pt idx="202">
                        <c:v>-0.18254000000000001</c:v>
                      </c:pt>
                      <c:pt idx="203">
                        <c:v>-0.19386</c:v>
                      </c:pt>
                      <c:pt idx="204">
                        <c:v>-0.20669999999999999</c:v>
                      </c:pt>
                      <c:pt idx="205">
                        <c:v>-0.22058</c:v>
                      </c:pt>
                      <c:pt idx="206">
                        <c:v>-0.23610999999999999</c:v>
                      </c:pt>
                      <c:pt idx="207">
                        <c:v>-0.25206000000000001</c:v>
                      </c:pt>
                      <c:pt idx="208">
                        <c:v>-0.26991999999999999</c:v>
                      </c:pt>
                      <c:pt idx="209">
                        <c:v>-0.28802</c:v>
                      </c:pt>
                      <c:pt idx="210">
                        <c:v>-0.30734</c:v>
                      </c:pt>
                      <c:pt idx="211">
                        <c:v>-0.32641999999999999</c:v>
                      </c:pt>
                      <c:pt idx="212">
                        <c:v>-0.34682000000000002</c:v>
                      </c:pt>
                      <c:pt idx="213">
                        <c:v>-0.36730000000000002</c:v>
                      </c:pt>
                      <c:pt idx="214">
                        <c:v>-0.38818999999999998</c:v>
                      </c:pt>
                      <c:pt idx="215">
                        <c:v>-0.40977000000000002</c:v>
                      </c:pt>
                      <c:pt idx="216">
                        <c:v>-0.43146000000000001</c:v>
                      </c:pt>
                      <c:pt idx="217">
                        <c:v>-0.45606999999999998</c:v>
                      </c:pt>
                      <c:pt idx="218">
                        <c:v>-0.48229</c:v>
                      </c:pt>
                      <c:pt idx="219">
                        <c:v>-0.51071</c:v>
                      </c:pt>
                      <c:pt idx="220">
                        <c:v>-0.54239999999999999</c:v>
                      </c:pt>
                      <c:pt idx="221">
                        <c:v>-0.57713999999999999</c:v>
                      </c:pt>
                      <c:pt idx="222">
                        <c:v>-0.61584000000000005</c:v>
                      </c:pt>
                    </c:numCache>
                  </c:numRef>
                </c:yVal>
                <c:smooth val="1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6-5FFB-4A97-9DED-8DC3C9CB970B}"/>
                  </c:ext>
                </c:extLst>
              </c15:ser>
            </c15:filteredScatterSeries>
          </c:ext>
        </c:extLst>
      </c:scatterChart>
      <c:valAx>
        <c:axId val="136057344"/>
        <c:scaling>
          <c:orientation val="minMax"/>
          <c:max val="400"/>
          <c:min val="50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1600" b="1" dirty="0">
                    <a:latin typeface="+mn-lt"/>
                  </a:rPr>
                  <a:t>Temperature (</a:t>
                </a:r>
                <a:r>
                  <a:rPr lang="ko-KR" altLang="en-US" sz="1600" b="1" dirty="0">
                    <a:latin typeface="+mn-lt"/>
                  </a:rPr>
                  <a:t>℃</a:t>
                </a:r>
                <a:r>
                  <a:rPr lang="en-US" altLang="ko-KR" sz="1600" b="1" dirty="0">
                    <a:latin typeface="+mn-lt"/>
                  </a:rPr>
                  <a:t>)</a:t>
                </a:r>
                <a:endParaRPr lang="ko-KR" sz="1600" b="1" dirty="0">
                  <a:latin typeface="+mn-lt"/>
                </a:endParaRPr>
              </a:p>
            </c:rich>
          </c:tx>
          <c:layout/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low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0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36057920"/>
        <c:crossesAt val="0"/>
        <c:crossBetween val="midCat"/>
      </c:valAx>
      <c:valAx>
        <c:axId val="136057920"/>
        <c:scaling>
          <c:orientation val="minMax"/>
          <c:max val="40"/>
          <c:min val="-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minorGridlines>
          <c:spPr>
            <a:ln w="9525" cap="flat" cmpd="sng" algn="ctr">
              <a:solidFill>
                <a:schemeClr val="tx1">
                  <a:lumMod val="5000"/>
                  <a:lumOff val="95000"/>
                </a:schemeClr>
              </a:solidFill>
              <a:round/>
            </a:ln>
            <a:effectLst/>
          </c:spPr>
        </c:min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altLang="ko-KR" sz="1600" b="1" dirty="0"/>
                  <a:t>Heat</a:t>
                </a:r>
                <a:r>
                  <a:rPr lang="en-US" altLang="ko-KR" sz="1600" b="1" baseline="0" dirty="0"/>
                  <a:t>  Flow (W/g)</a:t>
                </a:r>
                <a:endParaRPr lang="ko-KR" sz="1600" b="1" dirty="0"/>
              </a:p>
            </c:rich>
          </c:tx>
          <c:layout>
            <c:manualLayout>
              <c:xMode val="edge"/>
              <c:yMode val="edge"/>
              <c:x val="1.3667770647566172E-2"/>
              <c:y val="0.23022483028141849"/>
            </c:manualLayout>
          </c:layout>
          <c:overlay val="0"/>
          <c:spPr>
            <a:noFill/>
            <a:ln>
              <a:noFill/>
            </a:ln>
            <a:effectLst/>
          </c:spPr>
        </c:title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ko-KR"/>
          </a:p>
        </c:txPr>
        <c:crossAx val="136057344"/>
        <c:crossesAt val="0"/>
        <c:crossBetween val="midCat"/>
        <c:majorUnit val="5"/>
        <c:minorUnit val="1"/>
      </c:valAx>
      <c:spPr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19947114488350035"/>
          <c:y val="8.5018773766320721E-2"/>
          <c:w val="0.22588665621820841"/>
          <c:h val="0.3412329929536768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ko-KR"/>
        </a:p>
      </c:txPr>
    </c:legend>
    <c:plotVisOnly val="1"/>
    <c:dispBlanksAs val="gap"/>
    <c:showDLblsOverMax val="0"/>
    <c:extLst xmlns:c16r2="http://schemas.microsoft.com/office/drawing/2015/06/chart"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</c:chart>
  <c:spPr>
    <a:solidFill>
      <a:schemeClr val="bg1"/>
    </a:solidFill>
    <a:ln>
      <a:noFill/>
    </a:ln>
    <a:effectLst/>
  </c:spPr>
  <c:txPr>
    <a:bodyPr/>
    <a:lstStyle/>
    <a:p>
      <a:pPr>
        <a:defRPr/>
      </a:pPr>
      <a:endParaRPr lang="ko-KR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7239498201482824E-2"/>
          <c:y val="5.8663740841397534E-2"/>
          <c:w val="0.847177595130437"/>
          <c:h val="0.78072332295972469"/>
        </c:manualLayout>
      </c:layout>
      <c:scatterChart>
        <c:scatterStyle val="lineMarker"/>
        <c:varyColors val="0"/>
        <c:ser>
          <c:idx val="5"/>
          <c:order val="0"/>
          <c:tx>
            <c:strRef>
              <c:f>'Raw data Formation'!$A$3:$B$3</c:f>
              <c:strCache>
                <c:ptCount val="1"/>
                <c:pt idx="0">
                  <c:v>재열처리</c:v>
                </c:pt>
              </c:strCache>
              <c:extLst xmlns:c16r2="http://schemas.microsoft.com/office/drawing/2015/06/chart" xmlns:c15="http://schemas.microsoft.com/office/drawing/2012/chart"/>
            </c:strRef>
          </c:tx>
          <c:spPr>
            <a:ln w="3175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'Raw data Formation'!$C$5:$C$4001</c:f>
              <c:numCache>
                <c:formatCode>0.0</c:formatCode>
                <c:ptCount val="3997"/>
                <c:pt idx="0">
                  <c:v>0.2453826872631886</c:v>
                </c:pt>
                <c:pt idx="1">
                  <c:v>0.49077295249198488</c:v>
                </c:pt>
                <c:pt idx="2">
                  <c:v>0.73615957446808511</c:v>
                </c:pt>
                <c:pt idx="3">
                  <c:v>0.98151092975808796</c:v>
                </c:pt>
                <c:pt idx="4">
                  <c:v>1.2268857475954533</c:v>
                </c:pt>
                <c:pt idx="5">
                  <c:v>1.4722835907898573</c:v>
                </c:pt>
                <c:pt idx="6">
                  <c:v>1.7176348003497524</c:v>
                </c:pt>
                <c:pt idx="7">
                  <c:v>1.963013698630137</c:v>
                </c:pt>
                <c:pt idx="8">
                  <c:v>2.2083925969105218</c:v>
                </c:pt>
                <c:pt idx="9">
                  <c:v>2.4537569221801223</c:v>
                </c:pt>
                <c:pt idx="10">
                  <c:v>2.6991358204605072</c:v>
                </c:pt>
                <c:pt idx="11">
                  <c:v>2.9444812008160883</c:v>
                </c:pt>
                <c:pt idx="12">
                  <c:v>3.1898790440104925</c:v>
                </c:pt>
                <c:pt idx="13">
                  <c:v>3.43524628388225</c:v>
                </c:pt>
                <c:pt idx="14">
                  <c:v>3.6806528708831245</c:v>
                </c:pt>
                <c:pt idx="15">
                  <c:v>3.9260434275721363</c:v>
                </c:pt>
                <c:pt idx="16">
                  <c:v>4.1714208685514427</c:v>
                </c:pt>
                <c:pt idx="17">
                  <c:v>4.4168245409501603</c:v>
                </c:pt>
                <c:pt idx="18">
                  <c:v>4.6622194695424071</c:v>
                </c:pt>
                <c:pt idx="19">
                  <c:v>4.9076012824249489</c:v>
                </c:pt>
                <c:pt idx="20">
                  <c:v>5.1530005829204306</c:v>
                </c:pt>
                <c:pt idx="21">
                  <c:v>5.3984013407169922</c:v>
                </c:pt>
                <c:pt idx="22">
                  <c:v>5.643791897406004</c:v>
                </c:pt>
                <c:pt idx="23">
                  <c:v>5.889154765374526</c:v>
                </c:pt>
                <c:pt idx="24">
                  <c:v>6.134511804138735</c:v>
                </c:pt>
                <c:pt idx="25">
                  <c:v>6.3798863305158848</c:v>
                </c:pt>
                <c:pt idx="26">
                  <c:v>6.6252491984844069</c:v>
                </c:pt>
                <c:pt idx="27">
                  <c:v>6.8706368405712617</c:v>
                </c:pt>
                <c:pt idx="28">
                  <c:v>7.1160026231419407</c:v>
                </c:pt>
                <c:pt idx="29">
                  <c:v>7.3613669484115416</c:v>
                </c:pt>
                <c:pt idx="30">
                  <c:v>7.6067385601865345</c:v>
                </c:pt>
                <c:pt idx="31">
                  <c:v>7.8521101719615274</c:v>
                </c:pt>
                <c:pt idx="32">
                  <c:v>8.0974744972311274</c:v>
                </c:pt>
                <c:pt idx="33">
                  <c:v>8.3428548528125912</c:v>
                </c:pt>
                <c:pt idx="34">
                  <c:v>8.5882250072865052</c:v>
                </c:pt>
                <c:pt idx="35">
                  <c:v>8.8335937044593411</c:v>
                </c:pt>
                <c:pt idx="36">
                  <c:v>9.078968230836491</c:v>
                </c:pt>
                <c:pt idx="37">
                  <c:v>9.324320897697465</c:v>
                </c:pt>
                <c:pt idx="38">
                  <c:v>9.5697172835907907</c:v>
                </c:pt>
                <c:pt idx="39">
                  <c:v>9.8150786942582329</c:v>
                </c:pt>
                <c:pt idx="40">
                  <c:v>10.060450306033227</c:v>
                </c:pt>
                <c:pt idx="41">
                  <c:v>10.305835033517925</c:v>
                </c:pt>
                <c:pt idx="42">
                  <c:v>10.551196444185369</c:v>
                </c:pt>
                <c:pt idx="43">
                  <c:v>10.79657679976683</c:v>
                </c:pt>
                <c:pt idx="44">
                  <c:v>11.041957155348294</c:v>
                </c:pt>
                <c:pt idx="45">
                  <c:v>11.287337510929758</c:v>
                </c:pt>
                <c:pt idx="46">
                  <c:v>11.53271058000583</c:v>
                </c:pt>
                <c:pt idx="47">
                  <c:v>11.778090935587294</c:v>
                </c:pt>
                <c:pt idx="48">
                  <c:v>12.023461090061206</c:v>
                </c:pt>
                <c:pt idx="49">
                  <c:v>12.2688327018362</c:v>
                </c:pt>
                <c:pt idx="50">
                  <c:v>12.514220343923055</c:v>
                </c:pt>
                <c:pt idx="51">
                  <c:v>12.759602156805595</c:v>
                </c:pt>
                <c:pt idx="52">
                  <c:v>13.004973768580589</c:v>
                </c:pt>
                <c:pt idx="53">
                  <c:v>13.250364325269601</c:v>
                </c:pt>
                <c:pt idx="54">
                  <c:v>13.495734479743515</c:v>
                </c:pt>
                <c:pt idx="55">
                  <c:v>13.741109006120665</c:v>
                </c:pt>
                <c:pt idx="56">
                  <c:v>13.986489361702128</c:v>
                </c:pt>
                <c:pt idx="57">
                  <c:v>14.231879918391138</c:v>
                </c:pt>
                <c:pt idx="58">
                  <c:v>14.47723549985427</c:v>
                </c:pt>
                <c:pt idx="59">
                  <c:v>14.722631885747594</c:v>
                </c:pt>
                <c:pt idx="60">
                  <c:v>14.968026814339842</c:v>
                </c:pt>
                <c:pt idx="61">
                  <c:v>15.213378023899738</c:v>
                </c:pt>
                <c:pt idx="62">
                  <c:v>15.458772952491984</c:v>
                </c:pt>
                <c:pt idx="63">
                  <c:v>15.704153308073447</c:v>
                </c:pt>
                <c:pt idx="64">
                  <c:v>15.949533663654911</c:v>
                </c:pt>
                <c:pt idx="65">
                  <c:v>16.194957738268727</c:v>
                </c:pt>
                <c:pt idx="66">
                  <c:v>16.440352666860974</c:v>
                </c:pt>
                <c:pt idx="67">
                  <c:v>16.68577674147479</c:v>
                </c:pt>
                <c:pt idx="68">
                  <c:v>16.93115709705625</c:v>
                </c:pt>
                <c:pt idx="69">
                  <c:v>17.176581171670069</c:v>
                </c:pt>
                <c:pt idx="70">
                  <c:v>17.421990673273097</c:v>
                </c:pt>
                <c:pt idx="71">
                  <c:v>17.667400174876128</c:v>
                </c:pt>
                <c:pt idx="72">
                  <c:v>17.91280967647916</c:v>
                </c:pt>
                <c:pt idx="73">
                  <c:v>18.158219178082192</c:v>
                </c:pt>
                <c:pt idx="74">
                  <c:v>18.403614106674439</c:v>
                </c:pt>
                <c:pt idx="75">
                  <c:v>18.649023608277467</c:v>
                </c:pt>
                <c:pt idx="76">
                  <c:v>18.894403963858935</c:v>
                </c:pt>
                <c:pt idx="77">
                  <c:v>19.139769746429614</c:v>
                </c:pt>
                <c:pt idx="78">
                  <c:v>19.385164675021858</c:v>
                </c:pt>
                <c:pt idx="79">
                  <c:v>19.630559603614106</c:v>
                </c:pt>
                <c:pt idx="80">
                  <c:v>19.875925386184786</c:v>
                </c:pt>
                <c:pt idx="81">
                  <c:v>20.12132031477703</c:v>
                </c:pt>
                <c:pt idx="82">
                  <c:v>20.366700670358497</c:v>
                </c:pt>
                <c:pt idx="83">
                  <c:v>20.612081025939961</c:v>
                </c:pt>
                <c:pt idx="84">
                  <c:v>20.857475954532205</c:v>
                </c:pt>
                <c:pt idx="85">
                  <c:v>21.102856310113669</c:v>
                </c:pt>
                <c:pt idx="86">
                  <c:v>21.348265811716701</c:v>
                </c:pt>
                <c:pt idx="87">
                  <c:v>21.593646167298161</c:v>
                </c:pt>
                <c:pt idx="88">
                  <c:v>21.839026522879628</c:v>
                </c:pt>
                <c:pt idx="89">
                  <c:v>22.084406878461088</c:v>
                </c:pt>
                <c:pt idx="90">
                  <c:v>22.329787234042552</c:v>
                </c:pt>
                <c:pt idx="91">
                  <c:v>22.575167589624016</c:v>
                </c:pt>
                <c:pt idx="92">
                  <c:v>22.820562518216263</c:v>
                </c:pt>
                <c:pt idx="93">
                  <c:v>23.065942873797724</c:v>
                </c:pt>
                <c:pt idx="94">
                  <c:v>23.311323229379191</c:v>
                </c:pt>
                <c:pt idx="95">
                  <c:v>23.556689011949871</c:v>
                </c:pt>
                <c:pt idx="96">
                  <c:v>23.802054794520547</c:v>
                </c:pt>
                <c:pt idx="97">
                  <c:v>24.047449723112795</c:v>
                </c:pt>
                <c:pt idx="98">
                  <c:v>24.292830078694259</c:v>
                </c:pt>
                <c:pt idx="99">
                  <c:v>24.538195861264938</c:v>
                </c:pt>
                <c:pt idx="100">
                  <c:v>24.783576216846399</c:v>
                </c:pt>
                <c:pt idx="101">
                  <c:v>25.028956572427862</c:v>
                </c:pt>
                <c:pt idx="102">
                  <c:v>25.274307781987758</c:v>
                </c:pt>
                <c:pt idx="103">
                  <c:v>25.519688137569222</c:v>
                </c:pt>
                <c:pt idx="104">
                  <c:v>25.765039347129118</c:v>
                </c:pt>
                <c:pt idx="105">
                  <c:v>26.010419702710578</c:v>
                </c:pt>
                <c:pt idx="106">
                  <c:v>26.255800058292042</c:v>
                </c:pt>
                <c:pt idx="107">
                  <c:v>26.50119498688429</c:v>
                </c:pt>
                <c:pt idx="108">
                  <c:v>26.746546196444186</c:v>
                </c:pt>
                <c:pt idx="109">
                  <c:v>26.99194112503643</c:v>
                </c:pt>
                <c:pt idx="110">
                  <c:v>27.23730690760711</c:v>
                </c:pt>
                <c:pt idx="111">
                  <c:v>27.482701836199361</c:v>
                </c:pt>
                <c:pt idx="112">
                  <c:v>27.728067618770037</c:v>
                </c:pt>
                <c:pt idx="113">
                  <c:v>27.973447974351501</c:v>
                </c:pt>
                <c:pt idx="114">
                  <c:v>28.218857475954533</c:v>
                </c:pt>
                <c:pt idx="115">
                  <c:v>28.464223258525212</c:v>
                </c:pt>
                <c:pt idx="116">
                  <c:v>28.709618187117457</c:v>
                </c:pt>
                <c:pt idx="117">
                  <c:v>28.95498396968814</c:v>
                </c:pt>
                <c:pt idx="118">
                  <c:v>29.200378898280384</c:v>
                </c:pt>
                <c:pt idx="119">
                  <c:v>29.445773826872632</c:v>
                </c:pt>
                <c:pt idx="120">
                  <c:v>29.691139609443312</c:v>
                </c:pt>
                <c:pt idx="121">
                  <c:v>29.936534538035559</c:v>
                </c:pt>
                <c:pt idx="122">
                  <c:v>30.181900320606236</c:v>
                </c:pt>
                <c:pt idx="123">
                  <c:v>30.427309822209271</c:v>
                </c:pt>
                <c:pt idx="124">
                  <c:v>30.672675604779947</c:v>
                </c:pt>
                <c:pt idx="125">
                  <c:v>30.918070533372195</c:v>
                </c:pt>
                <c:pt idx="126">
                  <c:v>31.163436315942871</c:v>
                </c:pt>
                <c:pt idx="127">
                  <c:v>31.408816671524338</c:v>
                </c:pt>
                <c:pt idx="128">
                  <c:v>31.654197027105798</c:v>
                </c:pt>
                <c:pt idx="129">
                  <c:v>31.899577382687262</c:v>
                </c:pt>
                <c:pt idx="130">
                  <c:v>32.144957738268722</c:v>
                </c:pt>
                <c:pt idx="131">
                  <c:v>32.390323520839402</c:v>
                </c:pt>
                <c:pt idx="132">
                  <c:v>32.635733022442437</c:v>
                </c:pt>
                <c:pt idx="133">
                  <c:v>32.88108423200233</c:v>
                </c:pt>
                <c:pt idx="134">
                  <c:v>33.126479160594577</c:v>
                </c:pt>
                <c:pt idx="135">
                  <c:v>33.371844943165257</c:v>
                </c:pt>
                <c:pt idx="136">
                  <c:v>33.617254444768285</c:v>
                </c:pt>
                <c:pt idx="137">
                  <c:v>33.862605654328185</c:v>
                </c:pt>
                <c:pt idx="138">
                  <c:v>34.10801515593122</c:v>
                </c:pt>
                <c:pt idx="139">
                  <c:v>34.35341008452346</c:v>
                </c:pt>
                <c:pt idx="140">
                  <c:v>34.598834159137276</c:v>
                </c:pt>
                <c:pt idx="141">
                  <c:v>34.844243660740311</c:v>
                </c:pt>
                <c:pt idx="142">
                  <c:v>35.089667735354126</c:v>
                </c:pt>
                <c:pt idx="143">
                  <c:v>35.335062663946367</c:v>
                </c:pt>
                <c:pt idx="144">
                  <c:v>35.580457592538622</c:v>
                </c:pt>
                <c:pt idx="145">
                  <c:v>35.82586709414165</c:v>
                </c:pt>
                <c:pt idx="146">
                  <c:v>36.071276595744678</c:v>
                </c:pt>
                <c:pt idx="147">
                  <c:v>36.316656951326145</c:v>
                </c:pt>
                <c:pt idx="148">
                  <c:v>36.562051879918393</c:v>
                </c:pt>
                <c:pt idx="149">
                  <c:v>36.807446808510633</c:v>
                </c:pt>
                <c:pt idx="150">
                  <c:v>37.052827164092101</c:v>
                </c:pt>
                <c:pt idx="151">
                  <c:v>37.298207519673568</c:v>
                </c:pt>
                <c:pt idx="152">
                  <c:v>37.543573302244248</c:v>
                </c:pt>
                <c:pt idx="153">
                  <c:v>37.788953657825701</c:v>
                </c:pt>
                <c:pt idx="154">
                  <c:v>38.034319440396381</c:v>
                </c:pt>
                <c:pt idx="155">
                  <c:v>38.279699795977848</c:v>
                </c:pt>
                <c:pt idx="156">
                  <c:v>38.525080151559315</c:v>
                </c:pt>
                <c:pt idx="157">
                  <c:v>38.770445934129995</c:v>
                </c:pt>
                <c:pt idx="158">
                  <c:v>39.015826289711448</c:v>
                </c:pt>
                <c:pt idx="159">
                  <c:v>39.261206645292916</c:v>
                </c:pt>
                <c:pt idx="160">
                  <c:v>39.506587000874383</c:v>
                </c:pt>
                <c:pt idx="161">
                  <c:v>39.751967356455843</c:v>
                </c:pt>
                <c:pt idx="162">
                  <c:v>39.997333139026516</c:v>
                </c:pt>
                <c:pt idx="163">
                  <c:v>40.242713494607983</c:v>
                </c:pt>
                <c:pt idx="164">
                  <c:v>40.488093850189451</c:v>
                </c:pt>
                <c:pt idx="165">
                  <c:v>40.733488778781698</c:v>
                </c:pt>
                <c:pt idx="166">
                  <c:v>40.978854561352378</c:v>
                </c:pt>
                <c:pt idx="167">
                  <c:v>41.224234916933838</c:v>
                </c:pt>
                <c:pt idx="168">
                  <c:v>41.469600699504518</c:v>
                </c:pt>
                <c:pt idx="169">
                  <c:v>41.714966482075198</c:v>
                </c:pt>
                <c:pt idx="170">
                  <c:v>41.960361410667446</c:v>
                </c:pt>
                <c:pt idx="171">
                  <c:v>42.205756339259686</c:v>
                </c:pt>
                <c:pt idx="172">
                  <c:v>42.451107548819586</c:v>
                </c:pt>
                <c:pt idx="173">
                  <c:v>42.696502477411833</c:v>
                </c:pt>
                <c:pt idx="174">
                  <c:v>42.941897406004081</c:v>
                </c:pt>
                <c:pt idx="175">
                  <c:v>43.187277761585541</c:v>
                </c:pt>
                <c:pt idx="176">
                  <c:v>43.432643544156221</c:v>
                </c:pt>
                <c:pt idx="177">
                  <c:v>43.678009326726901</c:v>
                </c:pt>
                <c:pt idx="178">
                  <c:v>43.923418828329936</c:v>
                </c:pt>
                <c:pt idx="179">
                  <c:v>44.168799183911389</c:v>
                </c:pt>
                <c:pt idx="180">
                  <c:v>44.414179539492856</c:v>
                </c:pt>
                <c:pt idx="181">
                  <c:v>44.659545322063536</c:v>
                </c:pt>
                <c:pt idx="182">
                  <c:v>44.904911104634216</c:v>
                </c:pt>
                <c:pt idx="183">
                  <c:v>45.150306033226471</c:v>
                </c:pt>
                <c:pt idx="184">
                  <c:v>45.395671815797144</c:v>
                </c:pt>
                <c:pt idx="185">
                  <c:v>45.641052171378604</c:v>
                </c:pt>
                <c:pt idx="186">
                  <c:v>45.886432526960071</c:v>
                </c:pt>
                <c:pt idx="187">
                  <c:v>46.131827455552319</c:v>
                </c:pt>
                <c:pt idx="188">
                  <c:v>46.377207811133779</c:v>
                </c:pt>
                <c:pt idx="189">
                  <c:v>46.622588166715239</c:v>
                </c:pt>
                <c:pt idx="190">
                  <c:v>46.867968522296707</c:v>
                </c:pt>
                <c:pt idx="191">
                  <c:v>47.113378023899742</c:v>
                </c:pt>
                <c:pt idx="192">
                  <c:v>47.358772952491982</c:v>
                </c:pt>
                <c:pt idx="193">
                  <c:v>47.604182454095017</c:v>
                </c:pt>
                <c:pt idx="194">
                  <c:v>47.849577382687265</c:v>
                </c:pt>
                <c:pt idx="195">
                  <c:v>48.094986884290293</c:v>
                </c:pt>
                <c:pt idx="196">
                  <c:v>48.340410958904108</c:v>
                </c:pt>
                <c:pt idx="197">
                  <c:v>48.585805887496356</c:v>
                </c:pt>
                <c:pt idx="198">
                  <c:v>48.831200816088604</c:v>
                </c:pt>
                <c:pt idx="199">
                  <c:v>49.076624890702419</c:v>
                </c:pt>
                <c:pt idx="200">
                  <c:v>49.322019819294667</c:v>
                </c:pt>
                <c:pt idx="201">
                  <c:v>49.567414747886907</c:v>
                </c:pt>
                <c:pt idx="202">
                  <c:v>49.812795103468375</c:v>
                </c:pt>
                <c:pt idx="203">
                  <c:v>50.058175459049842</c:v>
                </c:pt>
                <c:pt idx="204">
                  <c:v>50.303555814631302</c:v>
                </c:pt>
                <c:pt idx="205">
                  <c:v>50.548936170212762</c:v>
                </c:pt>
                <c:pt idx="206">
                  <c:v>50.79431652579423</c:v>
                </c:pt>
                <c:pt idx="207">
                  <c:v>51.03969688137569</c:v>
                </c:pt>
                <c:pt idx="208">
                  <c:v>51.285077236957157</c:v>
                </c:pt>
                <c:pt idx="209">
                  <c:v>51.530428446517057</c:v>
                </c:pt>
                <c:pt idx="210">
                  <c:v>51.775823375109297</c:v>
                </c:pt>
                <c:pt idx="211">
                  <c:v>52.021203730690758</c:v>
                </c:pt>
                <c:pt idx="212">
                  <c:v>52.266569513261437</c:v>
                </c:pt>
                <c:pt idx="213">
                  <c:v>52.511964441853692</c:v>
                </c:pt>
                <c:pt idx="214">
                  <c:v>52.757344797435145</c:v>
                </c:pt>
                <c:pt idx="215">
                  <c:v>53.002725153016613</c:v>
                </c:pt>
                <c:pt idx="216">
                  <c:v>53.248090935587292</c:v>
                </c:pt>
                <c:pt idx="217">
                  <c:v>53.49347129116876</c:v>
                </c:pt>
                <c:pt idx="218">
                  <c:v>53.738880792771781</c:v>
                </c:pt>
                <c:pt idx="219">
                  <c:v>53.984246575342461</c:v>
                </c:pt>
                <c:pt idx="220">
                  <c:v>54.229641503934715</c:v>
                </c:pt>
                <c:pt idx="221">
                  <c:v>54.475021859516175</c:v>
                </c:pt>
                <c:pt idx="222">
                  <c:v>54.720402215097636</c:v>
                </c:pt>
                <c:pt idx="223">
                  <c:v>54.965767997668316</c:v>
                </c:pt>
                <c:pt idx="224">
                  <c:v>55.211162926260563</c:v>
                </c:pt>
                <c:pt idx="225">
                  <c:v>55.456543281842031</c:v>
                </c:pt>
                <c:pt idx="226">
                  <c:v>55.701938210434271</c:v>
                </c:pt>
                <c:pt idx="227">
                  <c:v>55.947303993004951</c:v>
                </c:pt>
                <c:pt idx="228">
                  <c:v>56.192698921597199</c:v>
                </c:pt>
                <c:pt idx="229">
                  <c:v>56.438079277178666</c:v>
                </c:pt>
                <c:pt idx="230">
                  <c:v>56.683445059749346</c:v>
                </c:pt>
                <c:pt idx="231">
                  <c:v>56.928825415330806</c:v>
                </c:pt>
                <c:pt idx="232">
                  <c:v>57.174205770912266</c:v>
                </c:pt>
                <c:pt idx="233">
                  <c:v>57.419586126493734</c:v>
                </c:pt>
                <c:pt idx="234">
                  <c:v>57.664966482075201</c:v>
                </c:pt>
                <c:pt idx="235">
                  <c:v>57.910332264645874</c:v>
                </c:pt>
                <c:pt idx="236">
                  <c:v>58.155712620227334</c:v>
                </c:pt>
                <c:pt idx="237">
                  <c:v>58.401122121830369</c:v>
                </c:pt>
                <c:pt idx="238">
                  <c:v>58.646487904401049</c:v>
                </c:pt>
                <c:pt idx="239">
                  <c:v>58.891868259982509</c:v>
                </c:pt>
                <c:pt idx="240">
                  <c:v>59.137234042553189</c:v>
                </c:pt>
                <c:pt idx="241">
                  <c:v>59.382614398134656</c:v>
                </c:pt>
                <c:pt idx="242">
                  <c:v>59.627994753716116</c:v>
                </c:pt>
                <c:pt idx="243">
                  <c:v>59.873389682308371</c:v>
                </c:pt>
                <c:pt idx="244">
                  <c:v>60.118784610900612</c:v>
                </c:pt>
                <c:pt idx="245">
                  <c:v>60.364164966482072</c:v>
                </c:pt>
                <c:pt idx="246">
                  <c:v>60.609545322063539</c:v>
                </c:pt>
                <c:pt idx="247">
                  <c:v>60.854911104634219</c:v>
                </c:pt>
                <c:pt idx="248">
                  <c:v>61.10030603322646</c:v>
                </c:pt>
                <c:pt idx="249">
                  <c:v>61.345671815797139</c:v>
                </c:pt>
                <c:pt idx="250">
                  <c:v>61.591081317400175</c:v>
                </c:pt>
                <c:pt idx="251">
                  <c:v>61.836461672981642</c:v>
                </c:pt>
                <c:pt idx="252">
                  <c:v>62.081842028563095</c:v>
                </c:pt>
                <c:pt idx="253">
                  <c:v>62.327222384144562</c:v>
                </c:pt>
                <c:pt idx="254">
                  <c:v>62.57260273972603</c:v>
                </c:pt>
                <c:pt idx="255">
                  <c:v>62.817968522296709</c:v>
                </c:pt>
                <c:pt idx="256">
                  <c:v>63.063334304867382</c:v>
                </c:pt>
                <c:pt idx="257">
                  <c:v>63.30871466044885</c:v>
                </c:pt>
                <c:pt idx="258">
                  <c:v>63.55409501603031</c:v>
                </c:pt>
                <c:pt idx="259">
                  <c:v>63.799475371611777</c:v>
                </c:pt>
                <c:pt idx="260">
                  <c:v>64.044855727193237</c:v>
                </c:pt>
                <c:pt idx="261">
                  <c:v>64.290250655785485</c:v>
                </c:pt>
                <c:pt idx="262">
                  <c:v>64.535601865345384</c:v>
                </c:pt>
                <c:pt idx="263">
                  <c:v>64.780996793937632</c:v>
                </c:pt>
                <c:pt idx="264">
                  <c:v>65.026406295540653</c:v>
                </c:pt>
                <c:pt idx="265">
                  <c:v>65.271815797143688</c:v>
                </c:pt>
                <c:pt idx="266">
                  <c:v>65.517196152725148</c:v>
                </c:pt>
                <c:pt idx="267">
                  <c:v>65.762591081317396</c:v>
                </c:pt>
                <c:pt idx="268">
                  <c:v>66.008000582920431</c:v>
                </c:pt>
                <c:pt idx="269">
                  <c:v>66.253410084523466</c:v>
                </c:pt>
                <c:pt idx="270">
                  <c:v>66.498805013115714</c:v>
                </c:pt>
                <c:pt idx="271">
                  <c:v>66.744199941707947</c:v>
                </c:pt>
                <c:pt idx="272">
                  <c:v>66.989594870300209</c:v>
                </c:pt>
                <c:pt idx="273">
                  <c:v>67.23500437190323</c:v>
                </c:pt>
                <c:pt idx="274">
                  <c:v>67.480370154473917</c:v>
                </c:pt>
                <c:pt idx="275">
                  <c:v>67.725721364033802</c:v>
                </c:pt>
                <c:pt idx="276">
                  <c:v>67.971087146604489</c:v>
                </c:pt>
                <c:pt idx="277">
                  <c:v>68.216467502185949</c:v>
                </c:pt>
                <c:pt idx="278">
                  <c:v>68.461833284756636</c:v>
                </c:pt>
                <c:pt idx="279">
                  <c:v>68.707184494316522</c:v>
                </c:pt>
                <c:pt idx="280">
                  <c:v>68.952550276887195</c:v>
                </c:pt>
                <c:pt idx="281">
                  <c:v>69.197945205479456</c:v>
                </c:pt>
                <c:pt idx="282">
                  <c:v>69.443310988050129</c:v>
                </c:pt>
                <c:pt idx="283">
                  <c:v>69.688676770620816</c:v>
                </c:pt>
                <c:pt idx="284">
                  <c:v>69.934042553191489</c:v>
                </c:pt>
                <c:pt idx="285">
                  <c:v>70.179422908772949</c:v>
                </c:pt>
                <c:pt idx="286">
                  <c:v>70.424774118332849</c:v>
                </c:pt>
                <c:pt idx="287">
                  <c:v>70.670125327892734</c:v>
                </c:pt>
                <c:pt idx="288">
                  <c:v>70.915505683474208</c:v>
                </c:pt>
                <c:pt idx="289">
                  <c:v>71.160886039055669</c:v>
                </c:pt>
                <c:pt idx="290">
                  <c:v>71.406266394637129</c:v>
                </c:pt>
                <c:pt idx="291">
                  <c:v>71.651617604197028</c:v>
                </c:pt>
                <c:pt idx="292">
                  <c:v>71.896983386767701</c:v>
                </c:pt>
                <c:pt idx="293">
                  <c:v>72.142363742349175</c:v>
                </c:pt>
                <c:pt idx="294">
                  <c:v>72.387729524919848</c:v>
                </c:pt>
                <c:pt idx="295">
                  <c:v>72.633109880501308</c:v>
                </c:pt>
                <c:pt idx="296">
                  <c:v>72.878475663071995</c:v>
                </c:pt>
                <c:pt idx="297">
                  <c:v>73.123870591664243</c:v>
                </c:pt>
                <c:pt idx="298">
                  <c:v>73.369236374234916</c:v>
                </c:pt>
                <c:pt idx="299">
                  <c:v>73.614602156805603</c:v>
                </c:pt>
                <c:pt idx="300">
                  <c:v>73.859982512387063</c:v>
                </c:pt>
                <c:pt idx="301">
                  <c:v>74.105333721946963</c:v>
                </c:pt>
                <c:pt idx="302">
                  <c:v>74.350728650539196</c:v>
                </c:pt>
                <c:pt idx="303">
                  <c:v>74.59610900612067</c:v>
                </c:pt>
                <c:pt idx="304">
                  <c:v>74.841460215680556</c:v>
                </c:pt>
                <c:pt idx="305">
                  <c:v>75.086855144272803</c:v>
                </c:pt>
                <c:pt idx="306">
                  <c:v>75.332206353832703</c:v>
                </c:pt>
                <c:pt idx="307">
                  <c:v>75.577615855435738</c:v>
                </c:pt>
                <c:pt idx="308">
                  <c:v>75.822981638006411</c:v>
                </c:pt>
                <c:pt idx="309">
                  <c:v>76.068361993587871</c:v>
                </c:pt>
                <c:pt idx="310">
                  <c:v>76.313742349169331</c:v>
                </c:pt>
                <c:pt idx="311">
                  <c:v>76.559122704750806</c:v>
                </c:pt>
                <c:pt idx="312">
                  <c:v>76.804473914310691</c:v>
                </c:pt>
                <c:pt idx="313">
                  <c:v>77.049868842902939</c:v>
                </c:pt>
                <c:pt idx="314">
                  <c:v>77.295205479452065</c:v>
                </c:pt>
                <c:pt idx="315">
                  <c:v>77.540600408044298</c:v>
                </c:pt>
                <c:pt idx="316">
                  <c:v>77.785995336636546</c:v>
                </c:pt>
                <c:pt idx="317">
                  <c:v>78.031361119207233</c:v>
                </c:pt>
                <c:pt idx="318">
                  <c:v>78.276770620810268</c:v>
                </c:pt>
                <c:pt idx="319">
                  <c:v>78.522194695424076</c:v>
                </c:pt>
                <c:pt idx="320">
                  <c:v>78.767575051005537</c:v>
                </c:pt>
                <c:pt idx="321">
                  <c:v>79.012984552608572</c:v>
                </c:pt>
                <c:pt idx="322">
                  <c:v>79.258394054211607</c:v>
                </c:pt>
                <c:pt idx="323">
                  <c:v>79.503774409793053</c:v>
                </c:pt>
                <c:pt idx="324">
                  <c:v>79.74919848440689</c:v>
                </c:pt>
                <c:pt idx="325">
                  <c:v>79.994593412999123</c:v>
                </c:pt>
                <c:pt idx="326">
                  <c:v>80.239973768580583</c:v>
                </c:pt>
                <c:pt idx="327">
                  <c:v>80.485354124162058</c:v>
                </c:pt>
                <c:pt idx="328">
                  <c:v>80.73071990673273</c:v>
                </c:pt>
                <c:pt idx="329">
                  <c:v>80.976100262314191</c:v>
                </c:pt>
                <c:pt idx="330">
                  <c:v>81.221480617895651</c:v>
                </c:pt>
                <c:pt idx="331">
                  <c:v>81.466860973477125</c:v>
                </c:pt>
                <c:pt idx="332">
                  <c:v>81.712241329058585</c:v>
                </c:pt>
                <c:pt idx="333">
                  <c:v>81.957607111629258</c:v>
                </c:pt>
                <c:pt idx="334">
                  <c:v>82.202987467210718</c:v>
                </c:pt>
                <c:pt idx="335">
                  <c:v>82.448353249781391</c:v>
                </c:pt>
                <c:pt idx="336">
                  <c:v>82.693762751384426</c:v>
                </c:pt>
                <c:pt idx="337">
                  <c:v>82.939143106965901</c:v>
                </c:pt>
                <c:pt idx="338">
                  <c:v>83.184508889536588</c:v>
                </c:pt>
                <c:pt idx="339">
                  <c:v>83.429903818128821</c:v>
                </c:pt>
                <c:pt idx="340">
                  <c:v>83.675284173710295</c:v>
                </c:pt>
                <c:pt idx="341">
                  <c:v>83.920649956280968</c:v>
                </c:pt>
                <c:pt idx="342">
                  <c:v>84.166030311862428</c:v>
                </c:pt>
                <c:pt idx="343">
                  <c:v>84.411396094433115</c:v>
                </c:pt>
                <c:pt idx="344">
                  <c:v>84.656791023025363</c:v>
                </c:pt>
                <c:pt idx="345">
                  <c:v>84.902171378606823</c:v>
                </c:pt>
                <c:pt idx="346">
                  <c:v>85.147551734188283</c:v>
                </c:pt>
                <c:pt idx="347">
                  <c:v>85.392932089769758</c:v>
                </c:pt>
                <c:pt idx="348">
                  <c:v>85.638312445351204</c:v>
                </c:pt>
                <c:pt idx="349">
                  <c:v>85.883707373943466</c:v>
                </c:pt>
                <c:pt idx="350">
                  <c:v>86.129087729524926</c:v>
                </c:pt>
                <c:pt idx="351">
                  <c:v>86.374482658117159</c:v>
                </c:pt>
                <c:pt idx="352">
                  <c:v>86.619863013698634</c:v>
                </c:pt>
                <c:pt idx="353">
                  <c:v>86.865228796269307</c:v>
                </c:pt>
                <c:pt idx="354">
                  <c:v>87.110609151850767</c:v>
                </c:pt>
                <c:pt idx="355">
                  <c:v>87.355989507432227</c:v>
                </c:pt>
                <c:pt idx="356">
                  <c:v>87.601369863013701</c:v>
                </c:pt>
                <c:pt idx="357">
                  <c:v>87.846750218595162</c:v>
                </c:pt>
                <c:pt idx="358">
                  <c:v>88.092159720198197</c:v>
                </c:pt>
                <c:pt idx="359">
                  <c:v>88.33752550276887</c:v>
                </c:pt>
                <c:pt idx="360">
                  <c:v>88.582920431361117</c:v>
                </c:pt>
                <c:pt idx="361">
                  <c:v>88.828300786942577</c:v>
                </c:pt>
                <c:pt idx="362">
                  <c:v>89.073695715534839</c:v>
                </c:pt>
                <c:pt idx="363">
                  <c:v>89.319076071116299</c:v>
                </c:pt>
                <c:pt idx="364">
                  <c:v>89.564456426697745</c:v>
                </c:pt>
                <c:pt idx="365">
                  <c:v>89.809851355290007</c:v>
                </c:pt>
                <c:pt idx="366">
                  <c:v>90.055231710871467</c:v>
                </c:pt>
                <c:pt idx="367">
                  <c:v>90.300612066452942</c:v>
                </c:pt>
                <c:pt idx="368">
                  <c:v>90.545992422034388</c:v>
                </c:pt>
                <c:pt idx="369">
                  <c:v>90.791343631594287</c:v>
                </c:pt>
                <c:pt idx="370">
                  <c:v>91.036753133197308</c:v>
                </c:pt>
                <c:pt idx="371">
                  <c:v>91.28211891576801</c:v>
                </c:pt>
                <c:pt idx="372">
                  <c:v>91.527484698338682</c:v>
                </c:pt>
                <c:pt idx="373">
                  <c:v>91.772865053920142</c:v>
                </c:pt>
                <c:pt idx="374">
                  <c:v>92.018245409501603</c:v>
                </c:pt>
                <c:pt idx="375">
                  <c:v>92.263625765083077</c:v>
                </c:pt>
                <c:pt idx="376">
                  <c:v>92.508976974642962</c:v>
                </c:pt>
                <c:pt idx="377">
                  <c:v>92.754357330224423</c:v>
                </c:pt>
                <c:pt idx="378">
                  <c:v>92.999737685805883</c:v>
                </c:pt>
                <c:pt idx="379">
                  <c:v>93.245088895365782</c:v>
                </c:pt>
                <c:pt idx="380">
                  <c:v>93.490498396968817</c:v>
                </c:pt>
                <c:pt idx="381">
                  <c:v>93.735849606528703</c:v>
                </c:pt>
                <c:pt idx="382">
                  <c:v>93.981215389099376</c:v>
                </c:pt>
                <c:pt idx="383">
                  <c:v>94.22659574468085</c:v>
                </c:pt>
                <c:pt idx="384">
                  <c:v>94.47197610026231</c:v>
                </c:pt>
                <c:pt idx="385">
                  <c:v>94.71735645584377</c:v>
                </c:pt>
                <c:pt idx="386">
                  <c:v>94.962722238414457</c:v>
                </c:pt>
                <c:pt idx="387">
                  <c:v>95.208102593995918</c:v>
                </c:pt>
                <c:pt idx="388">
                  <c:v>95.453482949577378</c:v>
                </c:pt>
                <c:pt idx="389">
                  <c:v>95.698834159137277</c:v>
                </c:pt>
                <c:pt idx="390">
                  <c:v>95.944243660740312</c:v>
                </c:pt>
                <c:pt idx="391">
                  <c:v>96.189624016321773</c:v>
                </c:pt>
                <c:pt idx="392">
                  <c:v>96.435048090935581</c:v>
                </c:pt>
                <c:pt idx="393">
                  <c:v>96.680443019527843</c:v>
                </c:pt>
                <c:pt idx="394">
                  <c:v>96.925837948120076</c:v>
                </c:pt>
                <c:pt idx="395">
                  <c:v>97.171218303701551</c:v>
                </c:pt>
                <c:pt idx="396">
                  <c:v>97.416627805304586</c:v>
                </c:pt>
                <c:pt idx="397">
                  <c:v>97.662022733896819</c:v>
                </c:pt>
                <c:pt idx="398">
                  <c:v>97.907432235499854</c:v>
                </c:pt>
                <c:pt idx="399">
                  <c:v>98.152812591081315</c:v>
                </c:pt>
                <c:pt idx="400">
                  <c:v>98.398192946662789</c:v>
                </c:pt>
                <c:pt idx="401">
                  <c:v>98.643573302244249</c:v>
                </c:pt>
                <c:pt idx="402">
                  <c:v>98.888939084814922</c:v>
                </c:pt>
                <c:pt idx="403">
                  <c:v>99.134304867385595</c:v>
                </c:pt>
                <c:pt idx="404">
                  <c:v>99.379685222967055</c:v>
                </c:pt>
                <c:pt idx="405">
                  <c:v>99.625051005537756</c:v>
                </c:pt>
                <c:pt idx="406">
                  <c:v>99.870416788108429</c:v>
                </c:pt>
                <c:pt idx="407">
                  <c:v>100.11579714368989</c:v>
                </c:pt>
                <c:pt idx="408">
                  <c:v>100.36117749927135</c:v>
                </c:pt>
                <c:pt idx="409">
                  <c:v>100.60654328184202</c:v>
                </c:pt>
                <c:pt idx="410">
                  <c:v>100.8519236374235</c:v>
                </c:pt>
                <c:pt idx="411">
                  <c:v>101.09730399300496</c:v>
                </c:pt>
                <c:pt idx="412">
                  <c:v>101.34268434858642</c:v>
                </c:pt>
                <c:pt idx="413">
                  <c:v>101.58805013115709</c:v>
                </c:pt>
                <c:pt idx="414">
                  <c:v>101.83343048673856</c:v>
                </c:pt>
                <c:pt idx="415">
                  <c:v>102.07879626930925</c:v>
                </c:pt>
                <c:pt idx="416">
                  <c:v>102.3241766248907</c:v>
                </c:pt>
                <c:pt idx="417">
                  <c:v>102.56955698047216</c:v>
                </c:pt>
                <c:pt idx="418">
                  <c:v>102.81495190906442</c:v>
                </c:pt>
                <c:pt idx="419">
                  <c:v>103.06031769163509</c:v>
                </c:pt>
                <c:pt idx="420">
                  <c:v>103.30571262022733</c:v>
                </c:pt>
                <c:pt idx="421">
                  <c:v>103.55110754881959</c:v>
                </c:pt>
                <c:pt idx="422">
                  <c:v>103.79647333139026</c:v>
                </c:pt>
                <c:pt idx="423">
                  <c:v>104.04183911396095</c:v>
                </c:pt>
                <c:pt idx="424">
                  <c:v>104.28723404255319</c:v>
                </c:pt>
                <c:pt idx="425">
                  <c:v>104.53262897114543</c:v>
                </c:pt>
                <c:pt idx="426">
                  <c:v>104.7780093267269</c:v>
                </c:pt>
                <c:pt idx="427">
                  <c:v>105.02338968230836</c:v>
                </c:pt>
                <c:pt idx="428">
                  <c:v>105.26875546487904</c:v>
                </c:pt>
                <c:pt idx="429">
                  <c:v>105.51416496648207</c:v>
                </c:pt>
                <c:pt idx="430">
                  <c:v>105.75955989507433</c:v>
                </c:pt>
                <c:pt idx="431">
                  <c:v>106.00492567764501</c:v>
                </c:pt>
                <c:pt idx="432">
                  <c:v>106.25030603322647</c:v>
                </c:pt>
                <c:pt idx="433">
                  <c:v>106.49568638880793</c:v>
                </c:pt>
                <c:pt idx="434">
                  <c:v>106.7410667443894</c:v>
                </c:pt>
                <c:pt idx="435">
                  <c:v>106.98643252696007</c:v>
                </c:pt>
                <c:pt idx="436">
                  <c:v>107.23184202856311</c:v>
                </c:pt>
                <c:pt idx="437">
                  <c:v>107.47719323812299</c:v>
                </c:pt>
                <c:pt idx="438">
                  <c:v>107.72258816671524</c:v>
                </c:pt>
                <c:pt idx="439">
                  <c:v>107.9679685222967</c:v>
                </c:pt>
                <c:pt idx="440">
                  <c:v>108.21334887787818</c:v>
                </c:pt>
                <c:pt idx="441">
                  <c:v>108.45872923345964</c:v>
                </c:pt>
                <c:pt idx="442">
                  <c:v>108.7041095890411</c:v>
                </c:pt>
                <c:pt idx="443">
                  <c:v>108.94950451763334</c:v>
                </c:pt>
                <c:pt idx="444">
                  <c:v>109.19491401923638</c:v>
                </c:pt>
                <c:pt idx="445">
                  <c:v>109.44035266686097</c:v>
                </c:pt>
                <c:pt idx="446">
                  <c:v>109.68573302244245</c:v>
                </c:pt>
                <c:pt idx="447">
                  <c:v>109.93114252404546</c:v>
                </c:pt>
                <c:pt idx="448">
                  <c:v>110.17656659865929</c:v>
                </c:pt>
                <c:pt idx="449">
                  <c:v>110.42197610026231</c:v>
                </c:pt>
                <c:pt idx="450">
                  <c:v>110.66740017487614</c:v>
                </c:pt>
                <c:pt idx="451">
                  <c:v>110.91279510346837</c:v>
                </c:pt>
                <c:pt idx="452">
                  <c:v>111.15819003206063</c:v>
                </c:pt>
                <c:pt idx="453">
                  <c:v>111.40358496065286</c:v>
                </c:pt>
                <c:pt idx="454">
                  <c:v>111.64896531623434</c:v>
                </c:pt>
                <c:pt idx="455">
                  <c:v>111.89436024482657</c:v>
                </c:pt>
                <c:pt idx="456">
                  <c:v>112.13974060040805</c:v>
                </c:pt>
                <c:pt idx="457">
                  <c:v>112.38512095598951</c:v>
                </c:pt>
                <c:pt idx="458">
                  <c:v>112.63051588458175</c:v>
                </c:pt>
                <c:pt idx="459">
                  <c:v>112.87589624016321</c:v>
                </c:pt>
                <c:pt idx="460">
                  <c:v>113.1212620227339</c:v>
                </c:pt>
                <c:pt idx="461">
                  <c:v>113.36665695132615</c:v>
                </c:pt>
                <c:pt idx="462">
                  <c:v>113.61203730690761</c:v>
                </c:pt>
                <c:pt idx="463">
                  <c:v>113.85741766248907</c:v>
                </c:pt>
                <c:pt idx="464">
                  <c:v>114.10281259108132</c:v>
                </c:pt>
                <c:pt idx="465">
                  <c:v>114.348178373652</c:v>
                </c:pt>
                <c:pt idx="466">
                  <c:v>114.59357330224425</c:v>
                </c:pt>
                <c:pt idx="467">
                  <c:v>114.83896823083649</c:v>
                </c:pt>
                <c:pt idx="468">
                  <c:v>115.08433401340717</c:v>
                </c:pt>
                <c:pt idx="469">
                  <c:v>115.32971436898865</c:v>
                </c:pt>
                <c:pt idx="470">
                  <c:v>115.57509472457009</c:v>
                </c:pt>
                <c:pt idx="471">
                  <c:v>115.82046050714078</c:v>
                </c:pt>
                <c:pt idx="472">
                  <c:v>116.06585543573301</c:v>
                </c:pt>
                <c:pt idx="473">
                  <c:v>116.31122121830371</c:v>
                </c:pt>
                <c:pt idx="474">
                  <c:v>116.55658700087439</c:v>
                </c:pt>
                <c:pt idx="475">
                  <c:v>116.80196735645585</c:v>
                </c:pt>
                <c:pt idx="476">
                  <c:v>117.04736228504808</c:v>
                </c:pt>
                <c:pt idx="477">
                  <c:v>117.29271349460798</c:v>
                </c:pt>
                <c:pt idx="478">
                  <c:v>117.53809385018945</c:v>
                </c:pt>
                <c:pt idx="479">
                  <c:v>117.78347420577091</c:v>
                </c:pt>
                <c:pt idx="480">
                  <c:v>118.02886913436315</c:v>
                </c:pt>
                <c:pt idx="481">
                  <c:v>118.27422034392305</c:v>
                </c:pt>
                <c:pt idx="482">
                  <c:v>118.51960069950452</c:v>
                </c:pt>
                <c:pt idx="483">
                  <c:v>118.76498105508598</c:v>
                </c:pt>
                <c:pt idx="484">
                  <c:v>119.01036141066744</c:v>
                </c:pt>
                <c:pt idx="485">
                  <c:v>119.25572719323812</c:v>
                </c:pt>
                <c:pt idx="486">
                  <c:v>119.50112212183038</c:v>
                </c:pt>
                <c:pt idx="487">
                  <c:v>119.74650247741182</c:v>
                </c:pt>
                <c:pt idx="488">
                  <c:v>119.99188283299328</c:v>
                </c:pt>
                <c:pt idx="489">
                  <c:v>120.23726318857476</c:v>
                </c:pt>
                <c:pt idx="490">
                  <c:v>120.48261439813466</c:v>
                </c:pt>
                <c:pt idx="491">
                  <c:v>120.72802389973768</c:v>
                </c:pt>
                <c:pt idx="492">
                  <c:v>120.97337510929758</c:v>
                </c:pt>
                <c:pt idx="493">
                  <c:v>121.21875546487905</c:v>
                </c:pt>
                <c:pt idx="494">
                  <c:v>121.46413582046051</c:v>
                </c:pt>
                <c:pt idx="495">
                  <c:v>121.70950160303119</c:v>
                </c:pt>
                <c:pt idx="496">
                  <c:v>121.95488195861265</c:v>
                </c:pt>
                <c:pt idx="497">
                  <c:v>122.20024774118332</c:v>
                </c:pt>
                <c:pt idx="498">
                  <c:v>122.44562809676479</c:v>
                </c:pt>
                <c:pt idx="499">
                  <c:v>122.69102302535704</c:v>
                </c:pt>
                <c:pt idx="500">
                  <c:v>122.93638880792771</c:v>
                </c:pt>
                <c:pt idx="501">
                  <c:v>123.18178373651996</c:v>
                </c:pt>
                <c:pt idx="502">
                  <c:v>123.42716409210142</c:v>
                </c:pt>
                <c:pt idx="503">
                  <c:v>123.67252987467211</c:v>
                </c:pt>
                <c:pt idx="504">
                  <c:v>123.91791023025358</c:v>
                </c:pt>
                <c:pt idx="505">
                  <c:v>124.16327601282426</c:v>
                </c:pt>
                <c:pt idx="506">
                  <c:v>124.40868551442728</c:v>
                </c:pt>
                <c:pt idx="507">
                  <c:v>124.65405129699795</c:v>
                </c:pt>
                <c:pt idx="508">
                  <c:v>124.89941707956865</c:v>
                </c:pt>
                <c:pt idx="509">
                  <c:v>125.14479743515011</c:v>
                </c:pt>
                <c:pt idx="510">
                  <c:v>125.39020693675313</c:v>
                </c:pt>
                <c:pt idx="511">
                  <c:v>125.63555814631302</c:v>
                </c:pt>
                <c:pt idx="512">
                  <c:v>125.88096764791605</c:v>
                </c:pt>
                <c:pt idx="513">
                  <c:v>126.12633343048674</c:v>
                </c:pt>
                <c:pt idx="514">
                  <c:v>126.3717137860682</c:v>
                </c:pt>
                <c:pt idx="515">
                  <c:v>126.61707956863889</c:v>
                </c:pt>
                <c:pt idx="516">
                  <c:v>126.86248907024192</c:v>
                </c:pt>
                <c:pt idx="517">
                  <c:v>127.10786942582338</c:v>
                </c:pt>
                <c:pt idx="518">
                  <c:v>127.35329350043719</c:v>
                </c:pt>
                <c:pt idx="519">
                  <c:v>127.59868842902944</c:v>
                </c:pt>
                <c:pt idx="520">
                  <c:v>127.84411250364326</c:v>
                </c:pt>
                <c:pt idx="521">
                  <c:v>128.08949285922472</c:v>
                </c:pt>
                <c:pt idx="522">
                  <c:v>128.33488778781697</c:v>
                </c:pt>
                <c:pt idx="523">
                  <c:v>128.58031186243079</c:v>
                </c:pt>
                <c:pt idx="524">
                  <c:v>128.8257213640338</c:v>
                </c:pt>
                <c:pt idx="525">
                  <c:v>129.07114543864762</c:v>
                </c:pt>
                <c:pt idx="526">
                  <c:v>129.31651122121832</c:v>
                </c:pt>
                <c:pt idx="527">
                  <c:v>129.56190614981054</c:v>
                </c:pt>
                <c:pt idx="528">
                  <c:v>129.80728650539203</c:v>
                </c:pt>
                <c:pt idx="529">
                  <c:v>130.05268143398425</c:v>
                </c:pt>
                <c:pt idx="530">
                  <c:v>130.29807636257652</c:v>
                </c:pt>
                <c:pt idx="531">
                  <c:v>130.54342757213641</c:v>
                </c:pt>
                <c:pt idx="532">
                  <c:v>130.78882250072866</c:v>
                </c:pt>
                <c:pt idx="533">
                  <c:v>131.03420285631012</c:v>
                </c:pt>
                <c:pt idx="534">
                  <c:v>131.27959778490236</c:v>
                </c:pt>
                <c:pt idx="535">
                  <c:v>131.52496356747304</c:v>
                </c:pt>
                <c:pt idx="536">
                  <c:v>131.7703439230545</c:v>
                </c:pt>
                <c:pt idx="537">
                  <c:v>132.01575342465753</c:v>
                </c:pt>
                <c:pt idx="538">
                  <c:v>132.26111920722821</c:v>
                </c:pt>
                <c:pt idx="539">
                  <c:v>132.50651413582045</c:v>
                </c:pt>
                <c:pt idx="540">
                  <c:v>132.75187991839113</c:v>
                </c:pt>
                <c:pt idx="541">
                  <c:v>132.99724570096183</c:v>
                </c:pt>
                <c:pt idx="542">
                  <c:v>133.24262605654329</c:v>
                </c:pt>
                <c:pt idx="543">
                  <c:v>133.48803555814629</c:v>
                </c:pt>
                <c:pt idx="544">
                  <c:v>133.73341591372778</c:v>
                </c:pt>
                <c:pt idx="545">
                  <c:v>133.97879626930924</c:v>
                </c:pt>
                <c:pt idx="546">
                  <c:v>134.22419119790149</c:v>
                </c:pt>
                <c:pt idx="547">
                  <c:v>134.46957155348295</c:v>
                </c:pt>
                <c:pt idx="548">
                  <c:v>134.71493733605362</c:v>
                </c:pt>
                <c:pt idx="549">
                  <c:v>134.96033226464587</c:v>
                </c:pt>
                <c:pt idx="550">
                  <c:v>135.20571262022733</c:v>
                </c:pt>
                <c:pt idx="551">
                  <c:v>135.45107840279803</c:v>
                </c:pt>
                <c:pt idx="552">
                  <c:v>135.69647333139028</c:v>
                </c:pt>
                <c:pt idx="553">
                  <c:v>135.94185368697174</c:v>
                </c:pt>
                <c:pt idx="554">
                  <c:v>136.18721946954241</c:v>
                </c:pt>
                <c:pt idx="555">
                  <c:v>136.43259982512387</c:v>
                </c:pt>
                <c:pt idx="556">
                  <c:v>136.67799475371612</c:v>
                </c:pt>
                <c:pt idx="557">
                  <c:v>136.92337510929758</c:v>
                </c:pt>
                <c:pt idx="558">
                  <c:v>137.16877003788983</c:v>
                </c:pt>
                <c:pt idx="559">
                  <c:v>137.41415039347129</c:v>
                </c:pt>
                <c:pt idx="560">
                  <c:v>137.65953074905275</c:v>
                </c:pt>
                <c:pt idx="561">
                  <c:v>137.904925677645</c:v>
                </c:pt>
                <c:pt idx="562">
                  <c:v>138.15029146021567</c:v>
                </c:pt>
                <c:pt idx="563">
                  <c:v>138.3957009618187</c:v>
                </c:pt>
                <c:pt idx="564">
                  <c:v>138.64108131740016</c:v>
                </c:pt>
                <c:pt idx="565">
                  <c:v>138.88646167298165</c:v>
                </c:pt>
                <c:pt idx="566">
                  <c:v>139.13182745555233</c:v>
                </c:pt>
                <c:pt idx="567">
                  <c:v>139.37722238414457</c:v>
                </c:pt>
                <c:pt idx="568">
                  <c:v>139.62261731273682</c:v>
                </c:pt>
                <c:pt idx="569">
                  <c:v>139.86804138735062</c:v>
                </c:pt>
                <c:pt idx="570">
                  <c:v>140.11342174293208</c:v>
                </c:pt>
                <c:pt idx="571">
                  <c:v>140.3588458175459</c:v>
                </c:pt>
                <c:pt idx="572">
                  <c:v>140.60424074613815</c:v>
                </c:pt>
                <c:pt idx="573">
                  <c:v>140.84967939376276</c:v>
                </c:pt>
                <c:pt idx="574">
                  <c:v>141.095074322355</c:v>
                </c:pt>
                <c:pt idx="575">
                  <c:v>141.34046925094725</c:v>
                </c:pt>
                <c:pt idx="576">
                  <c:v>141.58589332556107</c:v>
                </c:pt>
                <c:pt idx="577">
                  <c:v>141.83128825415332</c:v>
                </c:pt>
                <c:pt idx="578">
                  <c:v>142.07669775575636</c:v>
                </c:pt>
                <c:pt idx="579">
                  <c:v>142.32209268434858</c:v>
                </c:pt>
                <c:pt idx="580">
                  <c:v>142.56748761294082</c:v>
                </c:pt>
                <c:pt idx="581">
                  <c:v>142.81285339551152</c:v>
                </c:pt>
                <c:pt idx="582">
                  <c:v>143.05824832410374</c:v>
                </c:pt>
                <c:pt idx="583">
                  <c:v>143.30364325269602</c:v>
                </c:pt>
                <c:pt idx="584">
                  <c:v>143.54900903526669</c:v>
                </c:pt>
                <c:pt idx="585">
                  <c:v>143.79440396385894</c:v>
                </c:pt>
                <c:pt idx="586">
                  <c:v>144.0397843194404</c:v>
                </c:pt>
                <c:pt idx="587">
                  <c:v>144.28515010201107</c:v>
                </c:pt>
                <c:pt idx="588">
                  <c:v>144.53053045759253</c:v>
                </c:pt>
                <c:pt idx="589">
                  <c:v>144.77591081317399</c:v>
                </c:pt>
                <c:pt idx="590">
                  <c:v>145.02130574176624</c:v>
                </c:pt>
                <c:pt idx="591">
                  <c:v>145.26667152433691</c:v>
                </c:pt>
                <c:pt idx="592">
                  <c:v>145.5120518799184</c:v>
                </c:pt>
                <c:pt idx="593">
                  <c:v>145.75750510055377</c:v>
                </c:pt>
                <c:pt idx="594">
                  <c:v>146.00276887204896</c:v>
                </c:pt>
                <c:pt idx="595">
                  <c:v>146.248178373652</c:v>
                </c:pt>
                <c:pt idx="596">
                  <c:v>146.49358787525503</c:v>
                </c:pt>
                <c:pt idx="597">
                  <c:v>146.73899737685807</c:v>
                </c:pt>
                <c:pt idx="598">
                  <c:v>146.9844068784611</c:v>
                </c:pt>
                <c:pt idx="599">
                  <c:v>147.22967064995626</c:v>
                </c:pt>
                <c:pt idx="600">
                  <c:v>147.4750801515593</c:v>
                </c:pt>
                <c:pt idx="601">
                  <c:v>147.72048965316233</c:v>
                </c:pt>
                <c:pt idx="602">
                  <c:v>147.96589915476537</c:v>
                </c:pt>
                <c:pt idx="603">
                  <c:v>148.2113086563684</c:v>
                </c:pt>
                <c:pt idx="604">
                  <c:v>148.45657242786362</c:v>
                </c:pt>
                <c:pt idx="605">
                  <c:v>148.70198192946665</c:v>
                </c:pt>
                <c:pt idx="606">
                  <c:v>148.94739143106963</c:v>
                </c:pt>
                <c:pt idx="607">
                  <c:v>149.19280093267267</c:v>
                </c:pt>
                <c:pt idx="608">
                  <c:v>149.4382104342757</c:v>
                </c:pt>
                <c:pt idx="609">
                  <c:v>149.68347420577092</c:v>
                </c:pt>
                <c:pt idx="610">
                  <c:v>149.92888370737396</c:v>
                </c:pt>
                <c:pt idx="611">
                  <c:v>150.17429320897699</c:v>
                </c:pt>
                <c:pt idx="612">
                  <c:v>150.41970271058003</c:v>
                </c:pt>
                <c:pt idx="613">
                  <c:v>150.66511221218303</c:v>
                </c:pt>
                <c:pt idx="614">
                  <c:v>150.91052171378607</c:v>
                </c:pt>
                <c:pt idx="615">
                  <c:v>151.15578548528126</c:v>
                </c:pt>
                <c:pt idx="616">
                  <c:v>151.40119498688429</c:v>
                </c:pt>
                <c:pt idx="617">
                  <c:v>151.64660448848733</c:v>
                </c:pt>
                <c:pt idx="618">
                  <c:v>151.89201399009036</c:v>
                </c:pt>
                <c:pt idx="619">
                  <c:v>152.1374234916934</c:v>
                </c:pt>
                <c:pt idx="620">
                  <c:v>152.38268726318856</c:v>
                </c:pt>
                <c:pt idx="621">
                  <c:v>152.62809676479159</c:v>
                </c:pt>
                <c:pt idx="622">
                  <c:v>152.87350626639463</c:v>
                </c:pt>
                <c:pt idx="623">
                  <c:v>153.11891576799766</c:v>
                </c:pt>
                <c:pt idx="624">
                  <c:v>153.3643252696007</c:v>
                </c:pt>
                <c:pt idx="625">
                  <c:v>153.60973477120373</c:v>
                </c:pt>
                <c:pt idx="626">
                  <c:v>153.85499854269892</c:v>
                </c:pt>
                <c:pt idx="627">
                  <c:v>154.10040804430196</c:v>
                </c:pt>
                <c:pt idx="628">
                  <c:v>154.34581754590499</c:v>
                </c:pt>
                <c:pt idx="629">
                  <c:v>154.59122704750803</c:v>
                </c:pt>
                <c:pt idx="630">
                  <c:v>154.83649081900322</c:v>
                </c:pt>
                <c:pt idx="631">
                  <c:v>155.08190032060622</c:v>
                </c:pt>
                <c:pt idx="632">
                  <c:v>155.32730982220926</c:v>
                </c:pt>
                <c:pt idx="633">
                  <c:v>155.57271932381229</c:v>
                </c:pt>
                <c:pt idx="634">
                  <c:v>155.81419411250363</c:v>
                </c:pt>
                <c:pt idx="635">
                  <c:v>156.00859807636257</c:v>
                </c:pt>
                <c:pt idx="636">
                  <c:v>156.1786651122122</c:v>
                </c:pt>
                <c:pt idx="637">
                  <c:v>156.33197318566016</c:v>
                </c:pt>
                <c:pt idx="638">
                  <c:v>156.47260273972603</c:v>
                </c:pt>
                <c:pt idx="639">
                  <c:v>156.60244826581172</c:v>
                </c:pt>
                <c:pt idx="640">
                  <c:v>156.61133780238998</c:v>
                </c:pt>
                <c:pt idx="641">
                  <c:v>0</c:v>
                </c:pt>
                <c:pt idx="642">
                  <c:v>0.24576960069950451</c:v>
                </c:pt>
                <c:pt idx="643">
                  <c:v>0.4914983969688137</c:v>
                </c:pt>
                <c:pt idx="644">
                  <c:v>0.73723958029728942</c:v>
                </c:pt>
                <c:pt idx="645">
                  <c:v>0.98301049256776452</c:v>
                </c:pt>
                <c:pt idx="646">
                  <c:v>1.2287623141941124</c:v>
                </c:pt>
                <c:pt idx="647">
                  <c:v>1.4745526085689302</c:v>
                </c:pt>
                <c:pt idx="648">
                  <c:v>1.7203191489361702</c:v>
                </c:pt>
                <c:pt idx="649">
                  <c:v>1.9661060915185078</c:v>
                </c:pt>
                <c:pt idx="650">
                  <c:v>2.2118609734771204</c:v>
                </c:pt>
                <c:pt idx="651">
                  <c:v>2.4576406295540658</c:v>
                </c:pt>
                <c:pt idx="652">
                  <c:v>2.7034159137277758</c:v>
                </c:pt>
                <c:pt idx="653">
                  <c:v>2.9491824540950162</c:v>
                </c:pt>
                <c:pt idx="654">
                  <c:v>3.1949708539784321</c:v>
                </c:pt>
                <c:pt idx="655">
                  <c:v>3.4407344797435151</c:v>
                </c:pt>
                <c:pt idx="656">
                  <c:v>3.686524336928009</c:v>
                </c:pt>
                <c:pt idx="657">
                  <c:v>3.9322879626930924</c:v>
                </c:pt>
                <c:pt idx="658">
                  <c:v>4.1780559603614105</c:v>
                </c:pt>
                <c:pt idx="659">
                  <c:v>4.4238327018361989</c:v>
                </c:pt>
                <c:pt idx="660">
                  <c:v>4.6695861264937335</c:v>
                </c:pt>
                <c:pt idx="661">
                  <c:v>4.9153716117749928</c:v>
                </c:pt>
                <c:pt idx="662">
                  <c:v>5.1611366948411534</c:v>
                </c:pt>
                <c:pt idx="663">
                  <c:v>5.4069134363159428</c:v>
                </c:pt>
                <c:pt idx="664">
                  <c:v>5.6526901777907312</c:v>
                </c:pt>
                <c:pt idx="665">
                  <c:v>5.8984683765665986</c:v>
                </c:pt>
                <c:pt idx="666">
                  <c:v>6.1442290877295251</c:v>
                </c:pt>
                <c:pt idx="667">
                  <c:v>6.3899897988924517</c:v>
                </c:pt>
                <c:pt idx="668">
                  <c:v>6.6357519673564553</c:v>
                </c:pt>
                <c:pt idx="669">
                  <c:v>6.8815301661323236</c:v>
                </c:pt>
                <c:pt idx="670">
                  <c:v>7.1272967064995632</c:v>
                </c:pt>
                <c:pt idx="671">
                  <c:v>7.3730778198775875</c:v>
                </c:pt>
                <c:pt idx="672">
                  <c:v>7.6188239580297292</c:v>
                </c:pt>
                <c:pt idx="673">
                  <c:v>7.8646079860099096</c:v>
                </c:pt>
                <c:pt idx="674">
                  <c:v>8.1103657825706783</c:v>
                </c:pt>
                <c:pt idx="675">
                  <c:v>8.3561556397551726</c:v>
                </c:pt>
                <c:pt idx="676">
                  <c:v>8.601920722821335</c:v>
                </c:pt>
                <c:pt idx="677">
                  <c:v>8.8476697755756337</c:v>
                </c:pt>
                <c:pt idx="678">
                  <c:v>9.093459632760128</c:v>
                </c:pt>
                <c:pt idx="679">
                  <c:v>9.3392174293208985</c:v>
                </c:pt>
                <c:pt idx="680">
                  <c:v>9.5849912561935291</c:v>
                </c:pt>
                <c:pt idx="681">
                  <c:v>9.8307577965607695</c:v>
                </c:pt>
                <c:pt idx="682">
                  <c:v>10.07654182454095</c:v>
                </c:pt>
                <c:pt idx="683">
                  <c:v>10.322312736811426</c:v>
                </c:pt>
                <c:pt idx="684">
                  <c:v>10.568071990673273</c:v>
                </c:pt>
                <c:pt idx="685">
                  <c:v>10.813842902943748</c:v>
                </c:pt>
                <c:pt idx="686">
                  <c:v>11.05960798600991</c:v>
                </c:pt>
                <c:pt idx="687">
                  <c:v>11.305342465753425</c:v>
                </c:pt>
                <c:pt idx="688">
                  <c:v>11.551092975808803</c:v>
                </c:pt>
                <c:pt idx="689">
                  <c:v>11.796836199358786</c:v>
                </c:pt>
                <c:pt idx="690">
                  <c:v>12.042560477994755</c:v>
                </c:pt>
                <c:pt idx="691">
                  <c:v>12.288324103759837</c:v>
                </c:pt>
                <c:pt idx="692">
                  <c:v>12.53404109589041</c:v>
                </c:pt>
                <c:pt idx="693">
                  <c:v>12.779790148644709</c:v>
                </c:pt>
                <c:pt idx="694">
                  <c:v>13.025545030603324</c:v>
                </c:pt>
                <c:pt idx="695">
                  <c:v>13.271283882250072</c:v>
                </c:pt>
                <c:pt idx="696">
                  <c:v>13.517034392305451</c:v>
                </c:pt>
                <c:pt idx="697">
                  <c:v>13.762821334887787</c:v>
                </c:pt>
                <c:pt idx="698">
                  <c:v>14.008571844943166</c:v>
                </c:pt>
                <c:pt idx="699">
                  <c:v>14.254335470708249</c:v>
                </c:pt>
                <c:pt idx="700">
                  <c:v>14.500102011075487</c:v>
                </c:pt>
                <c:pt idx="701">
                  <c:v>14.745890410958905</c:v>
                </c:pt>
                <c:pt idx="702">
                  <c:v>14.991635091809966</c:v>
                </c:pt>
                <c:pt idx="703">
                  <c:v>15.237423491693384</c:v>
                </c:pt>
                <c:pt idx="704">
                  <c:v>15.483168172544449</c:v>
                </c:pt>
                <c:pt idx="705">
                  <c:v>15.72894199941708</c:v>
                </c:pt>
                <c:pt idx="706">
                  <c:v>15.974701253278928</c:v>
                </c:pt>
                <c:pt idx="707">
                  <c:v>16.220489653162343</c:v>
                </c:pt>
                <c:pt idx="708">
                  <c:v>16.466248907024191</c:v>
                </c:pt>
                <c:pt idx="709">
                  <c:v>16.712022733896823</c:v>
                </c:pt>
                <c:pt idx="710">
                  <c:v>16.957767414747888</c:v>
                </c:pt>
                <c:pt idx="711">
                  <c:v>17.203555814631301</c:v>
                </c:pt>
                <c:pt idx="712">
                  <c:v>17.449315068493149</c:v>
                </c:pt>
                <c:pt idx="713">
                  <c:v>17.695074322354998</c:v>
                </c:pt>
                <c:pt idx="714">
                  <c:v>17.940833576216846</c:v>
                </c:pt>
                <c:pt idx="715">
                  <c:v>18.186607403089479</c:v>
                </c:pt>
                <c:pt idx="716">
                  <c:v>18.432366656951327</c:v>
                </c:pt>
                <c:pt idx="717">
                  <c:v>18.678140483823956</c:v>
                </c:pt>
                <c:pt idx="718">
                  <c:v>18.923899737685804</c:v>
                </c:pt>
                <c:pt idx="719">
                  <c:v>19.169688137569221</c:v>
                </c:pt>
                <c:pt idx="720">
                  <c:v>19.415432818420285</c:v>
                </c:pt>
                <c:pt idx="721">
                  <c:v>19.661221218303698</c:v>
                </c:pt>
                <c:pt idx="722">
                  <c:v>19.906995045176334</c:v>
                </c:pt>
                <c:pt idx="723">
                  <c:v>20.152754299038182</c:v>
                </c:pt>
                <c:pt idx="724">
                  <c:v>20.398542698921599</c:v>
                </c:pt>
                <c:pt idx="725">
                  <c:v>20.644287379772663</c:v>
                </c:pt>
                <c:pt idx="726">
                  <c:v>20.890075779656076</c:v>
                </c:pt>
                <c:pt idx="727">
                  <c:v>21.135849606528708</c:v>
                </c:pt>
                <c:pt idx="728">
                  <c:v>21.381608860390557</c:v>
                </c:pt>
                <c:pt idx="729">
                  <c:v>21.627368114252405</c:v>
                </c:pt>
                <c:pt idx="730">
                  <c:v>21.873141941125034</c:v>
                </c:pt>
                <c:pt idx="731">
                  <c:v>22.118930341008454</c:v>
                </c:pt>
                <c:pt idx="732">
                  <c:v>22.364689594870303</c:v>
                </c:pt>
                <c:pt idx="733">
                  <c:v>22.610448848732151</c:v>
                </c:pt>
                <c:pt idx="734">
                  <c:v>22.85622267560478</c:v>
                </c:pt>
                <c:pt idx="735">
                  <c:v>23.101996502477412</c:v>
                </c:pt>
                <c:pt idx="736">
                  <c:v>23.347770329350045</c:v>
                </c:pt>
                <c:pt idx="737">
                  <c:v>23.593515010201109</c:v>
                </c:pt>
                <c:pt idx="738">
                  <c:v>23.839288837073738</c:v>
                </c:pt>
                <c:pt idx="739">
                  <c:v>24.085077236957154</c:v>
                </c:pt>
                <c:pt idx="740">
                  <c:v>24.330851063829787</c:v>
                </c:pt>
                <c:pt idx="741">
                  <c:v>24.576624890702419</c:v>
                </c:pt>
                <c:pt idx="742">
                  <c:v>24.822384144564264</c:v>
                </c:pt>
                <c:pt idx="743">
                  <c:v>25.068157971436897</c:v>
                </c:pt>
                <c:pt idx="744">
                  <c:v>25.3139609443311</c:v>
                </c:pt>
                <c:pt idx="745">
                  <c:v>25.559720198192949</c:v>
                </c:pt>
                <c:pt idx="746">
                  <c:v>25.805494025065578</c:v>
                </c:pt>
                <c:pt idx="747">
                  <c:v>26.051253278927426</c:v>
                </c:pt>
                <c:pt idx="748">
                  <c:v>26.297041678810842</c:v>
                </c:pt>
                <c:pt idx="749">
                  <c:v>26.542815505683471</c:v>
                </c:pt>
                <c:pt idx="750">
                  <c:v>26.78857475954532</c:v>
                </c:pt>
                <c:pt idx="751">
                  <c:v>27.034334013407168</c:v>
                </c:pt>
                <c:pt idx="752">
                  <c:v>27.280136986301372</c:v>
                </c:pt>
                <c:pt idx="753">
                  <c:v>27.525896240163217</c:v>
                </c:pt>
                <c:pt idx="754">
                  <c:v>27.771670067035849</c:v>
                </c:pt>
                <c:pt idx="755">
                  <c:v>28.017414747886914</c:v>
                </c:pt>
                <c:pt idx="756">
                  <c:v>28.26320314777033</c:v>
                </c:pt>
                <c:pt idx="757">
                  <c:v>28.508976974642962</c:v>
                </c:pt>
                <c:pt idx="758">
                  <c:v>28.754750801515591</c:v>
                </c:pt>
                <c:pt idx="759">
                  <c:v>29.000495482366656</c:v>
                </c:pt>
                <c:pt idx="760">
                  <c:v>29.246283882250072</c:v>
                </c:pt>
                <c:pt idx="761">
                  <c:v>29.492043136111921</c:v>
                </c:pt>
                <c:pt idx="762">
                  <c:v>29.737787816962985</c:v>
                </c:pt>
                <c:pt idx="763">
                  <c:v>29.983517924803266</c:v>
                </c:pt>
                <c:pt idx="764">
                  <c:v>30.229262605654331</c:v>
                </c:pt>
                <c:pt idx="765">
                  <c:v>30.475007286505395</c:v>
                </c:pt>
                <c:pt idx="766">
                  <c:v>30.720722821334888</c:v>
                </c:pt>
                <c:pt idx="767">
                  <c:v>30.966482075196733</c:v>
                </c:pt>
                <c:pt idx="768">
                  <c:v>31.212226756047798</c:v>
                </c:pt>
                <c:pt idx="769">
                  <c:v>31.457956863888079</c:v>
                </c:pt>
                <c:pt idx="770">
                  <c:v>31.70370154473914</c:v>
                </c:pt>
                <c:pt idx="771">
                  <c:v>31.949460798600988</c:v>
                </c:pt>
                <c:pt idx="772">
                  <c:v>32.195220052462837</c:v>
                </c:pt>
                <c:pt idx="773">
                  <c:v>32.441008452346253</c:v>
                </c:pt>
                <c:pt idx="774">
                  <c:v>32.686782279218882</c:v>
                </c:pt>
                <c:pt idx="775">
                  <c:v>32.932556106091518</c:v>
                </c:pt>
                <c:pt idx="776">
                  <c:v>33.178315359953366</c:v>
                </c:pt>
                <c:pt idx="777">
                  <c:v>33.424103759836783</c:v>
                </c:pt>
                <c:pt idx="778">
                  <c:v>33.669877586709411</c:v>
                </c:pt>
                <c:pt idx="779">
                  <c:v>33.915622267560479</c:v>
                </c:pt>
                <c:pt idx="780">
                  <c:v>34.161410667443896</c:v>
                </c:pt>
                <c:pt idx="781">
                  <c:v>34.407184494316525</c:v>
                </c:pt>
                <c:pt idx="782">
                  <c:v>34.652958321189153</c:v>
                </c:pt>
                <c:pt idx="783">
                  <c:v>34.898717575051002</c:v>
                </c:pt>
                <c:pt idx="784">
                  <c:v>35.144491401923638</c:v>
                </c:pt>
                <c:pt idx="785">
                  <c:v>35.390265228796274</c:v>
                </c:pt>
                <c:pt idx="786">
                  <c:v>35.636053628679683</c:v>
                </c:pt>
                <c:pt idx="787">
                  <c:v>35.881812882541531</c:v>
                </c:pt>
                <c:pt idx="788">
                  <c:v>36.127601282424948</c:v>
                </c:pt>
                <c:pt idx="789">
                  <c:v>36.373389682308364</c:v>
                </c:pt>
                <c:pt idx="790">
                  <c:v>36.619178082191787</c:v>
                </c:pt>
                <c:pt idx="791">
                  <c:v>36.864922763042841</c:v>
                </c:pt>
                <c:pt idx="792">
                  <c:v>37.110725735937045</c:v>
                </c:pt>
                <c:pt idx="793">
                  <c:v>37.356470416788113</c:v>
                </c:pt>
                <c:pt idx="794">
                  <c:v>37.602258816671522</c:v>
                </c:pt>
                <c:pt idx="795">
                  <c:v>37.848018070533371</c:v>
                </c:pt>
                <c:pt idx="796">
                  <c:v>38.093806470416787</c:v>
                </c:pt>
                <c:pt idx="797">
                  <c:v>38.339565724278636</c:v>
                </c:pt>
                <c:pt idx="798">
                  <c:v>38.585324978140484</c:v>
                </c:pt>
                <c:pt idx="799">
                  <c:v>38.831098805013113</c:v>
                </c:pt>
                <c:pt idx="800">
                  <c:v>39.076887204896529</c:v>
                </c:pt>
                <c:pt idx="801">
                  <c:v>39.322646458758385</c:v>
                </c:pt>
                <c:pt idx="802">
                  <c:v>39.568434858641794</c:v>
                </c:pt>
                <c:pt idx="803">
                  <c:v>39.814194112503642</c:v>
                </c:pt>
                <c:pt idx="804">
                  <c:v>40.059982512387059</c:v>
                </c:pt>
                <c:pt idx="805">
                  <c:v>40.305741766248907</c:v>
                </c:pt>
                <c:pt idx="806">
                  <c:v>40.551501020110756</c:v>
                </c:pt>
                <c:pt idx="807">
                  <c:v>40.797303993004952</c:v>
                </c:pt>
                <c:pt idx="808">
                  <c:v>41.043077819877581</c:v>
                </c:pt>
                <c:pt idx="809">
                  <c:v>41.288837073739437</c:v>
                </c:pt>
                <c:pt idx="810">
                  <c:v>41.534625473622853</c:v>
                </c:pt>
                <c:pt idx="811">
                  <c:v>41.780399300495482</c:v>
                </c:pt>
                <c:pt idx="812">
                  <c:v>42.02615855435733</c:v>
                </c:pt>
                <c:pt idx="813">
                  <c:v>42.271903235208391</c:v>
                </c:pt>
                <c:pt idx="814">
                  <c:v>42.51764791605946</c:v>
                </c:pt>
                <c:pt idx="815">
                  <c:v>42.763407169921308</c:v>
                </c:pt>
                <c:pt idx="816">
                  <c:v>43.009151850772376</c:v>
                </c:pt>
                <c:pt idx="817">
                  <c:v>43.254911104634218</c:v>
                </c:pt>
                <c:pt idx="818">
                  <c:v>43.500655785485279</c:v>
                </c:pt>
                <c:pt idx="819">
                  <c:v>43.746371320314779</c:v>
                </c:pt>
                <c:pt idx="820">
                  <c:v>43.99213057417662</c:v>
                </c:pt>
                <c:pt idx="821">
                  <c:v>44.237875255027689</c:v>
                </c:pt>
                <c:pt idx="822">
                  <c:v>44.483634508889537</c:v>
                </c:pt>
                <c:pt idx="823">
                  <c:v>44.729408335762173</c:v>
                </c:pt>
                <c:pt idx="824">
                  <c:v>44.975196735645582</c:v>
                </c:pt>
                <c:pt idx="825">
                  <c:v>45.220955989507431</c:v>
                </c:pt>
                <c:pt idx="826">
                  <c:v>45.466729816380067</c:v>
                </c:pt>
                <c:pt idx="827">
                  <c:v>45.712518216263476</c:v>
                </c:pt>
                <c:pt idx="828">
                  <c:v>45.958292043136105</c:v>
                </c:pt>
                <c:pt idx="829">
                  <c:v>46.204065870008748</c:v>
                </c:pt>
                <c:pt idx="830">
                  <c:v>46.449839696881376</c:v>
                </c:pt>
                <c:pt idx="831">
                  <c:v>46.695613523754012</c:v>
                </c:pt>
                <c:pt idx="832">
                  <c:v>46.941372777615854</c:v>
                </c:pt>
                <c:pt idx="833">
                  <c:v>47.187146604488483</c:v>
                </c:pt>
                <c:pt idx="834">
                  <c:v>47.432949577382693</c:v>
                </c:pt>
                <c:pt idx="835">
                  <c:v>47.678708831244535</c:v>
                </c:pt>
                <c:pt idx="836">
                  <c:v>47.924482658117164</c:v>
                </c:pt>
                <c:pt idx="837">
                  <c:v>48.1702564849898</c:v>
                </c:pt>
                <c:pt idx="838">
                  <c:v>48.416015738851648</c:v>
                </c:pt>
                <c:pt idx="839">
                  <c:v>48.661789565724284</c:v>
                </c:pt>
                <c:pt idx="840">
                  <c:v>48.907577965607693</c:v>
                </c:pt>
                <c:pt idx="841">
                  <c:v>49.153351792480322</c:v>
                </c:pt>
                <c:pt idx="842">
                  <c:v>49.399111046342178</c:v>
                </c:pt>
                <c:pt idx="843">
                  <c:v>49.644914019236374</c:v>
                </c:pt>
                <c:pt idx="844">
                  <c:v>49.890673273098216</c:v>
                </c:pt>
                <c:pt idx="845">
                  <c:v>50.136447099970859</c:v>
                </c:pt>
                <c:pt idx="846">
                  <c:v>50.382235499854268</c:v>
                </c:pt>
                <c:pt idx="847">
                  <c:v>50.628009326726897</c:v>
                </c:pt>
                <c:pt idx="848">
                  <c:v>50.87379772661032</c:v>
                </c:pt>
                <c:pt idx="849">
                  <c:v>51.119571553482949</c:v>
                </c:pt>
                <c:pt idx="850">
                  <c:v>51.365345380355578</c:v>
                </c:pt>
                <c:pt idx="851">
                  <c:v>51.611133780239001</c:v>
                </c:pt>
                <c:pt idx="852">
                  <c:v>51.856893034100842</c:v>
                </c:pt>
                <c:pt idx="853">
                  <c:v>52.102666860973478</c:v>
                </c:pt>
                <c:pt idx="854">
                  <c:v>52.348440687846107</c:v>
                </c:pt>
                <c:pt idx="855">
                  <c:v>52.594229087729524</c:v>
                </c:pt>
                <c:pt idx="856">
                  <c:v>52.839988341591372</c:v>
                </c:pt>
                <c:pt idx="857">
                  <c:v>53.085762168464008</c:v>
                </c:pt>
                <c:pt idx="858">
                  <c:v>53.331550568347417</c:v>
                </c:pt>
                <c:pt idx="859">
                  <c:v>53.577324395220053</c:v>
                </c:pt>
                <c:pt idx="860">
                  <c:v>53.823098222092682</c:v>
                </c:pt>
                <c:pt idx="861">
                  <c:v>54.068886621976098</c:v>
                </c:pt>
                <c:pt idx="862">
                  <c:v>54.314660448848734</c:v>
                </c:pt>
                <c:pt idx="863">
                  <c:v>54.560434275721363</c:v>
                </c:pt>
                <c:pt idx="864">
                  <c:v>54.806222675604779</c:v>
                </c:pt>
                <c:pt idx="865">
                  <c:v>55.051996502477415</c:v>
                </c:pt>
                <c:pt idx="866">
                  <c:v>55.297784902360824</c:v>
                </c:pt>
                <c:pt idx="867">
                  <c:v>55.543544156222673</c:v>
                </c:pt>
                <c:pt idx="868">
                  <c:v>55.789332556106096</c:v>
                </c:pt>
                <c:pt idx="869">
                  <c:v>56.035106382978725</c:v>
                </c:pt>
                <c:pt idx="870">
                  <c:v>56.280894782862134</c:v>
                </c:pt>
                <c:pt idx="871">
                  <c:v>56.526683182745558</c:v>
                </c:pt>
                <c:pt idx="872">
                  <c:v>56.772471582628967</c:v>
                </c:pt>
                <c:pt idx="873">
                  <c:v>57.018259982512383</c:v>
                </c:pt>
                <c:pt idx="874">
                  <c:v>57.264019236374239</c:v>
                </c:pt>
                <c:pt idx="875">
                  <c:v>57.509822209268435</c:v>
                </c:pt>
                <c:pt idx="876">
                  <c:v>57.755581463130284</c:v>
                </c:pt>
                <c:pt idx="877">
                  <c:v>58.0013698630137</c:v>
                </c:pt>
                <c:pt idx="878">
                  <c:v>58.247172835907897</c:v>
                </c:pt>
                <c:pt idx="879">
                  <c:v>58.492946662780525</c:v>
                </c:pt>
                <c:pt idx="880">
                  <c:v>58.738735062663949</c:v>
                </c:pt>
                <c:pt idx="881">
                  <c:v>58.984508889536578</c:v>
                </c:pt>
                <c:pt idx="882">
                  <c:v>59.230297289419987</c:v>
                </c:pt>
                <c:pt idx="883">
                  <c:v>59.47607111629263</c:v>
                </c:pt>
                <c:pt idx="884">
                  <c:v>59.721859516176039</c:v>
                </c:pt>
                <c:pt idx="885">
                  <c:v>59.967618770037895</c:v>
                </c:pt>
                <c:pt idx="886">
                  <c:v>60.213421742932091</c:v>
                </c:pt>
                <c:pt idx="887">
                  <c:v>60.459166423783152</c:v>
                </c:pt>
                <c:pt idx="888">
                  <c:v>60.704940250655788</c:v>
                </c:pt>
                <c:pt idx="889">
                  <c:v>60.950684931506849</c:v>
                </c:pt>
                <c:pt idx="890">
                  <c:v>61.196429612357917</c:v>
                </c:pt>
                <c:pt idx="891">
                  <c:v>61.442174293208978</c:v>
                </c:pt>
                <c:pt idx="892">
                  <c:v>61.687918974060047</c:v>
                </c:pt>
                <c:pt idx="893">
                  <c:v>61.933663654911108</c:v>
                </c:pt>
                <c:pt idx="894">
                  <c:v>62.179437481783737</c:v>
                </c:pt>
                <c:pt idx="895">
                  <c:v>62.425196735645585</c:v>
                </c:pt>
                <c:pt idx="896">
                  <c:v>62.670941416496646</c:v>
                </c:pt>
                <c:pt idx="897">
                  <c:v>62.916715243369282</c:v>
                </c:pt>
                <c:pt idx="898">
                  <c:v>63.162489070241911</c:v>
                </c:pt>
                <c:pt idx="899">
                  <c:v>63.408277470125327</c:v>
                </c:pt>
                <c:pt idx="900">
                  <c:v>63.654051296997963</c:v>
                </c:pt>
                <c:pt idx="901">
                  <c:v>63.899825123870592</c:v>
                </c:pt>
                <c:pt idx="902">
                  <c:v>64.145613523754008</c:v>
                </c:pt>
                <c:pt idx="903">
                  <c:v>64.391387350626644</c:v>
                </c:pt>
                <c:pt idx="904">
                  <c:v>64.637161177499266</c:v>
                </c:pt>
                <c:pt idx="905">
                  <c:v>64.882949577382689</c:v>
                </c:pt>
                <c:pt idx="906">
                  <c:v>65.128708831244538</c:v>
                </c:pt>
                <c:pt idx="907">
                  <c:v>65.374526377149522</c:v>
                </c:pt>
                <c:pt idx="908">
                  <c:v>65.620285631011356</c:v>
                </c:pt>
                <c:pt idx="909">
                  <c:v>65.866074030894779</c:v>
                </c:pt>
                <c:pt idx="910">
                  <c:v>66.111862430778203</c:v>
                </c:pt>
                <c:pt idx="911">
                  <c:v>66.357636257650825</c:v>
                </c:pt>
                <c:pt idx="912">
                  <c:v>66.603439230545035</c:v>
                </c:pt>
                <c:pt idx="913">
                  <c:v>66.849213057417657</c:v>
                </c:pt>
                <c:pt idx="914">
                  <c:v>67.095016030311854</c:v>
                </c:pt>
                <c:pt idx="915">
                  <c:v>67.340775284173716</c:v>
                </c:pt>
                <c:pt idx="916">
                  <c:v>67.586578257067913</c:v>
                </c:pt>
                <c:pt idx="917">
                  <c:v>67.832352083940535</c:v>
                </c:pt>
                <c:pt idx="918">
                  <c:v>68.078155056834746</c:v>
                </c:pt>
                <c:pt idx="919">
                  <c:v>68.323914310696594</c:v>
                </c:pt>
                <c:pt idx="920">
                  <c:v>68.569702710580003</c:v>
                </c:pt>
                <c:pt idx="921">
                  <c:v>68.815505683474214</c:v>
                </c:pt>
                <c:pt idx="922">
                  <c:v>69.061279510346836</c:v>
                </c:pt>
                <c:pt idx="923">
                  <c:v>69.307053337219472</c:v>
                </c:pt>
                <c:pt idx="924">
                  <c:v>69.552841737102881</c:v>
                </c:pt>
                <c:pt idx="925">
                  <c:v>69.798600990964729</c:v>
                </c:pt>
                <c:pt idx="926">
                  <c:v>70.044389390848139</c:v>
                </c:pt>
                <c:pt idx="927">
                  <c:v>70.290163217720789</c:v>
                </c:pt>
                <c:pt idx="928">
                  <c:v>70.535966190614985</c:v>
                </c:pt>
                <c:pt idx="929">
                  <c:v>70.78172544447682</c:v>
                </c:pt>
                <c:pt idx="930">
                  <c:v>71.027513844360243</c:v>
                </c:pt>
                <c:pt idx="931">
                  <c:v>71.273302244243666</c:v>
                </c:pt>
                <c:pt idx="932">
                  <c:v>71.519090644127076</c:v>
                </c:pt>
                <c:pt idx="933">
                  <c:v>71.764864470999711</c:v>
                </c:pt>
                <c:pt idx="934">
                  <c:v>72.010638297872333</c:v>
                </c:pt>
                <c:pt idx="935">
                  <c:v>72.256397551734196</c:v>
                </c:pt>
                <c:pt idx="936">
                  <c:v>72.502200524628392</c:v>
                </c:pt>
                <c:pt idx="937">
                  <c:v>72.747974351501014</c:v>
                </c:pt>
                <c:pt idx="938">
                  <c:v>72.993762751384438</c:v>
                </c:pt>
                <c:pt idx="939">
                  <c:v>73.239522005246272</c:v>
                </c:pt>
                <c:pt idx="940">
                  <c:v>73.485252113086574</c:v>
                </c:pt>
                <c:pt idx="941">
                  <c:v>73.731011366948408</c:v>
                </c:pt>
                <c:pt idx="942">
                  <c:v>73.976770620810257</c:v>
                </c:pt>
                <c:pt idx="943">
                  <c:v>74.222529874672105</c:v>
                </c:pt>
                <c:pt idx="944">
                  <c:v>74.468289128533968</c:v>
                </c:pt>
                <c:pt idx="945">
                  <c:v>74.714033809385015</c:v>
                </c:pt>
                <c:pt idx="946">
                  <c:v>74.959778490236076</c:v>
                </c:pt>
                <c:pt idx="947">
                  <c:v>75.205537744097924</c:v>
                </c:pt>
                <c:pt idx="948">
                  <c:v>75.451296997959773</c:v>
                </c:pt>
                <c:pt idx="949">
                  <c:v>75.697085397843196</c:v>
                </c:pt>
                <c:pt idx="950">
                  <c:v>75.94287379772662</c:v>
                </c:pt>
                <c:pt idx="951">
                  <c:v>76.188662197610029</c:v>
                </c:pt>
                <c:pt idx="952">
                  <c:v>76.434421451471877</c:v>
                </c:pt>
                <c:pt idx="953">
                  <c:v>76.680209851355286</c:v>
                </c:pt>
                <c:pt idx="954">
                  <c:v>76.925998251238696</c:v>
                </c:pt>
                <c:pt idx="955">
                  <c:v>77.171757505100558</c:v>
                </c:pt>
                <c:pt idx="956">
                  <c:v>77.417560477994755</c:v>
                </c:pt>
                <c:pt idx="957">
                  <c:v>77.663334304867391</c:v>
                </c:pt>
                <c:pt idx="958">
                  <c:v>77.909093558729225</c:v>
                </c:pt>
                <c:pt idx="959">
                  <c:v>78.154881958612648</c:v>
                </c:pt>
                <c:pt idx="960">
                  <c:v>78.400655785485284</c:v>
                </c:pt>
                <c:pt idx="961">
                  <c:v>78.64642961235792</c:v>
                </c:pt>
                <c:pt idx="962">
                  <c:v>78.892203439230542</c:v>
                </c:pt>
                <c:pt idx="963">
                  <c:v>79.138006412124739</c:v>
                </c:pt>
                <c:pt idx="964">
                  <c:v>79.383765665986587</c:v>
                </c:pt>
                <c:pt idx="965">
                  <c:v>79.629539492859223</c:v>
                </c:pt>
                <c:pt idx="966">
                  <c:v>79.875327892742632</c:v>
                </c:pt>
                <c:pt idx="967">
                  <c:v>80.121101719615282</c:v>
                </c:pt>
                <c:pt idx="968">
                  <c:v>80.366890119498692</c:v>
                </c:pt>
                <c:pt idx="969">
                  <c:v>80.612663946371327</c:v>
                </c:pt>
                <c:pt idx="970">
                  <c:v>80.858437773243949</c:v>
                </c:pt>
                <c:pt idx="971">
                  <c:v>81.104211600116585</c:v>
                </c:pt>
                <c:pt idx="972">
                  <c:v>81.349970853978434</c:v>
                </c:pt>
                <c:pt idx="973">
                  <c:v>81.59574468085107</c:v>
                </c:pt>
                <c:pt idx="974">
                  <c:v>81.841533080734479</c:v>
                </c:pt>
                <c:pt idx="975">
                  <c:v>82.087292334596327</c:v>
                </c:pt>
                <c:pt idx="976">
                  <c:v>82.333080734479736</c:v>
                </c:pt>
                <c:pt idx="977">
                  <c:v>82.578854561352372</c:v>
                </c:pt>
                <c:pt idx="978">
                  <c:v>82.824613815214221</c:v>
                </c:pt>
                <c:pt idx="979">
                  <c:v>83.070387642086857</c:v>
                </c:pt>
                <c:pt idx="980">
                  <c:v>83.316176041970266</c:v>
                </c:pt>
                <c:pt idx="981">
                  <c:v>83.561949868842902</c:v>
                </c:pt>
                <c:pt idx="982">
                  <c:v>83.807723695715524</c:v>
                </c:pt>
                <c:pt idx="983">
                  <c:v>84.053482949577386</c:v>
                </c:pt>
                <c:pt idx="984">
                  <c:v>84.299227630428433</c:v>
                </c:pt>
                <c:pt idx="985">
                  <c:v>84.545016030311871</c:v>
                </c:pt>
                <c:pt idx="986">
                  <c:v>84.790789857184492</c:v>
                </c:pt>
                <c:pt idx="987">
                  <c:v>85.036563684057128</c:v>
                </c:pt>
                <c:pt idx="988">
                  <c:v>85.282322937918977</c:v>
                </c:pt>
                <c:pt idx="989">
                  <c:v>85.528125910813174</c:v>
                </c:pt>
                <c:pt idx="990">
                  <c:v>85.773899737685795</c:v>
                </c:pt>
                <c:pt idx="991">
                  <c:v>86.019658991547658</c:v>
                </c:pt>
                <c:pt idx="992">
                  <c:v>86.265461964441855</c:v>
                </c:pt>
                <c:pt idx="993">
                  <c:v>86.511221218303689</c:v>
                </c:pt>
                <c:pt idx="994">
                  <c:v>86.756995045176325</c:v>
                </c:pt>
                <c:pt idx="995">
                  <c:v>87.002754299038173</c:v>
                </c:pt>
                <c:pt idx="996">
                  <c:v>87.248542698921611</c:v>
                </c:pt>
                <c:pt idx="997">
                  <c:v>87.49433109880502</c:v>
                </c:pt>
                <c:pt idx="998">
                  <c:v>87.740075779656067</c:v>
                </c:pt>
                <c:pt idx="999">
                  <c:v>87.985849606528703</c:v>
                </c:pt>
                <c:pt idx="1000">
                  <c:v>88.231652579422914</c:v>
                </c:pt>
                <c:pt idx="1001">
                  <c:v>88.477426406295535</c:v>
                </c:pt>
                <c:pt idx="1002">
                  <c:v>88.723214806178959</c:v>
                </c:pt>
                <c:pt idx="1003">
                  <c:v>88.968974060040807</c:v>
                </c:pt>
                <c:pt idx="1004">
                  <c:v>89.214747886913429</c:v>
                </c:pt>
                <c:pt idx="1005">
                  <c:v>89.46055085980764</c:v>
                </c:pt>
                <c:pt idx="1006">
                  <c:v>89.706295540658701</c:v>
                </c:pt>
                <c:pt idx="1007">
                  <c:v>89.952069367531337</c:v>
                </c:pt>
                <c:pt idx="1008">
                  <c:v>90.197843194403958</c:v>
                </c:pt>
                <c:pt idx="1009">
                  <c:v>90.443631594287368</c:v>
                </c:pt>
                <c:pt idx="1010">
                  <c:v>90.68939084814923</c:v>
                </c:pt>
                <c:pt idx="1011">
                  <c:v>90.935179248032654</c:v>
                </c:pt>
                <c:pt idx="1012">
                  <c:v>91.180953074905261</c:v>
                </c:pt>
                <c:pt idx="1013">
                  <c:v>91.426741474788699</c:v>
                </c:pt>
                <c:pt idx="1014">
                  <c:v>91.672471582628972</c:v>
                </c:pt>
                <c:pt idx="1015">
                  <c:v>91.918230836490821</c:v>
                </c:pt>
                <c:pt idx="1016">
                  <c:v>92.163975517341882</c:v>
                </c:pt>
                <c:pt idx="1017">
                  <c:v>92.40973477120373</c:v>
                </c:pt>
                <c:pt idx="1018">
                  <c:v>92.655479452054792</c:v>
                </c:pt>
                <c:pt idx="1019">
                  <c:v>92.901224132905853</c:v>
                </c:pt>
                <c:pt idx="1020">
                  <c:v>93.14695424074614</c:v>
                </c:pt>
                <c:pt idx="1021">
                  <c:v>93.392728067618762</c:v>
                </c:pt>
                <c:pt idx="1022">
                  <c:v>93.63845817545905</c:v>
                </c:pt>
                <c:pt idx="1023">
                  <c:v>93.884217429320898</c:v>
                </c:pt>
                <c:pt idx="1024">
                  <c:v>94.129976683182747</c:v>
                </c:pt>
                <c:pt idx="1025">
                  <c:v>94.375750510055383</c:v>
                </c:pt>
                <c:pt idx="1026">
                  <c:v>94.621553482949565</c:v>
                </c:pt>
                <c:pt idx="1027">
                  <c:v>94.867312736811428</c:v>
                </c:pt>
                <c:pt idx="1028">
                  <c:v>95.113071990673276</c:v>
                </c:pt>
                <c:pt idx="1029">
                  <c:v>95.358874963567459</c:v>
                </c:pt>
                <c:pt idx="1030">
                  <c:v>95.604648790440109</c:v>
                </c:pt>
                <c:pt idx="1031">
                  <c:v>95.850422617312745</c:v>
                </c:pt>
                <c:pt idx="1032">
                  <c:v>96.096196444185367</c:v>
                </c:pt>
                <c:pt idx="1033">
                  <c:v>96.341970271058003</c:v>
                </c:pt>
                <c:pt idx="1034">
                  <c:v>96.587744097930639</c:v>
                </c:pt>
                <c:pt idx="1035">
                  <c:v>96.833517924803274</c:v>
                </c:pt>
                <c:pt idx="1036">
                  <c:v>97.079320897697457</c:v>
                </c:pt>
                <c:pt idx="1037">
                  <c:v>97.325094724570093</c:v>
                </c:pt>
                <c:pt idx="1038">
                  <c:v>97.570868551442729</c:v>
                </c:pt>
                <c:pt idx="1039">
                  <c:v>97.816627805304577</c:v>
                </c:pt>
                <c:pt idx="1040">
                  <c:v>98.062416205187986</c:v>
                </c:pt>
                <c:pt idx="1041">
                  <c:v>98.30820460507141</c:v>
                </c:pt>
                <c:pt idx="1042">
                  <c:v>98.553993004954819</c:v>
                </c:pt>
                <c:pt idx="1043">
                  <c:v>98.799781404838228</c:v>
                </c:pt>
                <c:pt idx="1044">
                  <c:v>99.045555231710864</c:v>
                </c:pt>
                <c:pt idx="1045">
                  <c:v>99.2913290585835</c:v>
                </c:pt>
                <c:pt idx="1046">
                  <c:v>99.537102885456122</c:v>
                </c:pt>
                <c:pt idx="1047">
                  <c:v>99.782891285339559</c:v>
                </c:pt>
                <c:pt idx="1048">
                  <c:v>100.02866511221218</c:v>
                </c:pt>
                <c:pt idx="1049">
                  <c:v>100.27443893908482</c:v>
                </c:pt>
                <c:pt idx="1050">
                  <c:v>100.52021276595745</c:v>
                </c:pt>
                <c:pt idx="1051">
                  <c:v>100.76600116584086</c:v>
                </c:pt>
                <c:pt idx="1052">
                  <c:v>101.01178956572429</c:v>
                </c:pt>
                <c:pt idx="1053">
                  <c:v>101.25757796560769</c:v>
                </c:pt>
                <c:pt idx="1054">
                  <c:v>101.50335179248033</c:v>
                </c:pt>
                <c:pt idx="1055">
                  <c:v>101.74915476537451</c:v>
                </c:pt>
                <c:pt idx="1056">
                  <c:v>101.99491401923638</c:v>
                </c:pt>
                <c:pt idx="1057">
                  <c:v>102.2407024191198</c:v>
                </c:pt>
                <c:pt idx="1058">
                  <c:v>102.48649081900321</c:v>
                </c:pt>
                <c:pt idx="1059">
                  <c:v>102.73226464587584</c:v>
                </c:pt>
                <c:pt idx="1060">
                  <c:v>102.97803847274847</c:v>
                </c:pt>
                <c:pt idx="1061">
                  <c:v>103.22382687263188</c:v>
                </c:pt>
                <c:pt idx="1062">
                  <c:v>103.46960069950451</c:v>
                </c:pt>
                <c:pt idx="1063">
                  <c:v>103.71538909938793</c:v>
                </c:pt>
                <c:pt idx="1064">
                  <c:v>103.96114835324978</c:v>
                </c:pt>
                <c:pt idx="1065">
                  <c:v>104.20687846109007</c:v>
                </c:pt>
                <c:pt idx="1066">
                  <c:v>104.4526377149519</c:v>
                </c:pt>
                <c:pt idx="1067">
                  <c:v>104.69839696881375</c:v>
                </c:pt>
                <c:pt idx="1068">
                  <c:v>104.94414164966481</c:v>
                </c:pt>
                <c:pt idx="1069">
                  <c:v>105.1898717575051</c:v>
                </c:pt>
                <c:pt idx="1070">
                  <c:v>105.43561643835616</c:v>
                </c:pt>
                <c:pt idx="1071">
                  <c:v>105.68137569221801</c:v>
                </c:pt>
                <c:pt idx="1072">
                  <c:v>105.92712037306907</c:v>
                </c:pt>
                <c:pt idx="1073">
                  <c:v>106.17287962693092</c:v>
                </c:pt>
                <c:pt idx="1074">
                  <c:v>106.418624307782</c:v>
                </c:pt>
                <c:pt idx="1075">
                  <c:v>106.6643981346546</c:v>
                </c:pt>
                <c:pt idx="1076">
                  <c:v>106.91018653453804</c:v>
                </c:pt>
                <c:pt idx="1077">
                  <c:v>107.15594578839989</c:v>
                </c:pt>
                <c:pt idx="1078">
                  <c:v>107.40171961527253</c:v>
                </c:pt>
                <c:pt idx="1079">
                  <c:v>107.64749344214515</c:v>
                </c:pt>
                <c:pt idx="1080">
                  <c:v>107.89326726901778</c:v>
                </c:pt>
                <c:pt idx="1081">
                  <c:v>108.13902652287962</c:v>
                </c:pt>
                <c:pt idx="1082">
                  <c:v>108.38482949577383</c:v>
                </c:pt>
                <c:pt idx="1083">
                  <c:v>108.63060332264645</c:v>
                </c:pt>
                <c:pt idx="1084">
                  <c:v>108.87636257650831</c:v>
                </c:pt>
                <c:pt idx="1085">
                  <c:v>109.12213640338094</c:v>
                </c:pt>
                <c:pt idx="1086">
                  <c:v>109.36793937627513</c:v>
                </c:pt>
                <c:pt idx="1087">
                  <c:v>109.61369863013698</c:v>
                </c:pt>
                <c:pt idx="1088">
                  <c:v>109.85950160303119</c:v>
                </c:pt>
                <c:pt idx="1089">
                  <c:v>110.10526085689304</c:v>
                </c:pt>
                <c:pt idx="1090">
                  <c:v>110.35104925677645</c:v>
                </c:pt>
                <c:pt idx="1091">
                  <c:v>110.59679393762751</c:v>
                </c:pt>
                <c:pt idx="1092">
                  <c:v>110.84258233751093</c:v>
                </c:pt>
                <c:pt idx="1093">
                  <c:v>111.08834159137277</c:v>
                </c:pt>
                <c:pt idx="1094">
                  <c:v>111.33410084523462</c:v>
                </c:pt>
                <c:pt idx="1095">
                  <c:v>111.57988924511805</c:v>
                </c:pt>
                <c:pt idx="1096">
                  <c:v>111.82567764500146</c:v>
                </c:pt>
                <c:pt idx="1097">
                  <c:v>112.07145147187408</c:v>
                </c:pt>
                <c:pt idx="1098">
                  <c:v>112.31721072573595</c:v>
                </c:pt>
                <c:pt idx="1099">
                  <c:v>112.56298455260857</c:v>
                </c:pt>
                <c:pt idx="1100">
                  <c:v>112.80874380647042</c:v>
                </c:pt>
                <c:pt idx="1101">
                  <c:v>113.05453220635384</c:v>
                </c:pt>
                <c:pt idx="1102">
                  <c:v>113.30032060623725</c:v>
                </c:pt>
                <c:pt idx="1103">
                  <c:v>113.5460798600991</c:v>
                </c:pt>
                <c:pt idx="1104">
                  <c:v>113.79185368697173</c:v>
                </c:pt>
                <c:pt idx="1105">
                  <c:v>114.03764208685514</c:v>
                </c:pt>
                <c:pt idx="1106">
                  <c:v>114.28341591372778</c:v>
                </c:pt>
                <c:pt idx="1107">
                  <c:v>114.52916059457884</c:v>
                </c:pt>
                <c:pt idx="1108">
                  <c:v>114.77493442145148</c:v>
                </c:pt>
                <c:pt idx="1109">
                  <c:v>115.02069367531331</c:v>
                </c:pt>
                <c:pt idx="1110">
                  <c:v>115.26646750218595</c:v>
                </c:pt>
                <c:pt idx="1111">
                  <c:v>115.51224132905858</c:v>
                </c:pt>
                <c:pt idx="1112">
                  <c:v>115.7580151559312</c:v>
                </c:pt>
                <c:pt idx="1113">
                  <c:v>116.00377440979305</c:v>
                </c:pt>
                <c:pt idx="1114">
                  <c:v>116.24954823666569</c:v>
                </c:pt>
                <c:pt idx="1115">
                  <c:v>116.49532206353832</c:v>
                </c:pt>
                <c:pt idx="1116">
                  <c:v>116.74109589041096</c:v>
                </c:pt>
                <c:pt idx="1117">
                  <c:v>116.98686971728358</c:v>
                </c:pt>
                <c:pt idx="1118">
                  <c:v>117.23262897114543</c:v>
                </c:pt>
                <c:pt idx="1119">
                  <c:v>117.47840279801807</c:v>
                </c:pt>
                <c:pt idx="1120">
                  <c:v>117.72419119790148</c:v>
                </c:pt>
                <c:pt idx="1121">
                  <c:v>117.96996502477411</c:v>
                </c:pt>
                <c:pt idx="1122">
                  <c:v>118.21575342465754</c:v>
                </c:pt>
                <c:pt idx="1123">
                  <c:v>118.4614981055086</c:v>
                </c:pt>
                <c:pt idx="1124">
                  <c:v>118.70728650539202</c:v>
                </c:pt>
                <c:pt idx="1125">
                  <c:v>118.95307490527543</c:v>
                </c:pt>
                <c:pt idx="1126">
                  <c:v>119.19883415913728</c:v>
                </c:pt>
                <c:pt idx="1127">
                  <c:v>119.4446225590207</c:v>
                </c:pt>
                <c:pt idx="1128">
                  <c:v>119.69039638589332</c:v>
                </c:pt>
                <c:pt idx="1129">
                  <c:v>119.93617021276596</c:v>
                </c:pt>
                <c:pt idx="1130">
                  <c:v>120.18195861264937</c:v>
                </c:pt>
                <c:pt idx="1131">
                  <c:v>120.42771786651122</c:v>
                </c:pt>
                <c:pt idx="1132">
                  <c:v>120.67350626639463</c:v>
                </c:pt>
                <c:pt idx="1133">
                  <c:v>120.91926552025649</c:v>
                </c:pt>
                <c:pt idx="1134">
                  <c:v>121.16502477411834</c:v>
                </c:pt>
                <c:pt idx="1135">
                  <c:v>121.41082774701252</c:v>
                </c:pt>
                <c:pt idx="1136">
                  <c:v>121.65660157388515</c:v>
                </c:pt>
                <c:pt idx="1137">
                  <c:v>121.9023754007578</c:v>
                </c:pt>
                <c:pt idx="1138">
                  <c:v>122.14813465461964</c:v>
                </c:pt>
                <c:pt idx="1139">
                  <c:v>122.39393762751385</c:v>
                </c:pt>
                <c:pt idx="1140">
                  <c:v>122.63966773535412</c:v>
                </c:pt>
                <c:pt idx="1141">
                  <c:v>122.8854124162052</c:v>
                </c:pt>
                <c:pt idx="1142">
                  <c:v>123.13117167006703</c:v>
                </c:pt>
                <c:pt idx="1143">
                  <c:v>123.37693092392888</c:v>
                </c:pt>
                <c:pt idx="1144">
                  <c:v>123.62267560477994</c:v>
                </c:pt>
                <c:pt idx="1145">
                  <c:v>123.86843485864179</c:v>
                </c:pt>
                <c:pt idx="1146">
                  <c:v>124.11419411250364</c:v>
                </c:pt>
                <c:pt idx="1147">
                  <c:v>124.35992422034393</c:v>
                </c:pt>
                <c:pt idx="1148">
                  <c:v>124.60568347420578</c:v>
                </c:pt>
                <c:pt idx="1149">
                  <c:v>124.85142815505682</c:v>
                </c:pt>
                <c:pt idx="1150">
                  <c:v>125.09721655494026</c:v>
                </c:pt>
                <c:pt idx="1151">
                  <c:v>125.34299038181288</c:v>
                </c:pt>
                <c:pt idx="1152">
                  <c:v>125.58877878169629</c:v>
                </c:pt>
                <c:pt idx="1153">
                  <c:v>125.83453803555815</c:v>
                </c:pt>
                <c:pt idx="1154">
                  <c:v>126.08032643544156</c:v>
                </c:pt>
                <c:pt idx="1155">
                  <c:v>126.32611483532497</c:v>
                </c:pt>
                <c:pt idx="1156">
                  <c:v>126.5719032352084</c:v>
                </c:pt>
                <c:pt idx="1157">
                  <c:v>126.81767706208103</c:v>
                </c:pt>
                <c:pt idx="1158">
                  <c:v>127.06346546196444</c:v>
                </c:pt>
                <c:pt idx="1159">
                  <c:v>127.30922471582629</c:v>
                </c:pt>
                <c:pt idx="1160">
                  <c:v>127.5550131157097</c:v>
                </c:pt>
                <c:pt idx="1161">
                  <c:v>127.80078694258233</c:v>
                </c:pt>
                <c:pt idx="1162">
                  <c:v>128.04656076945497</c:v>
                </c:pt>
                <c:pt idx="1163">
                  <c:v>128.29232002331682</c:v>
                </c:pt>
                <c:pt idx="1164">
                  <c:v>128.53810842320024</c:v>
                </c:pt>
                <c:pt idx="1165">
                  <c:v>128.78388225007288</c:v>
                </c:pt>
                <c:pt idx="1166">
                  <c:v>129.02968522296706</c:v>
                </c:pt>
                <c:pt idx="1167">
                  <c:v>129.2754590498397</c:v>
                </c:pt>
                <c:pt idx="1168">
                  <c:v>129.52124744972312</c:v>
                </c:pt>
                <c:pt idx="1169">
                  <c:v>129.76700670358494</c:v>
                </c:pt>
                <c:pt idx="1170">
                  <c:v>130.01278053045758</c:v>
                </c:pt>
                <c:pt idx="1171">
                  <c:v>130.25858350335179</c:v>
                </c:pt>
                <c:pt idx="1172">
                  <c:v>130.50435733022442</c:v>
                </c:pt>
                <c:pt idx="1173">
                  <c:v>130.75013115709706</c:v>
                </c:pt>
                <c:pt idx="1174">
                  <c:v>130.99591955698045</c:v>
                </c:pt>
                <c:pt idx="1175">
                  <c:v>131.24172252987466</c:v>
                </c:pt>
                <c:pt idx="1176">
                  <c:v>131.48748178373651</c:v>
                </c:pt>
                <c:pt idx="1177">
                  <c:v>131.73328475663072</c:v>
                </c:pt>
                <c:pt idx="1178">
                  <c:v>131.97907315651415</c:v>
                </c:pt>
                <c:pt idx="1179">
                  <c:v>132.22483241037597</c:v>
                </c:pt>
                <c:pt idx="1180">
                  <c:v>132.47060623724863</c:v>
                </c:pt>
                <c:pt idx="1181">
                  <c:v>132.71640921014281</c:v>
                </c:pt>
                <c:pt idx="1182">
                  <c:v>132.96216846400466</c:v>
                </c:pt>
                <c:pt idx="1183">
                  <c:v>133.2079422908773</c:v>
                </c:pt>
                <c:pt idx="1184">
                  <c:v>133.45373069076069</c:v>
                </c:pt>
                <c:pt idx="1185">
                  <c:v>133.69954823666569</c:v>
                </c:pt>
                <c:pt idx="1186">
                  <c:v>133.94530749052754</c:v>
                </c:pt>
                <c:pt idx="1187">
                  <c:v>134.19111046342172</c:v>
                </c:pt>
                <c:pt idx="1188">
                  <c:v>134.43688429029436</c:v>
                </c:pt>
                <c:pt idx="1189">
                  <c:v>134.68265811716702</c:v>
                </c:pt>
                <c:pt idx="1190">
                  <c:v>134.92846109006121</c:v>
                </c:pt>
                <c:pt idx="1191">
                  <c:v>135.17419119790148</c:v>
                </c:pt>
                <c:pt idx="1192">
                  <c:v>135.41996502477411</c:v>
                </c:pt>
                <c:pt idx="1193">
                  <c:v>135.66569513261442</c:v>
                </c:pt>
                <c:pt idx="1194">
                  <c:v>135.91143981346545</c:v>
                </c:pt>
                <c:pt idx="1195">
                  <c:v>136.15722821334887</c:v>
                </c:pt>
                <c:pt idx="1196">
                  <c:v>136.40297289419993</c:v>
                </c:pt>
                <c:pt idx="1197">
                  <c:v>136.64873214806178</c:v>
                </c:pt>
                <c:pt idx="1198">
                  <c:v>136.89447682891284</c:v>
                </c:pt>
                <c:pt idx="1199">
                  <c:v>137.1402215097639</c:v>
                </c:pt>
                <c:pt idx="1200">
                  <c:v>137.38599533663657</c:v>
                </c:pt>
                <c:pt idx="1201">
                  <c:v>137.63176916350918</c:v>
                </c:pt>
                <c:pt idx="1202">
                  <c:v>137.87754299038181</c:v>
                </c:pt>
                <c:pt idx="1203">
                  <c:v>138.06503934712913</c:v>
                </c:pt>
              </c:numCache>
              <c:extLst xmlns:c16r2="http://schemas.microsoft.com/office/drawing/2015/06/chart" xmlns:c15="http://schemas.microsoft.com/office/drawing/2012/chart"/>
            </c:numRef>
          </c:xVal>
          <c:yVal>
            <c:numRef>
              <c:f>'Raw data Formation'!$A$5:$A$4041</c:f>
              <c:numCache>
                <c:formatCode>General</c:formatCode>
                <c:ptCount val="4037"/>
                <c:pt idx="0">
                  <c:v>3.8945880000000002</c:v>
                </c:pt>
                <c:pt idx="1">
                  <c:v>3.9262539999999997</c:v>
                </c:pt>
                <c:pt idx="2">
                  <c:v>3.943994</c:v>
                </c:pt>
                <c:pt idx="3">
                  <c:v>3.9576260000000003</c:v>
                </c:pt>
                <c:pt idx="4">
                  <c:v>3.9689409999999996</c:v>
                </c:pt>
                <c:pt idx="5">
                  <c:v>3.9791280000000002</c:v>
                </c:pt>
                <c:pt idx="6">
                  <c:v>3.9883440000000001</c:v>
                </c:pt>
                <c:pt idx="7">
                  <c:v>3.9969290000000002</c:v>
                </c:pt>
                <c:pt idx="8">
                  <c:v>4.005325</c:v>
                </c:pt>
                <c:pt idx="9">
                  <c:v>4.0132700000000003</c:v>
                </c:pt>
                <c:pt idx="10">
                  <c:v>4.0210030000000003</c:v>
                </c:pt>
                <c:pt idx="11">
                  <c:v>4.0287820000000005</c:v>
                </c:pt>
                <c:pt idx="12">
                  <c:v>4.0366520000000001</c:v>
                </c:pt>
                <c:pt idx="13">
                  <c:v>4.044416</c:v>
                </c:pt>
                <c:pt idx="14">
                  <c:v>4.05206</c:v>
                </c:pt>
                <c:pt idx="15">
                  <c:v>4.0598460000000003</c:v>
                </c:pt>
                <c:pt idx="16">
                  <c:v>4.0679189999999998</c:v>
                </c:pt>
                <c:pt idx="17">
                  <c:v>4.076225</c:v>
                </c:pt>
                <c:pt idx="18">
                  <c:v>4.0847569999999997</c:v>
                </c:pt>
                <c:pt idx="19">
                  <c:v>4.0936339999999998</c:v>
                </c:pt>
                <c:pt idx="20">
                  <c:v>4.1029849999999994</c:v>
                </c:pt>
                <c:pt idx="21">
                  <c:v>4.1129539999999993</c:v>
                </c:pt>
                <c:pt idx="22">
                  <c:v>4.1230500000000001</c:v>
                </c:pt>
                <c:pt idx="23">
                  <c:v>4.1344479999999999</c:v>
                </c:pt>
                <c:pt idx="24">
                  <c:v>4.1470500000000001</c:v>
                </c:pt>
                <c:pt idx="25">
                  <c:v>4.1606069999999997</c:v>
                </c:pt>
                <c:pt idx="26">
                  <c:v>4.1756390000000003</c:v>
                </c:pt>
                <c:pt idx="27">
                  <c:v>4.191897</c:v>
                </c:pt>
                <c:pt idx="28">
                  <c:v>4.2095320000000003</c:v>
                </c:pt>
                <c:pt idx="29">
                  <c:v>4.2283179999999998</c:v>
                </c:pt>
                <c:pt idx="30">
                  <c:v>4.2481340000000003</c:v>
                </c:pt>
                <c:pt idx="31">
                  <c:v>4.2686360000000008</c:v>
                </c:pt>
                <c:pt idx="32">
                  <c:v>4.2891890000000004</c:v>
                </c:pt>
                <c:pt idx="33">
                  <c:v>4.3091790000000003</c:v>
                </c:pt>
                <c:pt idx="34">
                  <c:v>4.3276260000000004</c:v>
                </c:pt>
                <c:pt idx="35">
                  <c:v>4.3444790000000006</c:v>
                </c:pt>
                <c:pt idx="36">
                  <c:v>4.3598940000000006</c:v>
                </c:pt>
                <c:pt idx="37">
                  <c:v>4.3742259999999993</c:v>
                </c:pt>
                <c:pt idx="38">
                  <c:v>4.3877230000000003</c:v>
                </c:pt>
                <c:pt idx="39">
                  <c:v>4.4007540000000001</c:v>
                </c:pt>
                <c:pt idx="40">
                  <c:v>4.4139949999999999</c:v>
                </c:pt>
                <c:pt idx="41">
                  <c:v>4.4277550000000003</c:v>
                </c:pt>
                <c:pt idx="42">
                  <c:v>4.4431859999999999</c:v>
                </c:pt>
                <c:pt idx="43">
                  <c:v>4.4603390000000003</c:v>
                </c:pt>
                <c:pt idx="44">
                  <c:v>4.4789370000000002</c:v>
                </c:pt>
                <c:pt idx="45">
                  <c:v>4.4977150000000004</c:v>
                </c:pt>
                <c:pt idx="46">
                  <c:v>4.5157110000000005</c:v>
                </c:pt>
                <c:pt idx="47">
                  <c:v>4.5319539999999998</c:v>
                </c:pt>
                <c:pt idx="48">
                  <c:v>4.5460979999999998</c:v>
                </c:pt>
                <c:pt idx="49">
                  <c:v>4.5584440000000006</c:v>
                </c:pt>
                <c:pt idx="50">
                  <c:v>4.5692770000000005</c:v>
                </c:pt>
                <c:pt idx="51">
                  <c:v>4.5791700000000004</c:v>
                </c:pt>
                <c:pt idx="52">
                  <c:v>4.5882510000000005</c:v>
                </c:pt>
                <c:pt idx="53">
                  <c:v>4.5968650000000002</c:v>
                </c:pt>
                <c:pt idx="54">
                  <c:v>4.6050279999999999</c:v>
                </c:pt>
                <c:pt idx="55">
                  <c:v>4.612717</c:v>
                </c:pt>
                <c:pt idx="56">
                  <c:v>4.620196</c:v>
                </c:pt>
                <c:pt idx="57">
                  <c:v>4.6273580000000001</c:v>
                </c:pt>
                <c:pt idx="58">
                  <c:v>4.6342949999999998</c:v>
                </c:pt>
                <c:pt idx="59">
                  <c:v>4.6408999999999994</c:v>
                </c:pt>
                <c:pt idx="60">
                  <c:v>4.6473999999999993</c:v>
                </c:pt>
                <c:pt idx="61">
                  <c:v>4.6535389999999994</c:v>
                </c:pt>
                <c:pt idx="62">
                  <c:v>4.6592719999999996</c:v>
                </c:pt>
                <c:pt idx="63">
                  <c:v>4.6645079999999997</c:v>
                </c:pt>
                <c:pt idx="64">
                  <c:v>4.6691880000000001</c:v>
                </c:pt>
                <c:pt idx="65">
                  <c:v>4.6731530000000001</c:v>
                </c:pt>
                <c:pt idx="66">
                  <c:v>4.6761090000000003</c:v>
                </c:pt>
                <c:pt idx="67">
                  <c:v>4.6782079999999997</c:v>
                </c:pt>
                <c:pt idx="68">
                  <c:v>4.6794200000000004</c:v>
                </c:pt>
                <c:pt idx="69">
                  <c:v>4.6800600000000001</c:v>
                </c:pt>
                <c:pt idx="70">
                  <c:v>4.6803149999999993</c:v>
                </c:pt>
                <c:pt idx="71">
                  <c:v>4.6803299999999997</c:v>
                </c:pt>
                <c:pt idx="72">
                  <c:v>4.6814359999999997</c:v>
                </c:pt>
                <c:pt idx="73">
                  <c:v>4.6816990000000001</c:v>
                </c:pt>
                <c:pt idx="74">
                  <c:v>4.6815259999999999</c:v>
                </c:pt>
                <c:pt idx="75">
                  <c:v>4.6809620000000001</c:v>
                </c:pt>
                <c:pt idx="76">
                  <c:v>4.6809690000000002</c:v>
                </c:pt>
                <c:pt idx="77">
                  <c:v>4.6814809999999998</c:v>
                </c:pt>
                <c:pt idx="78">
                  <c:v>4.68194</c:v>
                </c:pt>
                <c:pt idx="79">
                  <c:v>4.6831059999999995</c:v>
                </c:pt>
                <c:pt idx="80">
                  <c:v>4.6837529999999994</c:v>
                </c:pt>
                <c:pt idx="81">
                  <c:v>4.6841749999999998</c:v>
                </c:pt>
                <c:pt idx="82">
                  <c:v>4.6845280000000002</c:v>
                </c:pt>
                <c:pt idx="83">
                  <c:v>4.684844</c:v>
                </c:pt>
                <c:pt idx="84">
                  <c:v>4.6852799999999997</c:v>
                </c:pt>
                <c:pt idx="85">
                  <c:v>4.685905</c:v>
                </c:pt>
                <c:pt idx="86">
                  <c:v>4.686642</c:v>
                </c:pt>
                <c:pt idx="87">
                  <c:v>4.6873569999999996</c:v>
                </c:pt>
                <c:pt idx="88">
                  <c:v>4.6881469999999998</c:v>
                </c:pt>
                <c:pt idx="89">
                  <c:v>4.6890270000000003</c:v>
                </c:pt>
                <c:pt idx="90">
                  <c:v>4.6898990000000005</c:v>
                </c:pt>
                <c:pt idx="91">
                  <c:v>4.6906369999999997</c:v>
                </c:pt>
                <c:pt idx="92">
                  <c:v>4.6914570000000007</c:v>
                </c:pt>
                <c:pt idx="93">
                  <c:v>4.6921559999999998</c:v>
                </c:pt>
                <c:pt idx="94">
                  <c:v>4.6927960000000004</c:v>
                </c:pt>
                <c:pt idx="95">
                  <c:v>4.6934430000000003</c:v>
                </c:pt>
                <c:pt idx="96">
                  <c:v>4.6941130000000006</c:v>
                </c:pt>
                <c:pt idx="97">
                  <c:v>4.6946019999999997</c:v>
                </c:pt>
                <c:pt idx="98">
                  <c:v>4.6950829999999995</c:v>
                </c:pt>
                <c:pt idx="99">
                  <c:v>4.69564</c:v>
                </c:pt>
                <c:pt idx="100">
                  <c:v>4.6960540000000002</c:v>
                </c:pt>
                <c:pt idx="101">
                  <c:v>4.6965729999999999</c:v>
                </c:pt>
                <c:pt idx="102">
                  <c:v>4.6969120000000002</c:v>
                </c:pt>
                <c:pt idx="103">
                  <c:v>4.6972800000000001</c:v>
                </c:pt>
                <c:pt idx="104">
                  <c:v>4.6976420000000001</c:v>
                </c:pt>
                <c:pt idx="105">
                  <c:v>4.6979799999999994</c:v>
                </c:pt>
                <c:pt idx="106">
                  <c:v>4.698296</c:v>
                </c:pt>
                <c:pt idx="107">
                  <c:v>4.6985890000000001</c:v>
                </c:pt>
                <c:pt idx="108">
                  <c:v>4.6989729999999996</c:v>
                </c:pt>
                <c:pt idx="109">
                  <c:v>4.6992289999999999</c:v>
                </c:pt>
                <c:pt idx="110">
                  <c:v>4.699567</c:v>
                </c:pt>
                <c:pt idx="111">
                  <c:v>4.6998610000000003</c:v>
                </c:pt>
                <c:pt idx="112">
                  <c:v>4.6999740000000001</c:v>
                </c:pt>
                <c:pt idx="113">
                  <c:v>4.7003500000000003</c:v>
                </c:pt>
                <c:pt idx="114">
                  <c:v>4.700583</c:v>
                </c:pt>
                <c:pt idx="115">
                  <c:v>4.7008320000000001</c:v>
                </c:pt>
                <c:pt idx="116">
                  <c:v>4.7011090000000006</c:v>
                </c:pt>
                <c:pt idx="117">
                  <c:v>4.7014560000000003</c:v>
                </c:pt>
                <c:pt idx="118">
                  <c:v>4.701689</c:v>
                </c:pt>
                <c:pt idx="119">
                  <c:v>4.7020200000000001</c:v>
                </c:pt>
                <c:pt idx="120">
                  <c:v>4.702388</c:v>
                </c:pt>
                <c:pt idx="121">
                  <c:v>4.7028400000000001</c:v>
                </c:pt>
                <c:pt idx="122">
                  <c:v>4.7031710000000002</c:v>
                </c:pt>
                <c:pt idx="123">
                  <c:v>4.7034950000000002</c:v>
                </c:pt>
                <c:pt idx="124">
                  <c:v>4.7037950000000004</c:v>
                </c:pt>
                <c:pt idx="125">
                  <c:v>4.7041189999999995</c:v>
                </c:pt>
                <c:pt idx="126">
                  <c:v>4.7045180000000002</c:v>
                </c:pt>
                <c:pt idx="127">
                  <c:v>4.7049609999999999</c:v>
                </c:pt>
                <c:pt idx="128">
                  <c:v>4.7053000000000003</c:v>
                </c:pt>
                <c:pt idx="129">
                  <c:v>4.7056610000000001</c:v>
                </c:pt>
                <c:pt idx="130">
                  <c:v>4.706143</c:v>
                </c:pt>
                <c:pt idx="131">
                  <c:v>4.7065039999999998</c:v>
                </c:pt>
                <c:pt idx="132">
                  <c:v>4.7069020000000004</c:v>
                </c:pt>
                <c:pt idx="133">
                  <c:v>4.7074069999999999</c:v>
                </c:pt>
                <c:pt idx="134">
                  <c:v>4.707738</c:v>
                </c:pt>
                <c:pt idx="135">
                  <c:v>4.7083089999999999</c:v>
                </c:pt>
                <c:pt idx="136">
                  <c:v>4.7086629999999996</c:v>
                </c:pt>
                <c:pt idx="137">
                  <c:v>4.7095209999999996</c:v>
                </c:pt>
                <c:pt idx="138">
                  <c:v>4.7099419999999999</c:v>
                </c:pt>
                <c:pt idx="139">
                  <c:v>4.7104160000000004</c:v>
                </c:pt>
                <c:pt idx="140">
                  <c:v>4.7109129999999997</c:v>
                </c:pt>
                <c:pt idx="141">
                  <c:v>4.711379</c:v>
                </c:pt>
                <c:pt idx="142">
                  <c:v>4.7119210000000002</c:v>
                </c:pt>
                <c:pt idx="143">
                  <c:v>4.7122590000000004</c:v>
                </c:pt>
                <c:pt idx="144">
                  <c:v>4.7128160000000001</c:v>
                </c:pt>
                <c:pt idx="145">
                  <c:v>4.713425</c:v>
                </c:pt>
                <c:pt idx="146">
                  <c:v>4.7137340000000005</c:v>
                </c:pt>
                <c:pt idx="147">
                  <c:v>4.7139219999999993</c:v>
                </c:pt>
                <c:pt idx="148">
                  <c:v>4.7143509999999997</c:v>
                </c:pt>
                <c:pt idx="149">
                  <c:v>4.7148999999999992</c:v>
                </c:pt>
                <c:pt idx="150">
                  <c:v>4.7153140000000002</c:v>
                </c:pt>
                <c:pt idx="151">
                  <c:v>4.7158329999999999</c:v>
                </c:pt>
                <c:pt idx="152">
                  <c:v>4.7163599999999999</c:v>
                </c:pt>
                <c:pt idx="153">
                  <c:v>4.7167510000000004</c:v>
                </c:pt>
                <c:pt idx="154">
                  <c:v>4.7173370000000006</c:v>
                </c:pt>
                <c:pt idx="155">
                  <c:v>4.7177439999999997</c:v>
                </c:pt>
                <c:pt idx="156">
                  <c:v>4.7182399999999998</c:v>
                </c:pt>
                <c:pt idx="157">
                  <c:v>4.7186919999999999</c:v>
                </c:pt>
                <c:pt idx="158">
                  <c:v>4.7191429999999999</c:v>
                </c:pt>
                <c:pt idx="159">
                  <c:v>4.7195420000000006</c:v>
                </c:pt>
                <c:pt idx="160">
                  <c:v>4.7200389999999999</c:v>
                </c:pt>
                <c:pt idx="161">
                  <c:v>4.7204519999999999</c:v>
                </c:pt>
                <c:pt idx="162">
                  <c:v>4.7209340000000006</c:v>
                </c:pt>
                <c:pt idx="163">
                  <c:v>4.7212500000000004</c:v>
                </c:pt>
                <c:pt idx="164">
                  <c:v>4.7218289999999996</c:v>
                </c:pt>
                <c:pt idx="165">
                  <c:v>4.7221520000000003</c:v>
                </c:pt>
                <c:pt idx="166">
                  <c:v>4.7224530000000007</c:v>
                </c:pt>
                <c:pt idx="167">
                  <c:v>4.72295</c:v>
                </c:pt>
                <c:pt idx="168">
                  <c:v>4.7233029999999996</c:v>
                </c:pt>
                <c:pt idx="169">
                  <c:v>4.7236570000000002</c:v>
                </c:pt>
                <c:pt idx="170">
                  <c:v>4.723973</c:v>
                </c:pt>
                <c:pt idx="171">
                  <c:v>4.7242889999999997</c:v>
                </c:pt>
                <c:pt idx="172">
                  <c:v>4.7246800000000002</c:v>
                </c:pt>
                <c:pt idx="173">
                  <c:v>4.7249809999999997</c:v>
                </c:pt>
                <c:pt idx="174">
                  <c:v>4.7253119999999997</c:v>
                </c:pt>
                <c:pt idx="175">
                  <c:v>4.7255979999999997</c:v>
                </c:pt>
                <c:pt idx="176">
                  <c:v>4.725892</c:v>
                </c:pt>
                <c:pt idx="177">
                  <c:v>4.7260949999999999</c:v>
                </c:pt>
                <c:pt idx="178">
                  <c:v>4.7263809999999999</c:v>
                </c:pt>
                <c:pt idx="179">
                  <c:v>4.7266589999999997</c:v>
                </c:pt>
                <c:pt idx="180">
                  <c:v>4.7269600000000001</c:v>
                </c:pt>
                <c:pt idx="181">
                  <c:v>4.7271409999999996</c:v>
                </c:pt>
                <c:pt idx="182">
                  <c:v>4.7272910000000001</c:v>
                </c:pt>
                <c:pt idx="183">
                  <c:v>4.7275690000000008</c:v>
                </c:pt>
                <c:pt idx="184">
                  <c:v>4.727811</c:v>
                </c:pt>
                <c:pt idx="185">
                  <c:v>4.7279309999999999</c:v>
                </c:pt>
                <c:pt idx="186">
                  <c:v>4.7281710000000006</c:v>
                </c:pt>
                <c:pt idx="187">
                  <c:v>4.7284189999999997</c:v>
                </c:pt>
                <c:pt idx="188">
                  <c:v>4.7284790000000001</c:v>
                </c:pt>
                <c:pt idx="189">
                  <c:v>4.7286149999999996</c:v>
                </c:pt>
                <c:pt idx="190">
                  <c:v>4.729082</c:v>
                </c:pt>
                <c:pt idx="191">
                  <c:v>4.7293370000000001</c:v>
                </c:pt>
                <c:pt idx="192">
                  <c:v>4.7293750000000001</c:v>
                </c:pt>
                <c:pt idx="193">
                  <c:v>4.7296079999999998</c:v>
                </c:pt>
                <c:pt idx="194">
                  <c:v>4.7296760000000004</c:v>
                </c:pt>
                <c:pt idx="195">
                  <c:v>4.7298489999999997</c:v>
                </c:pt>
                <c:pt idx="196">
                  <c:v>4.7299769999999999</c:v>
                </c:pt>
                <c:pt idx="197">
                  <c:v>4.7300370000000003</c:v>
                </c:pt>
                <c:pt idx="198">
                  <c:v>4.7300750000000003</c:v>
                </c:pt>
                <c:pt idx="199">
                  <c:v>4.7302629999999999</c:v>
                </c:pt>
                <c:pt idx="200">
                  <c:v>4.7299769999999999</c:v>
                </c:pt>
                <c:pt idx="201">
                  <c:v>4.7300600000000008</c:v>
                </c:pt>
                <c:pt idx="202">
                  <c:v>4.7300750000000003</c:v>
                </c:pt>
                <c:pt idx="203">
                  <c:v>4.7302550000000005</c:v>
                </c:pt>
                <c:pt idx="204">
                  <c:v>4.7302780000000002</c:v>
                </c:pt>
                <c:pt idx="205">
                  <c:v>4.730391</c:v>
                </c:pt>
                <c:pt idx="206">
                  <c:v>4.7304430000000002</c:v>
                </c:pt>
                <c:pt idx="207">
                  <c:v>4.7304810000000002</c:v>
                </c:pt>
                <c:pt idx="208">
                  <c:v>4.7305789999999996</c:v>
                </c:pt>
                <c:pt idx="209">
                  <c:v>4.7305789999999996</c:v>
                </c:pt>
                <c:pt idx="210">
                  <c:v>4.7306689999999998</c:v>
                </c:pt>
                <c:pt idx="211">
                  <c:v>4.7307070000000007</c:v>
                </c:pt>
                <c:pt idx="212">
                  <c:v>4.7308339999999998</c:v>
                </c:pt>
                <c:pt idx="213">
                  <c:v>4.730842</c:v>
                </c:pt>
                <c:pt idx="214">
                  <c:v>4.73088</c:v>
                </c:pt>
                <c:pt idx="215">
                  <c:v>4.73088</c:v>
                </c:pt>
                <c:pt idx="216">
                  <c:v>4.7309620000000008</c:v>
                </c:pt>
                <c:pt idx="217">
                  <c:v>4.7309470000000005</c:v>
                </c:pt>
                <c:pt idx="218">
                  <c:v>4.7310150000000002</c:v>
                </c:pt>
                <c:pt idx="219">
                  <c:v>4.7311209999999999</c:v>
                </c:pt>
                <c:pt idx="220">
                  <c:v>4.7311430000000003</c:v>
                </c:pt>
                <c:pt idx="221">
                  <c:v>4.7311809999999994</c:v>
                </c:pt>
                <c:pt idx="222">
                  <c:v>4.7311809999999994</c:v>
                </c:pt>
                <c:pt idx="223">
                  <c:v>4.7311809999999994</c:v>
                </c:pt>
                <c:pt idx="224">
                  <c:v>4.731293</c:v>
                </c:pt>
                <c:pt idx="225">
                  <c:v>4.7312780000000005</c:v>
                </c:pt>
                <c:pt idx="226">
                  <c:v>4.7313689999999999</c:v>
                </c:pt>
                <c:pt idx="227">
                  <c:v>4.7313909999999995</c:v>
                </c:pt>
                <c:pt idx="228">
                  <c:v>4.731414</c:v>
                </c:pt>
                <c:pt idx="229">
                  <c:v>4.7314740000000004</c:v>
                </c:pt>
                <c:pt idx="230">
                  <c:v>4.7314809999999996</c:v>
                </c:pt>
                <c:pt idx="231">
                  <c:v>4.7315040000000002</c:v>
                </c:pt>
                <c:pt idx="232">
                  <c:v>4.7314889999999998</c:v>
                </c:pt>
                <c:pt idx="233">
                  <c:v>4.7315269999999998</c:v>
                </c:pt>
                <c:pt idx="234">
                  <c:v>4.7315800000000001</c:v>
                </c:pt>
                <c:pt idx="235">
                  <c:v>4.7316700000000003</c:v>
                </c:pt>
                <c:pt idx="236">
                  <c:v>4.7316850000000006</c:v>
                </c:pt>
                <c:pt idx="237">
                  <c:v>4.7317600000000004</c:v>
                </c:pt>
                <c:pt idx="238">
                  <c:v>4.7317830000000001</c:v>
                </c:pt>
                <c:pt idx="239">
                  <c:v>4.7317900000000002</c:v>
                </c:pt>
                <c:pt idx="240">
                  <c:v>4.7317830000000001</c:v>
                </c:pt>
                <c:pt idx="241">
                  <c:v>4.7318050000000005</c:v>
                </c:pt>
                <c:pt idx="242">
                  <c:v>4.7318429999999996</c:v>
                </c:pt>
                <c:pt idx="243">
                  <c:v>4.7318729999999993</c:v>
                </c:pt>
                <c:pt idx="244">
                  <c:v>4.7319709999999997</c:v>
                </c:pt>
                <c:pt idx="245">
                  <c:v>4.7320079999999995</c:v>
                </c:pt>
                <c:pt idx="246">
                  <c:v>4.7320609999999999</c:v>
                </c:pt>
                <c:pt idx="247">
                  <c:v>4.7320829999999994</c:v>
                </c:pt>
                <c:pt idx="248">
                  <c:v>4.7320829999999994</c:v>
                </c:pt>
                <c:pt idx="249">
                  <c:v>4.7320829999999994</c:v>
                </c:pt>
                <c:pt idx="250">
                  <c:v>4.7320989999999998</c:v>
                </c:pt>
                <c:pt idx="251">
                  <c:v>4.7321360000000006</c:v>
                </c:pt>
                <c:pt idx="252">
                  <c:v>4.7321960000000001</c:v>
                </c:pt>
                <c:pt idx="253">
                  <c:v>4.7323469999999999</c:v>
                </c:pt>
                <c:pt idx="254">
                  <c:v>4.7323620000000002</c:v>
                </c:pt>
                <c:pt idx="255">
                  <c:v>4.7323689999999994</c:v>
                </c:pt>
                <c:pt idx="256">
                  <c:v>4.7323839999999997</c:v>
                </c:pt>
                <c:pt idx="257">
                  <c:v>4.7324219999999997</c:v>
                </c:pt>
                <c:pt idx="258">
                  <c:v>4.7324820000000001</c:v>
                </c:pt>
                <c:pt idx="259">
                  <c:v>4.7324820000000001</c:v>
                </c:pt>
                <c:pt idx="260">
                  <c:v>4.732685</c:v>
                </c:pt>
                <c:pt idx="261">
                  <c:v>4.7326699999999997</c:v>
                </c:pt>
                <c:pt idx="262">
                  <c:v>4.7327079999999997</c:v>
                </c:pt>
                <c:pt idx="263">
                  <c:v>4.7330240000000003</c:v>
                </c:pt>
                <c:pt idx="264">
                  <c:v>4.7330459999999999</c:v>
                </c:pt>
                <c:pt idx="265">
                  <c:v>4.733174</c:v>
                </c:pt>
                <c:pt idx="266">
                  <c:v>4.7332650000000003</c:v>
                </c:pt>
                <c:pt idx="267">
                  <c:v>4.7332870000000007</c:v>
                </c:pt>
                <c:pt idx="268">
                  <c:v>4.7332870000000007</c:v>
                </c:pt>
                <c:pt idx="269">
                  <c:v>4.7333620000000005</c:v>
                </c:pt>
                <c:pt idx="270">
                  <c:v>4.7335430000000001</c:v>
                </c:pt>
                <c:pt idx="271">
                  <c:v>4.733581</c:v>
                </c:pt>
                <c:pt idx="272">
                  <c:v>4.7335950000000002</c:v>
                </c:pt>
                <c:pt idx="273">
                  <c:v>4.7333320000000008</c:v>
                </c:pt>
                <c:pt idx="274">
                  <c:v>4.7333549999999995</c:v>
                </c:pt>
                <c:pt idx="275">
                  <c:v>4.7335580000000004</c:v>
                </c:pt>
                <c:pt idx="276">
                  <c:v>4.733581</c:v>
                </c:pt>
                <c:pt idx="277">
                  <c:v>4.7336480000000005</c:v>
                </c:pt>
                <c:pt idx="278">
                  <c:v>4.7337990000000003</c:v>
                </c:pt>
                <c:pt idx="279">
                  <c:v>4.7338740000000001</c:v>
                </c:pt>
                <c:pt idx="280">
                  <c:v>4.7339340000000005</c:v>
                </c:pt>
                <c:pt idx="281">
                  <c:v>4.7341519999999999</c:v>
                </c:pt>
                <c:pt idx="282">
                  <c:v>4.7341829999999998</c:v>
                </c:pt>
                <c:pt idx="283">
                  <c:v>4.734318</c:v>
                </c:pt>
                <c:pt idx="284">
                  <c:v>4.7344759999999999</c:v>
                </c:pt>
                <c:pt idx="285">
                  <c:v>4.7344910000000002</c:v>
                </c:pt>
                <c:pt idx="286">
                  <c:v>4.7345660000000001</c:v>
                </c:pt>
                <c:pt idx="287">
                  <c:v>4.7347470000000005</c:v>
                </c:pt>
                <c:pt idx="288">
                  <c:v>4.734807</c:v>
                </c:pt>
                <c:pt idx="289">
                  <c:v>4.7350399999999997</c:v>
                </c:pt>
                <c:pt idx="290">
                  <c:v>4.7351080000000003</c:v>
                </c:pt>
                <c:pt idx="291">
                  <c:v>4.735303</c:v>
                </c:pt>
                <c:pt idx="292">
                  <c:v>4.7354159999999998</c:v>
                </c:pt>
                <c:pt idx="293">
                  <c:v>4.7355590000000003</c:v>
                </c:pt>
                <c:pt idx="294">
                  <c:v>4.7357019999999999</c:v>
                </c:pt>
                <c:pt idx="295">
                  <c:v>4.735792</c:v>
                </c:pt>
                <c:pt idx="296">
                  <c:v>4.7359960000000001</c:v>
                </c:pt>
                <c:pt idx="297">
                  <c:v>4.7361529999999998</c:v>
                </c:pt>
                <c:pt idx="298">
                  <c:v>4.7362960000000003</c:v>
                </c:pt>
                <c:pt idx="299">
                  <c:v>4.7364769999999998</c:v>
                </c:pt>
                <c:pt idx="300">
                  <c:v>4.7365969999999997</c:v>
                </c:pt>
                <c:pt idx="301">
                  <c:v>4.7368459999999999</c:v>
                </c:pt>
                <c:pt idx="302">
                  <c:v>4.7369139999999996</c:v>
                </c:pt>
                <c:pt idx="303">
                  <c:v>4.7371310000000006</c:v>
                </c:pt>
                <c:pt idx="304">
                  <c:v>4.7373050000000001</c:v>
                </c:pt>
                <c:pt idx="305">
                  <c:v>4.7374999999999998</c:v>
                </c:pt>
                <c:pt idx="306">
                  <c:v>4.737673</c:v>
                </c:pt>
                <c:pt idx="307">
                  <c:v>4.7378159999999996</c:v>
                </c:pt>
                <c:pt idx="308">
                  <c:v>4.7380420000000001</c:v>
                </c:pt>
                <c:pt idx="309">
                  <c:v>4.738162</c:v>
                </c:pt>
                <c:pt idx="310">
                  <c:v>4.73841</c:v>
                </c:pt>
                <c:pt idx="311">
                  <c:v>4.7386589999999993</c:v>
                </c:pt>
                <c:pt idx="312">
                  <c:v>4.7387709999999998</c:v>
                </c:pt>
                <c:pt idx="313">
                  <c:v>4.7390119999999998</c:v>
                </c:pt>
                <c:pt idx="314">
                  <c:v>4.739306</c:v>
                </c:pt>
                <c:pt idx="315">
                  <c:v>4.7394860000000003</c:v>
                </c:pt>
                <c:pt idx="316">
                  <c:v>4.7401260000000001</c:v>
                </c:pt>
                <c:pt idx="317">
                  <c:v>4.7402309999999996</c:v>
                </c:pt>
                <c:pt idx="318">
                  <c:v>4.7405090000000003</c:v>
                </c:pt>
                <c:pt idx="319">
                  <c:v>4.7407569999999994</c:v>
                </c:pt>
                <c:pt idx="320">
                  <c:v>4.7410360000000003</c:v>
                </c:pt>
                <c:pt idx="321">
                  <c:v>4.7412389999999993</c:v>
                </c:pt>
                <c:pt idx="322">
                  <c:v>4.7415099999999999</c:v>
                </c:pt>
                <c:pt idx="323">
                  <c:v>4.7417579999999999</c:v>
                </c:pt>
                <c:pt idx="324">
                  <c:v>4.7420369999999998</c:v>
                </c:pt>
                <c:pt idx="325">
                  <c:v>4.7423830000000002</c:v>
                </c:pt>
                <c:pt idx="326">
                  <c:v>4.7423530000000005</c:v>
                </c:pt>
                <c:pt idx="327">
                  <c:v>4.7427070000000002</c:v>
                </c:pt>
                <c:pt idx="328">
                  <c:v>4.7430079999999997</c:v>
                </c:pt>
                <c:pt idx="329">
                  <c:v>4.7433909999999999</c:v>
                </c:pt>
                <c:pt idx="330">
                  <c:v>4.7437969999999998</c:v>
                </c:pt>
                <c:pt idx="331">
                  <c:v>4.7441209999999998</c:v>
                </c:pt>
                <c:pt idx="332">
                  <c:v>4.7444300000000004</c:v>
                </c:pt>
                <c:pt idx="333">
                  <c:v>4.744745</c:v>
                </c:pt>
                <c:pt idx="334">
                  <c:v>4.7452569999999996</c:v>
                </c:pt>
                <c:pt idx="335">
                  <c:v>4.7456250000000004</c:v>
                </c:pt>
                <c:pt idx="336">
                  <c:v>4.7459570000000006</c:v>
                </c:pt>
                <c:pt idx="337">
                  <c:v>4.7462580000000001</c:v>
                </c:pt>
                <c:pt idx="338">
                  <c:v>4.7466790000000003</c:v>
                </c:pt>
                <c:pt idx="339">
                  <c:v>4.7471229999999993</c:v>
                </c:pt>
                <c:pt idx="340">
                  <c:v>4.7474309999999997</c:v>
                </c:pt>
                <c:pt idx="341">
                  <c:v>4.7477320000000001</c:v>
                </c:pt>
                <c:pt idx="342">
                  <c:v>4.7480330000000004</c:v>
                </c:pt>
                <c:pt idx="343">
                  <c:v>4.7483870000000001</c:v>
                </c:pt>
                <c:pt idx="344">
                  <c:v>4.7486350000000002</c:v>
                </c:pt>
                <c:pt idx="345">
                  <c:v>4.7489430000000006</c:v>
                </c:pt>
                <c:pt idx="346">
                  <c:v>4.7492369999999999</c:v>
                </c:pt>
                <c:pt idx="347">
                  <c:v>4.7494700000000005</c:v>
                </c:pt>
                <c:pt idx="348">
                  <c:v>4.7496429999999998</c:v>
                </c:pt>
                <c:pt idx="349">
                  <c:v>4.7498379999999996</c:v>
                </c:pt>
                <c:pt idx="350">
                  <c:v>4.7500939999999998</c:v>
                </c:pt>
                <c:pt idx="351">
                  <c:v>4.75014</c:v>
                </c:pt>
                <c:pt idx="352">
                  <c:v>4.7503349999999998</c:v>
                </c:pt>
                <c:pt idx="353">
                  <c:v>4.7504399999999993</c:v>
                </c:pt>
                <c:pt idx="354">
                  <c:v>4.7504559999999998</c:v>
                </c:pt>
                <c:pt idx="355">
                  <c:v>4.7506279999999999</c:v>
                </c:pt>
                <c:pt idx="356">
                  <c:v>4.7507409999999997</c:v>
                </c:pt>
                <c:pt idx="357">
                  <c:v>4.750756</c:v>
                </c:pt>
                <c:pt idx="358">
                  <c:v>4.7508319999999999</c:v>
                </c:pt>
                <c:pt idx="359">
                  <c:v>4.7509750000000004</c:v>
                </c:pt>
                <c:pt idx="360">
                  <c:v>4.7510269999999997</c:v>
                </c:pt>
                <c:pt idx="361">
                  <c:v>4.751042</c:v>
                </c:pt>
                <c:pt idx="362">
                  <c:v>4.7510649999999996</c:v>
                </c:pt>
                <c:pt idx="363">
                  <c:v>4.7512229999999995</c:v>
                </c:pt>
                <c:pt idx="364">
                  <c:v>4.7512979999999994</c:v>
                </c:pt>
                <c:pt idx="365">
                  <c:v>4.7513429999999994</c:v>
                </c:pt>
                <c:pt idx="366">
                  <c:v>4.7513729999999992</c:v>
                </c:pt>
                <c:pt idx="367">
                  <c:v>4.7514560000000001</c:v>
                </c:pt>
                <c:pt idx="368">
                  <c:v>4.751576</c:v>
                </c:pt>
                <c:pt idx="369">
                  <c:v>4.751614</c:v>
                </c:pt>
                <c:pt idx="370">
                  <c:v>4.7516440000000006</c:v>
                </c:pt>
                <c:pt idx="371">
                  <c:v>4.7516819999999997</c:v>
                </c:pt>
                <c:pt idx="372">
                  <c:v>4.7518770000000004</c:v>
                </c:pt>
                <c:pt idx="373">
                  <c:v>4.751938</c:v>
                </c:pt>
                <c:pt idx="374">
                  <c:v>4.7519600000000004</c:v>
                </c:pt>
                <c:pt idx="375">
                  <c:v>4.7520810000000004</c:v>
                </c:pt>
                <c:pt idx="376">
                  <c:v>4.7522460000000004</c:v>
                </c:pt>
                <c:pt idx="377">
                  <c:v>4.7522389999999994</c:v>
                </c:pt>
                <c:pt idx="378">
                  <c:v>4.7524870000000004</c:v>
                </c:pt>
                <c:pt idx="379">
                  <c:v>4.7525469999999999</c:v>
                </c:pt>
                <c:pt idx="380">
                  <c:v>4.7525690000000003</c:v>
                </c:pt>
                <c:pt idx="381">
                  <c:v>4.7526599999999997</c:v>
                </c:pt>
                <c:pt idx="382">
                  <c:v>4.7528329999999999</c:v>
                </c:pt>
                <c:pt idx="383">
                  <c:v>4.7528480000000002</c:v>
                </c:pt>
                <c:pt idx="384">
                  <c:v>4.752999</c:v>
                </c:pt>
                <c:pt idx="385">
                  <c:v>4.7530809999999999</c:v>
                </c:pt>
                <c:pt idx="386">
                  <c:v>4.7531559999999997</c:v>
                </c:pt>
                <c:pt idx="387">
                  <c:v>4.7532690000000004</c:v>
                </c:pt>
                <c:pt idx="388">
                  <c:v>4.7534350000000005</c:v>
                </c:pt>
                <c:pt idx="389">
                  <c:v>4.75345</c:v>
                </c:pt>
                <c:pt idx="390">
                  <c:v>4.7538410000000004</c:v>
                </c:pt>
                <c:pt idx="391">
                  <c:v>4.7539610000000003</c:v>
                </c:pt>
                <c:pt idx="392">
                  <c:v>4.7540439999999995</c:v>
                </c:pt>
                <c:pt idx="393">
                  <c:v>4.7540739999999992</c:v>
                </c:pt>
                <c:pt idx="394">
                  <c:v>4.7542089999999995</c:v>
                </c:pt>
                <c:pt idx="395">
                  <c:v>4.7543530000000001</c:v>
                </c:pt>
                <c:pt idx="396">
                  <c:v>4.7543599999999993</c:v>
                </c:pt>
                <c:pt idx="397">
                  <c:v>4.7544649999999997</c:v>
                </c:pt>
                <c:pt idx="398">
                  <c:v>4.7546379999999999</c:v>
                </c:pt>
                <c:pt idx="399">
                  <c:v>4.7546530000000002</c:v>
                </c:pt>
                <c:pt idx="400">
                  <c:v>4.7543530000000001</c:v>
                </c:pt>
                <c:pt idx="401">
                  <c:v>4.7543680000000004</c:v>
                </c:pt>
                <c:pt idx="402">
                  <c:v>4.7544579999999996</c:v>
                </c:pt>
                <c:pt idx="403">
                  <c:v>4.7546229999999996</c:v>
                </c:pt>
                <c:pt idx="404">
                  <c:v>4.7546379999999999</c:v>
                </c:pt>
                <c:pt idx="405">
                  <c:v>4.7546530000000002</c:v>
                </c:pt>
                <c:pt idx="406">
                  <c:v>4.7546679999999997</c:v>
                </c:pt>
                <c:pt idx="407">
                  <c:v>4.7548410000000008</c:v>
                </c:pt>
                <c:pt idx="408">
                  <c:v>4.7548639999999995</c:v>
                </c:pt>
                <c:pt idx="409">
                  <c:v>4.7549390000000002</c:v>
                </c:pt>
                <c:pt idx="410">
                  <c:v>4.7549539999999997</c:v>
                </c:pt>
                <c:pt idx="411">
                  <c:v>4.7550439999999998</c:v>
                </c:pt>
                <c:pt idx="412">
                  <c:v>4.7550370000000006</c:v>
                </c:pt>
                <c:pt idx="413">
                  <c:v>4.7551570000000005</c:v>
                </c:pt>
                <c:pt idx="414">
                  <c:v>4.755255</c:v>
                </c:pt>
                <c:pt idx="415">
                  <c:v>4.7552479999999999</c:v>
                </c:pt>
                <c:pt idx="416">
                  <c:v>4.755255</c:v>
                </c:pt>
                <c:pt idx="417">
                  <c:v>4.7552709999999996</c:v>
                </c:pt>
                <c:pt idx="418">
                  <c:v>4.7554280000000002</c:v>
                </c:pt>
                <c:pt idx="419">
                  <c:v>4.755458</c:v>
                </c:pt>
                <c:pt idx="420">
                  <c:v>4.7555190000000005</c:v>
                </c:pt>
                <c:pt idx="421">
                  <c:v>4.755541</c:v>
                </c:pt>
                <c:pt idx="422">
                  <c:v>4.7555559999999995</c:v>
                </c:pt>
                <c:pt idx="423">
                  <c:v>4.7555559999999995</c:v>
                </c:pt>
                <c:pt idx="424">
                  <c:v>4.7556009999999995</c:v>
                </c:pt>
                <c:pt idx="425">
                  <c:v>4.7556760000000002</c:v>
                </c:pt>
                <c:pt idx="426">
                  <c:v>4.7557140000000002</c:v>
                </c:pt>
                <c:pt idx="427">
                  <c:v>4.7558190000000007</c:v>
                </c:pt>
                <c:pt idx="428">
                  <c:v>4.7558340000000001</c:v>
                </c:pt>
                <c:pt idx="429">
                  <c:v>4.7558569999999998</c:v>
                </c:pt>
                <c:pt idx="430">
                  <c:v>4.7558790000000002</c:v>
                </c:pt>
                <c:pt idx="431">
                  <c:v>4.7558950000000006</c:v>
                </c:pt>
                <c:pt idx="432">
                  <c:v>4.7559170000000002</c:v>
                </c:pt>
                <c:pt idx="433">
                  <c:v>4.7559550000000002</c:v>
                </c:pt>
                <c:pt idx="434">
                  <c:v>4.756068</c:v>
                </c:pt>
                <c:pt idx="435">
                  <c:v>4.75603</c:v>
                </c:pt>
                <c:pt idx="436">
                  <c:v>4.7561360000000006</c:v>
                </c:pt>
                <c:pt idx="437">
                  <c:v>4.7561580000000001</c:v>
                </c:pt>
                <c:pt idx="438">
                  <c:v>4.7561580000000001</c:v>
                </c:pt>
                <c:pt idx="439">
                  <c:v>4.7561660000000003</c:v>
                </c:pt>
                <c:pt idx="440">
                  <c:v>4.7561580000000001</c:v>
                </c:pt>
                <c:pt idx="441">
                  <c:v>4.7562259999999998</c:v>
                </c:pt>
                <c:pt idx="442">
                  <c:v>4.75664</c:v>
                </c:pt>
                <c:pt idx="443">
                  <c:v>4.7566920000000001</c:v>
                </c:pt>
                <c:pt idx="444">
                  <c:v>4.7567599999999999</c:v>
                </c:pt>
                <c:pt idx="445">
                  <c:v>4.7567599999999999</c:v>
                </c:pt>
                <c:pt idx="446">
                  <c:v>4.7567899999999996</c:v>
                </c:pt>
                <c:pt idx="447">
                  <c:v>4.7567820000000003</c:v>
                </c:pt>
                <c:pt idx="448">
                  <c:v>4.7569629999999998</c:v>
                </c:pt>
                <c:pt idx="449">
                  <c:v>4.7569179999999998</c:v>
                </c:pt>
                <c:pt idx="450">
                  <c:v>4.7569559999999997</c:v>
                </c:pt>
                <c:pt idx="451">
                  <c:v>4.7570449999999997</c:v>
                </c:pt>
                <c:pt idx="452">
                  <c:v>4.7567520000000005</c:v>
                </c:pt>
                <c:pt idx="453">
                  <c:v>4.756729</c:v>
                </c:pt>
                <c:pt idx="454">
                  <c:v>4.7567520000000005</c:v>
                </c:pt>
                <c:pt idx="455">
                  <c:v>4.7567599999999999</c:v>
                </c:pt>
                <c:pt idx="456">
                  <c:v>4.756767</c:v>
                </c:pt>
                <c:pt idx="457">
                  <c:v>4.7568280000000005</c:v>
                </c:pt>
                <c:pt idx="458">
                  <c:v>4.7568349999999997</c:v>
                </c:pt>
                <c:pt idx="459">
                  <c:v>4.7569480000000004</c:v>
                </c:pt>
                <c:pt idx="460">
                  <c:v>4.7567899999999996</c:v>
                </c:pt>
                <c:pt idx="461">
                  <c:v>4.7569849999999994</c:v>
                </c:pt>
                <c:pt idx="462">
                  <c:v>4.7570379999999997</c:v>
                </c:pt>
                <c:pt idx="463">
                  <c:v>4.757053</c:v>
                </c:pt>
                <c:pt idx="464">
                  <c:v>4.757053</c:v>
                </c:pt>
                <c:pt idx="465">
                  <c:v>4.757098</c:v>
                </c:pt>
                <c:pt idx="466">
                  <c:v>4.757136</c:v>
                </c:pt>
                <c:pt idx="467">
                  <c:v>4.7572939999999999</c:v>
                </c:pt>
                <c:pt idx="468">
                  <c:v>4.7571959999999995</c:v>
                </c:pt>
                <c:pt idx="469">
                  <c:v>4.7573239999999997</c:v>
                </c:pt>
                <c:pt idx="470">
                  <c:v>4.7573239999999997</c:v>
                </c:pt>
                <c:pt idx="471">
                  <c:v>4.7573619999999996</c:v>
                </c:pt>
                <c:pt idx="472">
                  <c:v>4.7573689999999997</c:v>
                </c:pt>
                <c:pt idx="473">
                  <c:v>4.7573619999999996</c:v>
                </c:pt>
                <c:pt idx="474">
                  <c:v>4.7573990000000004</c:v>
                </c:pt>
                <c:pt idx="475">
                  <c:v>4.7574750000000003</c:v>
                </c:pt>
                <c:pt idx="476">
                  <c:v>4.7575200000000004</c:v>
                </c:pt>
                <c:pt idx="477">
                  <c:v>4.757625</c:v>
                </c:pt>
                <c:pt idx="478">
                  <c:v>4.757663</c:v>
                </c:pt>
                <c:pt idx="479">
                  <c:v>4.757663</c:v>
                </c:pt>
                <c:pt idx="480">
                  <c:v>4.757663</c:v>
                </c:pt>
                <c:pt idx="481">
                  <c:v>4.757663</c:v>
                </c:pt>
                <c:pt idx="482">
                  <c:v>4.7576930000000006</c:v>
                </c:pt>
                <c:pt idx="483">
                  <c:v>4.7578059999999995</c:v>
                </c:pt>
                <c:pt idx="484">
                  <c:v>4.7579190000000002</c:v>
                </c:pt>
                <c:pt idx="485">
                  <c:v>4.7579640000000003</c:v>
                </c:pt>
                <c:pt idx="486">
                  <c:v>4.7579640000000003</c:v>
                </c:pt>
                <c:pt idx="487">
                  <c:v>4.7580010000000001</c:v>
                </c:pt>
                <c:pt idx="488">
                  <c:v>4.7580770000000001</c:v>
                </c:pt>
                <c:pt idx="489">
                  <c:v>4.7581069999999999</c:v>
                </c:pt>
                <c:pt idx="490">
                  <c:v>4.7582579999999997</c:v>
                </c:pt>
                <c:pt idx="491">
                  <c:v>4.7582430000000002</c:v>
                </c:pt>
                <c:pt idx="492">
                  <c:v>4.7582650000000006</c:v>
                </c:pt>
                <c:pt idx="493">
                  <c:v>4.7583630000000001</c:v>
                </c:pt>
                <c:pt idx="494">
                  <c:v>4.7583100000000007</c:v>
                </c:pt>
                <c:pt idx="495">
                  <c:v>4.758521</c:v>
                </c:pt>
                <c:pt idx="496">
                  <c:v>4.7585510000000006</c:v>
                </c:pt>
                <c:pt idx="497">
                  <c:v>4.7585660000000001</c:v>
                </c:pt>
                <c:pt idx="498">
                  <c:v>4.7585730000000002</c:v>
                </c:pt>
                <c:pt idx="499">
                  <c:v>4.7586870000000001</c:v>
                </c:pt>
                <c:pt idx="500">
                  <c:v>4.7587619999999999</c:v>
                </c:pt>
                <c:pt idx="501">
                  <c:v>4.7588439999999999</c:v>
                </c:pt>
                <c:pt idx="502">
                  <c:v>4.7588739999999996</c:v>
                </c:pt>
                <c:pt idx="503">
                  <c:v>4.7589269999999999</c:v>
                </c:pt>
                <c:pt idx="504">
                  <c:v>4.7590469999999998</c:v>
                </c:pt>
                <c:pt idx="505">
                  <c:v>4.7591459999999994</c:v>
                </c:pt>
                <c:pt idx="506">
                  <c:v>4.7591679999999998</c:v>
                </c:pt>
                <c:pt idx="507">
                  <c:v>4.7591679999999998</c:v>
                </c:pt>
                <c:pt idx="508">
                  <c:v>4.7593480000000001</c:v>
                </c:pt>
                <c:pt idx="509">
                  <c:v>4.7594539999999999</c:v>
                </c:pt>
                <c:pt idx="510">
                  <c:v>4.7594690000000002</c:v>
                </c:pt>
                <c:pt idx="511">
                  <c:v>4.7594759999999994</c:v>
                </c:pt>
                <c:pt idx="512">
                  <c:v>4.7596569999999998</c:v>
                </c:pt>
                <c:pt idx="513">
                  <c:v>4.7597619999999994</c:v>
                </c:pt>
                <c:pt idx="514">
                  <c:v>4.7597700000000005</c:v>
                </c:pt>
                <c:pt idx="515">
                  <c:v>4.759868</c:v>
                </c:pt>
                <c:pt idx="516">
                  <c:v>4.7603410000000004</c:v>
                </c:pt>
                <c:pt idx="517">
                  <c:v>4.7603720000000003</c:v>
                </c:pt>
                <c:pt idx="518">
                  <c:v>4.7604620000000004</c:v>
                </c:pt>
                <c:pt idx="519">
                  <c:v>4.7606350000000006</c:v>
                </c:pt>
                <c:pt idx="520">
                  <c:v>4.7606719999999996</c:v>
                </c:pt>
                <c:pt idx="521">
                  <c:v>4.7606950000000001</c:v>
                </c:pt>
                <c:pt idx="522">
                  <c:v>4.7608829999999998</c:v>
                </c:pt>
                <c:pt idx="523">
                  <c:v>4.7609729999999999</c:v>
                </c:pt>
                <c:pt idx="524">
                  <c:v>4.76098</c:v>
                </c:pt>
                <c:pt idx="525">
                  <c:v>4.7611620000000006</c:v>
                </c:pt>
                <c:pt idx="526">
                  <c:v>4.7609129999999995</c:v>
                </c:pt>
                <c:pt idx="527">
                  <c:v>4.76098</c:v>
                </c:pt>
                <c:pt idx="528">
                  <c:v>4.7611540000000003</c:v>
                </c:pt>
                <c:pt idx="529">
                  <c:v>4.7612740000000002</c:v>
                </c:pt>
                <c:pt idx="530">
                  <c:v>4.7612969999999999</c:v>
                </c:pt>
                <c:pt idx="531">
                  <c:v>4.7615069999999999</c:v>
                </c:pt>
                <c:pt idx="532">
                  <c:v>4.7615829999999999</c:v>
                </c:pt>
                <c:pt idx="533">
                  <c:v>4.7616049999999994</c:v>
                </c:pt>
                <c:pt idx="534">
                  <c:v>4.761838</c:v>
                </c:pt>
                <c:pt idx="535">
                  <c:v>4.761876</c:v>
                </c:pt>
                <c:pt idx="536">
                  <c:v>4.7619579999999999</c:v>
                </c:pt>
                <c:pt idx="537">
                  <c:v>4.7621850000000006</c:v>
                </c:pt>
                <c:pt idx="538">
                  <c:v>4.7622819999999999</c:v>
                </c:pt>
                <c:pt idx="539">
                  <c:v>4.7624779999999998</c:v>
                </c:pt>
                <c:pt idx="540">
                  <c:v>4.7624930000000001</c:v>
                </c:pt>
                <c:pt idx="541">
                  <c:v>4.7627639999999998</c:v>
                </c:pt>
                <c:pt idx="542">
                  <c:v>4.7627790000000001</c:v>
                </c:pt>
                <c:pt idx="543">
                  <c:v>4.762975</c:v>
                </c:pt>
                <c:pt idx="544">
                  <c:v>4.7631099999999993</c:v>
                </c:pt>
                <c:pt idx="545">
                  <c:v>4.763223</c:v>
                </c:pt>
                <c:pt idx="546">
                  <c:v>4.7634179999999997</c:v>
                </c:pt>
                <c:pt idx="547">
                  <c:v>4.7635620000000003</c:v>
                </c:pt>
                <c:pt idx="548">
                  <c:v>4.7636820000000002</c:v>
                </c:pt>
                <c:pt idx="549">
                  <c:v>4.7638770000000008</c:v>
                </c:pt>
                <c:pt idx="550">
                  <c:v>4.7640420000000008</c:v>
                </c:pt>
                <c:pt idx="551">
                  <c:v>4.7642690000000005</c:v>
                </c:pt>
                <c:pt idx="552">
                  <c:v>4.7644570000000002</c:v>
                </c:pt>
                <c:pt idx="553">
                  <c:v>4.7645840000000002</c:v>
                </c:pt>
                <c:pt idx="554">
                  <c:v>4.7648100000000007</c:v>
                </c:pt>
                <c:pt idx="555">
                  <c:v>4.7649229999999996</c:v>
                </c:pt>
                <c:pt idx="556">
                  <c:v>4.7651710000000005</c:v>
                </c:pt>
                <c:pt idx="557">
                  <c:v>4.765314</c:v>
                </c:pt>
                <c:pt idx="558">
                  <c:v>4.7654949999999996</c:v>
                </c:pt>
                <c:pt idx="559">
                  <c:v>4.7657879999999997</c:v>
                </c:pt>
                <c:pt idx="560">
                  <c:v>4.7659690000000001</c:v>
                </c:pt>
                <c:pt idx="561">
                  <c:v>4.7661719999999992</c:v>
                </c:pt>
                <c:pt idx="562">
                  <c:v>4.7664350000000004</c:v>
                </c:pt>
                <c:pt idx="563">
                  <c:v>4.7666909999999998</c:v>
                </c:pt>
                <c:pt idx="564">
                  <c:v>4.7669920000000001</c:v>
                </c:pt>
                <c:pt idx="565">
                  <c:v>4.7672100000000004</c:v>
                </c:pt>
                <c:pt idx="566">
                  <c:v>4.7673829999999997</c:v>
                </c:pt>
                <c:pt idx="567">
                  <c:v>4.7677070000000006</c:v>
                </c:pt>
                <c:pt idx="568">
                  <c:v>4.7683759999999999</c:v>
                </c:pt>
                <c:pt idx="569">
                  <c:v>4.7686999999999999</c:v>
                </c:pt>
                <c:pt idx="570">
                  <c:v>4.7689029999999999</c:v>
                </c:pt>
                <c:pt idx="571">
                  <c:v>4.7692560000000004</c:v>
                </c:pt>
                <c:pt idx="572">
                  <c:v>4.7696930000000002</c:v>
                </c:pt>
                <c:pt idx="573">
                  <c:v>4.7700010000000006</c:v>
                </c:pt>
                <c:pt idx="574">
                  <c:v>4.770302</c:v>
                </c:pt>
                <c:pt idx="575">
                  <c:v>4.7706710000000001</c:v>
                </c:pt>
                <c:pt idx="576">
                  <c:v>4.7711890000000006</c:v>
                </c:pt>
                <c:pt idx="577">
                  <c:v>4.7715060000000005</c:v>
                </c:pt>
                <c:pt idx="578">
                  <c:v>4.771566</c:v>
                </c:pt>
                <c:pt idx="579">
                  <c:v>4.7720699999999994</c:v>
                </c:pt>
                <c:pt idx="580">
                  <c:v>4.7724690000000001</c:v>
                </c:pt>
                <c:pt idx="581">
                  <c:v>4.7730100000000002</c:v>
                </c:pt>
                <c:pt idx="582">
                  <c:v>4.7735219999999998</c:v>
                </c:pt>
                <c:pt idx="583">
                  <c:v>4.774019</c:v>
                </c:pt>
                <c:pt idx="584">
                  <c:v>4.7745379999999997</c:v>
                </c:pt>
                <c:pt idx="585">
                  <c:v>4.7751629999999992</c:v>
                </c:pt>
                <c:pt idx="586">
                  <c:v>4.7758019999999997</c:v>
                </c:pt>
                <c:pt idx="587">
                  <c:v>4.7764639999999998</c:v>
                </c:pt>
                <c:pt idx="588">
                  <c:v>4.7772079999999999</c:v>
                </c:pt>
                <c:pt idx="589">
                  <c:v>4.7778260000000001</c:v>
                </c:pt>
                <c:pt idx="590">
                  <c:v>4.7786679999999997</c:v>
                </c:pt>
                <c:pt idx="591">
                  <c:v>4.7793370000000008</c:v>
                </c:pt>
                <c:pt idx="592">
                  <c:v>4.780233</c:v>
                </c:pt>
                <c:pt idx="593">
                  <c:v>4.7811209999999997</c:v>
                </c:pt>
                <c:pt idx="594">
                  <c:v>4.7820390000000002</c:v>
                </c:pt>
                <c:pt idx="595">
                  <c:v>4.7829410000000001</c:v>
                </c:pt>
                <c:pt idx="596">
                  <c:v>4.7840100000000003</c:v>
                </c:pt>
                <c:pt idx="597">
                  <c:v>4.7850479999999997</c:v>
                </c:pt>
                <c:pt idx="598">
                  <c:v>4.7862590000000003</c:v>
                </c:pt>
                <c:pt idx="599">
                  <c:v>4.7874480000000004</c:v>
                </c:pt>
                <c:pt idx="600">
                  <c:v>4.788659</c:v>
                </c:pt>
                <c:pt idx="601">
                  <c:v>4.7899459999999996</c:v>
                </c:pt>
                <c:pt idx="602">
                  <c:v>4.7913680000000003</c:v>
                </c:pt>
                <c:pt idx="603">
                  <c:v>4.7928649999999999</c:v>
                </c:pt>
                <c:pt idx="604">
                  <c:v>4.7944070000000005</c:v>
                </c:pt>
                <c:pt idx="605">
                  <c:v>4.7960699999999994</c:v>
                </c:pt>
                <c:pt idx="606">
                  <c:v>4.79786</c:v>
                </c:pt>
                <c:pt idx="607">
                  <c:v>4.7995299999999999</c:v>
                </c:pt>
                <c:pt idx="608">
                  <c:v>4.8015919999999994</c:v>
                </c:pt>
                <c:pt idx="609">
                  <c:v>4.8035699999999997</c:v>
                </c:pt>
                <c:pt idx="610">
                  <c:v>4.8057449999999999</c:v>
                </c:pt>
                <c:pt idx="611">
                  <c:v>4.807957</c:v>
                </c:pt>
                <c:pt idx="612">
                  <c:v>4.8103639999999999</c:v>
                </c:pt>
                <c:pt idx="613">
                  <c:v>4.8130050000000004</c:v>
                </c:pt>
                <c:pt idx="614">
                  <c:v>4.8157430000000003</c:v>
                </c:pt>
                <c:pt idx="615">
                  <c:v>4.8186400000000003</c:v>
                </c:pt>
                <c:pt idx="616">
                  <c:v>4.8217400000000001</c:v>
                </c:pt>
                <c:pt idx="617">
                  <c:v>4.8249300000000002</c:v>
                </c:pt>
                <c:pt idx="618">
                  <c:v>4.8283829999999996</c:v>
                </c:pt>
                <c:pt idx="619">
                  <c:v>4.832001</c:v>
                </c:pt>
                <c:pt idx="620">
                  <c:v>4.8359509999999997</c:v>
                </c:pt>
                <c:pt idx="621">
                  <c:v>4.8400970000000001</c:v>
                </c:pt>
                <c:pt idx="622">
                  <c:v>4.8443770000000006</c:v>
                </c:pt>
                <c:pt idx="623">
                  <c:v>4.8490489999999999</c:v>
                </c:pt>
                <c:pt idx="624">
                  <c:v>4.8536909999999995</c:v>
                </c:pt>
                <c:pt idx="625">
                  <c:v>4.8585060000000002</c:v>
                </c:pt>
                <c:pt idx="626">
                  <c:v>4.8634939999999993</c:v>
                </c:pt>
                <c:pt idx="627">
                  <c:v>4.8684070000000004</c:v>
                </c:pt>
                <c:pt idx="628">
                  <c:v>4.8732600000000001</c:v>
                </c:pt>
                <c:pt idx="629">
                  <c:v>4.8780669999999997</c:v>
                </c:pt>
                <c:pt idx="630">
                  <c:v>4.8828590000000007</c:v>
                </c:pt>
                <c:pt idx="631">
                  <c:v>4.8876819999999999</c:v>
                </c:pt>
                <c:pt idx="632">
                  <c:v>4.8924750000000001</c:v>
                </c:pt>
                <c:pt idx="633">
                  <c:v>4.8969959999999997</c:v>
                </c:pt>
                <c:pt idx="634">
                  <c:v>4.9000050000000002</c:v>
                </c:pt>
                <c:pt idx="635">
                  <c:v>4.8999979999999992</c:v>
                </c:pt>
                <c:pt idx="636">
                  <c:v>4.9000129999999995</c:v>
                </c:pt>
                <c:pt idx="637">
                  <c:v>4.9000050000000002</c:v>
                </c:pt>
                <c:pt idx="638">
                  <c:v>4.9000209999999997</c:v>
                </c:pt>
                <c:pt idx="639">
                  <c:v>4.8999899999999998</c:v>
                </c:pt>
                <c:pt idx="640">
                  <c:v>4.8999979999999992</c:v>
                </c:pt>
                <c:pt idx="642">
                  <c:v>4.821777</c:v>
                </c:pt>
                <c:pt idx="643">
                  <c:v>4.8082200000000004</c:v>
                </c:pt>
                <c:pt idx="644">
                  <c:v>4.7982439999999995</c:v>
                </c:pt>
                <c:pt idx="645">
                  <c:v>4.7907590000000004</c:v>
                </c:pt>
                <c:pt idx="646">
                  <c:v>4.7847470000000003</c:v>
                </c:pt>
                <c:pt idx="647">
                  <c:v>4.7796540000000007</c:v>
                </c:pt>
                <c:pt idx="648">
                  <c:v>4.7754859999999999</c:v>
                </c:pt>
                <c:pt idx="649">
                  <c:v>4.7718970000000001</c:v>
                </c:pt>
                <c:pt idx="650">
                  <c:v>4.7687969999999993</c:v>
                </c:pt>
                <c:pt idx="651">
                  <c:v>4.7660739999999997</c:v>
                </c:pt>
                <c:pt idx="652">
                  <c:v>4.7636820000000002</c:v>
                </c:pt>
                <c:pt idx="653">
                  <c:v>4.7615749999999997</c:v>
                </c:pt>
                <c:pt idx="654">
                  <c:v>4.7596940000000005</c:v>
                </c:pt>
                <c:pt idx="655">
                  <c:v>4.7579640000000003</c:v>
                </c:pt>
                <c:pt idx="656">
                  <c:v>4.7564139999999995</c:v>
                </c:pt>
                <c:pt idx="657">
                  <c:v>4.755007</c:v>
                </c:pt>
                <c:pt idx="658">
                  <c:v>4.7537500000000001</c:v>
                </c:pt>
                <c:pt idx="659">
                  <c:v>4.7527799999999996</c:v>
                </c:pt>
                <c:pt idx="660">
                  <c:v>4.7517120000000004</c:v>
                </c:pt>
                <c:pt idx="661">
                  <c:v>4.7508469999999994</c:v>
                </c:pt>
                <c:pt idx="662">
                  <c:v>4.7501090000000001</c:v>
                </c:pt>
                <c:pt idx="663">
                  <c:v>4.7493050000000006</c:v>
                </c:pt>
                <c:pt idx="664">
                  <c:v>4.7486350000000002</c:v>
                </c:pt>
                <c:pt idx="665">
                  <c:v>4.7480559999999992</c:v>
                </c:pt>
                <c:pt idx="666">
                  <c:v>4.7475439999999995</c:v>
                </c:pt>
                <c:pt idx="667">
                  <c:v>4.7471300000000003</c:v>
                </c:pt>
                <c:pt idx="668">
                  <c:v>4.746588</c:v>
                </c:pt>
                <c:pt idx="669">
                  <c:v>4.7462200000000001</c:v>
                </c:pt>
                <c:pt idx="670">
                  <c:v>4.7458739999999997</c:v>
                </c:pt>
                <c:pt idx="671">
                  <c:v>4.745355</c:v>
                </c:pt>
                <c:pt idx="672">
                  <c:v>4.7450989999999997</c:v>
                </c:pt>
                <c:pt idx="673">
                  <c:v>4.7447679999999997</c:v>
                </c:pt>
                <c:pt idx="674">
                  <c:v>4.7444300000000004</c:v>
                </c:pt>
                <c:pt idx="675">
                  <c:v>4.7441509999999996</c:v>
                </c:pt>
                <c:pt idx="676">
                  <c:v>4.7438500000000001</c:v>
                </c:pt>
                <c:pt idx="677">
                  <c:v>4.7437149999999999</c:v>
                </c:pt>
                <c:pt idx="678">
                  <c:v>4.7434970000000005</c:v>
                </c:pt>
                <c:pt idx="679">
                  <c:v>4.743188</c:v>
                </c:pt>
                <c:pt idx="680">
                  <c:v>4.7429399999999999</c:v>
                </c:pt>
                <c:pt idx="681">
                  <c:v>4.7427290000000006</c:v>
                </c:pt>
                <c:pt idx="682">
                  <c:v>4.7426090000000007</c:v>
                </c:pt>
                <c:pt idx="683">
                  <c:v>4.7423149999999996</c:v>
                </c:pt>
                <c:pt idx="684">
                  <c:v>4.7421430000000004</c:v>
                </c:pt>
                <c:pt idx="685">
                  <c:v>4.7420150000000003</c:v>
                </c:pt>
                <c:pt idx="686">
                  <c:v>4.7422180000000003</c:v>
                </c:pt>
                <c:pt idx="687">
                  <c:v>4.7420150000000003</c:v>
                </c:pt>
                <c:pt idx="688">
                  <c:v>4.7418109999999993</c:v>
                </c:pt>
                <c:pt idx="689">
                  <c:v>4.7417129999999998</c:v>
                </c:pt>
                <c:pt idx="690">
                  <c:v>4.7415780000000005</c:v>
                </c:pt>
                <c:pt idx="691">
                  <c:v>4.7414049999999994</c:v>
                </c:pt>
                <c:pt idx="692">
                  <c:v>4.7413299999999996</c:v>
                </c:pt>
                <c:pt idx="693">
                  <c:v>4.7411110000000001</c:v>
                </c:pt>
                <c:pt idx="694">
                  <c:v>4.7410739999999993</c:v>
                </c:pt>
                <c:pt idx="695">
                  <c:v>4.7408400000000004</c:v>
                </c:pt>
                <c:pt idx="696">
                  <c:v>4.7404790000000006</c:v>
                </c:pt>
                <c:pt idx="697">
                  <c:v>4.7403209999999998</c:v>
                </c:pt>
                <c:pt idx="698">
                  <c:v>4.740208</c:v>
                </c:pt>
                <c:pt idx="699">
                  <c:v>4.740164</c:v>
                </c:pt>
                <c:pt idx="700">
                  <c:v>4.7399530000000007</c:v>
                </c:pt>
                <c:pt idx="701">
                  <c:v>4.7398549999999995</c:v>
                </c:pt>
                <c:pt idx="702">
                  <c:v>4.7397720000000003</c:v>
                </c:pt>
                <c:pt idx="703">
                  <c:v>4.7396060000000002</c:v>
                </c:pt>
                <c:pt idx="704">
                  <c:v>4.7395690000000004</c:v>
                </c:pt>
                <c:pt idx="705">
                  <c:v>4.7393130000000001</c:v>
                </c:pt>
                <c:pt idx="706">
                  <c:v>4.7392749999999992</c:v>
                </c:pt>
                <c:pt idx="707">
                  <c:v>4.7392299999999992</c:v>
                </c:pt>
                <c:pt idx="708">
                  <c:v>4.7390499999999998</c:v>
                </c:pt>
                <c:pt idx="709">
                  <c:v>4.7390049999999997</c:v>
                </c:pt>
                <c:pt idx="710">
                  <c:v>4.7388620000000001</c:v>
                </c:pt>
                <c:pt idx="711">
                  <c:v>4.7387259999999998</c:v>
                </c:pt>
                <c:pt idx="712">
                  <c:v>4.738696</c:v>
                </c:pt>
                <c:pt idx="713">
                  <c:v>4.738613</c:v>
                </c:pt>
                <c:pt idx="714">
                  <c:v>4.7384709999999997</c:v>
                </c:pt>
                <c:pt idx="715">
                  <c:v>4.7384029999999999</c:v>
                </c:pt>
                <c:pt idx="716">
                  <c:v>4.7383959999999998</c:v>
                </c:pt>
                <c:pt idx="717">
                  <c:v>4.7382369999999998</c:v>
                </c:pt>
                <c:pt idx="718">
                  <c:v>4.7381169999999999</c:v>
                </c:pt>
                <c:pt idx="719">
                  <c:v>4.7380950000000004</c:v>
                </c:pt>
                <c:pt idx="720">
                  <c:v>4.7379440000000006</c:v>
                </c:pt>
                <c:pt idx="721">
                  <c:v>4.7378159999999996</c:v>
                </c:pt>
                <c:pt idx="722">
                  <c:v>4.7377859999999998</c:v>
                </c:pt>
                <c:pt idx="723">
                  <c:v>4.7377479999999998</c:v>
                </c:pt>
                <c:pt idx="724">
                  <c:v>4.7375150000000001</c:v>
                </c:pt>
                <c:pt idx="725">
                  <c:v>4.7374920000000005</c:v>
                </c:pt>
                <c:pt idx="726">
                  <c:v>4.7374170000000007</c:v>
                </c:pt>
                <c:pt idx="727">
                  <c:v>4.7373500000000002</c:v>
                </c:pt>
                <c:pt idx="728">
                  <c:v>4.7371989999999995</c:v>
                </c:pt>
                <c:pt idx="729">
                  <c:v>4.7371620000000005</c:v>
                </c:pt>
                <c:pt idx="730">
                  <c:v>4.7370710000000003</c:v>
                </c:pt>
                <c:pt idx="731">
                  <c:v>4.7369289999999999</c:v>
                </c:pt>
                <c:pt idx="732">
                  <c:v>4.7368980000000001</c:v>
                </c:pt>
                <c:pt idx="733">
                  <c:v>4.7368379999999997</c:v>
                </c:pt>
                <c:pt idx="734">
                  <c:v>4.7366419999999998</c:v>
                </c:pt>
                <c:pt idx="735">
                  <c:v>4.7365969999999997</c:v>
                </c:pt>
                <c:pt idx="736">
                  <c:v>4.7365370000000002</c:v>
                </c:pt>
                <c:pt idx="737">
                  <c:v>4.7364090000000001</c:v>
                </c:pt>
                <c:pt idx="738">
                  <c:v>4.736364</c:v>
                </c:pt>
                <c:pt idx="739">
                  <c:v>4.7362890000000002</c:v>
                </c:pt>
                <c:pt idx="740">
                  <c:v>4.7362129999999993</c:v>
                </c:pt>
                <c:pt idx="741">
                  <c:v>4.7360479999999994</c:v>
                </c:pt>
                <c:pt idx="742">
                  <c:v>4.7360029999999993</c:v>
                </c:pt>
                <c:pt idx="743">
                  <c:v>4.7359579999999992</c:v>
                </c:pt>
                <c:pt idx="744">
                  <c:v>4.7357319999999996</c:v>
                </c:pt>
                <c:pt idx="745">
                  <c:v>4.7356869999999995</c:v>
                </c:pt>
                <c:pt idx="746">
                  <c:v>4.7356940000000005</c:v>
                </c:pt>
                <c:pt idx="747">
                  <c:v>4.735589</c:v>
                </c:pt>
                <c:pt idx="748">
                  <c:v>4.7354240000000001</c:v>
                </c:pt>
                <c:pt idx="749">
                  <c:v>4.7354009999999995</c:v>
                </c:pt>
                <c:pt idx="750">
                  <c:v>4.7353490000000003</c:v>
                </c:pt>
                <c:pt idx="751">
                  <c:v>4.7351760000000001</c:v>
                </c:pt>
                <c:pt idx="752">
                  <c:v>4.7351080000000003</c:v>
                </c:pt>
                <c:pt idx="753">
                  <c:v>4.735093</c:v>
                </c:pt>
                <c:pt idx="754">
                  <c:v>4.7350099999999999</c:v>
                </c:pt>
                <c:pt idx="755">
                  <c:v>4.73489</c:v>
                </c:pt>
                <c:pt idx="756">
                  <c:v>4.734807</c:v>
                </c:pt>
                <c:pt idx="757">
                  <c:v>4.7347920000000006</c:v>
                </c:pt>
                <c:pt idx="758">
                  <c:v>4.7346560000000002</c:v>
                </c:pt>
                <c:pt idx="759">
                  <c:v>4.7344910000000002</c:v>
                </c:pt>
                <c:pt idx="760">
                  <c:v>4.7344910000000002</c:v>
                </c:pt>
                <c:pt idx="761">
                  <c:v>4.7347849999999996</c:v>
                </c:pt>
                <c:pt idx="762">
                  <c:v>4.7347320000000002</c:v>
                </c:pt>
                <c:pt idx="763">
                  <c:v>4.7345280000000001</c:v>
                </c:pt>
                <c:pt idx="764">
                  <c:v>4.7345060000000005</c:v>
                </c:pt>
                <c:pt idx="765">
                  <c:v>4.7344530000000002</c:v>
                </c:pt>
                <c:pt idx="766">
                  <c:v>4.7343400000000004</c:v>
                </c:pt>
                <c:pt idx="767">
                  <c:v>4.734197</c:v>
                </c:pt>
                <c:pt idx="768">
                  <c:v>4.7341670000000002</c:v>
                </c:pt>
                <c:pt idx="769">
                  <c:v>4.7340840000000002</c:v>
                </c:pt>
                <c:pt idx="770">
                  <c:v>4.7339419999999999</c:v>
                </c:pt>
                <c:pt idx="771">
                  <c:v>4.7335349999999998</c:v>
                </c:pt>
                <c:pt idx="772">
                  <c:v>4.7333170000000004</c:v>
                </c:pt>
                <c:pt idx="773">
                  <c:v>4.7332870000000007</c:v>
                </c:pt>
                <c:pt idx="774">
                  <c:v>4.733257</c:v>
                </c:pt>
                <c:pt idx="775">
                  <c:v>4.7332120000000009</c:v>
                </c:pt>
                <c:pt idx="776">
                  <c:v>4.7330389999999998</c:v>
                </c:pt>
                <c:pt idx="777">
                  <c:v>4.7329859999999995</c:v>
                </c:pt>
                <c:pt idx="778">
                  <c:v>4.7329179999999997</c:v>
                </c:pt>
                <c:pt idx="779">
                  <c:v>4.7327299999999992</c:v>
                </c:pt>
                <c:pt idx="780">
                  <c:v>4.732685</c:v>
                </c:pt>
                <c:pt idx="781">
                  <c:v>4.7326549999999994</c:v>
                </c:pt>
                <c:pt idx="782">
                  <c:v>4.7325039999999996</c:v>
                </c:pt>
                <c:pt idx="783">
                  <c:v>4.732399</c:v>
                </c:pt>
                <c:pt idx="784">
                  <c:v>4.7323689999999994</c:v>
                </c:pt>
                <c:pt idx="785">
                  <c:v>4.7322410000000001</c:v>
                </c:pt>
                <c:pt idx="786">
                  <c:v>4.7320829999999994</c:v>
                </c:pt>
                <c:pt idx="787">
                  <c:v>4.7320829999999994</c:v>
                </c:pt>
                <c:pt idx="788">
                  <c:v>4.7320679999999999</c:v>
                </c:pt>
                <c:pt idx="789">
                  <c:v>4.7318350000000002</c:v>
                </c:pt>
                <c:pt idx="790">
                  <c:v>4.7317979999999995</c:v>
                </c:pt>
                <c:pt idx="791">
                  <c:v>4.7317749999999998</c:v>
                </c:pt>
                <c:pt idx="792">
                  <c:v>4.7315040000000002</c:v>
                </c:pt>
                <c:pt idx="793">
                  <c:v>4.7314809999999996</c:v>
                </c:pt>
                <c:pt idx="794">
                  <c:v>4.7314290000000003</c:v>
                </c:pt>
                <c:pt idx="795">
                  <c:v>4.7314440000000006</c:v>
                </c:pt>
                <c:pt idx="796">
                  <c:v>4.7311880000000004</c:v>
                </c:pt>
                <c:pt idx="797">
                  <c:v>4.7311809999999994</c:v>
                </c:pt>
                <c:pt idx="798">
                  <c:v>4.7310980000000002</c:v>
                </c:pt>
                <c:pt idx="799">
                  <c:v>4.7309020000000004</c:v>
                </c:pt>
                <c:pt idx="800">
                  <c:v>4.73088</c:v>
                </c:pt>
                <c:pt idx="801">
                  <c:v>4.7306989999999995</c:v>
                </c:pt>
                <c:pt idx="802">
                  <c:v>4.7306010000000001</c:v>
                </c:pt>
                <c:pt idx="803">
                  <c:v>4.7305789999999996</c:v>
                </c:pt>
                <c:pt idx="804">
                  <c:v>4.7304740000000001</c:v>
                </c:pt>
                <c:pt idx="805">
                  <c:v>4.7303310000000005</c:v>
                </c:pt>
                <c:pt idx="806">
                  <c:v>4.7302629999999999</c:v>
                </c:pt>
                <c:pt idx="807">
                  <c:v>4.7300820000000003</c:v>
                </c:pt>
                <c:pt idx="808">
                  <c:v>4.7299769999999999</c:v>
                </c:pt>
                <c:pt idx="809">
                  <c:v>4.7299089999999993</c:v>
                </c:pt>
                <c:pt idx="810">
                  <c:v>4.729781</c:v>
                </c:pt>
                <c:pt idx="811">
                  <c:v>4.7296760000000004</c:v>
                </c:pt>
                <c:pt idx="812">
                  <c:v>4.7299769999999999</c:v>
                </c:pt>
                <c:pt idx="813">
                  <c:v>4.7297659999999997</c:v>
                </c:pt>
                <c:pt idx="814">
                  <c:v>4.7296760000000004</c:v>
                </c:pt>
                <c:pt idx="815">
                  <c:v>4.7296379999999996</c:v>
                </c:pt>
                <c:pt idx="816">
                  <c:v>4.7294129999999992</c:v>
                </c:pt>
                <c:pt idx="817">
                  <c:v>4.7293750000000001</c:v>
                </c:pt>
                <c:pt idx="818">
                  <c:v>4.7293219999999998</c:v>
                </c:pt>
                <c:pt idx="819">
                  <c:v>4.7291270000000001</c:v>
                </c:pt>
                <c:pt idx="820">
                  <c:v>4.7290519999999994</c:v>
                </c:pt>
                <c:pt idx="821">
                  <c:v>4.7288559999999995</c:v>
                </c:pt>
                <c:pt idx="822">
                  <c:v>4.7284649999999999</c:v>
                </c:pt>
                <c:pt idx="823">
                  <c:v>4.7283220000000004</c:v>
                </c:pt>
                <c:pt idx="824">
                  <c:v>4.7281789999999999</c:v>
                </c:pt>
                <c:pt idx="825">
                  <c:v>4.7281490000000002</c:v>
                </c:pt>
                <c:pt idx="826">
                  <c:v>4.7279010000000001</c:v>
                </c:pt>
                <c:pt idx="827">
                  <c:v>4.7278710000000004</c:v>
                </c:pt>
                <c:pt idx="828">
                  <c:v>4.7277200000000006</c:v>
                </c:pt>
                <c:pt idx="829">
                  <c:v>4.7275919999999996</c:v>
                </c:pt>
                <c:pt idx="830">
                  <c:v>4.727449</c:v>
                </c:pt>
                <c:pt idx="831">
                  <c:v>4.7272690000000006</c:v>
                </c:pt>
                <c:pt idx="832">
                  <c:v>4.7272309999999997</c:v>
                </c:pt>
                <c:pt idx="833">
                  <c:v>4.7270349999999999</c:v>
                </c:pt>
                <c:pt idx="834">
                  <c:v>4.7269680000000003</c:v>
                </c:pt>
                <c:pt idx="835">
                  <c:v>4.7268019999999993</c:v>
                </c:pt>
                <c:pt idx="836">
                  <c:v>4.726667</c:v>
                </c:pt>
                <c:pt idx="837">
                  <c:v>4.7265009999999998</c:v>
                </c:pt>
                <c:pt idx="838">
                  <c:v>4.7263729999999997</c:v>
                </c:pt>
                <c:pt idx="839">
                  <c:v>4.7262680000000001</c:v>
                </c:pt>
                <c:pt idx="840">
                  <c:v>4.7260799999999996</c:v>
                </c:pt>
                <c:pt idx="841">
                  <c:v>4.7259820000000001</c:v>
                </c:pt>
                <c:pt idx="842">
                  <c:v>4.7257790000000002</c:v>
                </c:pt>
                <c:pt idx="843">
                  <c:v>4.7257030000000002</c:v>
                </c:pt>
                <c:pt idx="844">
                  <c:v>4.7254779999999998</c:v>
                </c:pt>
                <c:pt idx="845">
                  <c:v>4.7254019999999999</c:v>
                </c:pt>
                <c:pt idx="846">
                  <c:v>4.7251620000000001</c:v>
                </c:pt>
                <c:pt idx="847">
                  <c:v>4.7250490000000003</c:v>
                </c:pt>
                <c:pt idx="848">
                  <c:v>4.7248609999999998</c:v>
                </c:pt>
                <c:pt idx="849">
                  <c:v>4.7247780000000006</c:v>
                </c:pt>
                <c:pt idx="850">
                  <c:v>4.7245670000000004</c:v>
                </c:pt>
                <c:pt idx="851">
                  <c:v>4.724469</c:v>
                </c:pt>
                <c:pt idx="852">
                  <c:v>4.7242740000000003</c:v>
                </c:pt>
                <c:pt idx="853">
                  <c:v>4.7241840000000002</c:v>
                </c:pt>
                <c:pt idx="854">
                  <c:v>4.7239649999999997</c:v>
                </c:pt>
                <c:pt idx="855">
                  <c:v>4.7238899999999999</c:v>
                </c:pt>
                <c:pt idx="856">
                  <c:v>4.7236570000000002</c:v>
                </c:pt>
                <c:pt idx="857">
                  <c:v>4.7236419999999999</c:v>
                </c:pt>
                <c:pt idx="858">
                  <c:v>4.7233559999999999</c:v>
                </c:pt>
                <c:pt idx="859">
                  <c:v>4.7232579999999995</c:v>
                </c:pt>
                <c:pt idx="860">
                  <c:v>4.7230550000000004</c:v>
                </c:pt>
                <c:pt idx="861">
                  <c:v>4.7228900000000005</c:v>
                </c:pt>
                <c:pt idx="862">
                  <c:v>4.7227540000000001</c:v>
                </c:pt>
                <c:pt idx="863">
                  <c:v>4.722709</c:v>
                </c:pt>
                <c:pt idx="864">
                  <c:v>4.7224680000000001</c:v>
                </c:pt>
                <c:pt idx="865">
                  <c:v>4.7224159999999999</c:v>
                </c:pt>
                <c:pt idx="866">
                  <c:v>4.7221670000000007</c:v>
                </c:pt>
                <c:pt idx="867">
                  <c:v>4.7220839999999997</c:v>
                </c:pt>
                <c:pt idx="868">
                  <c:v>4.7218739999999997</c:v>
                </c:pt>
                <c:pt idx="869">
                  <c:v>4.7218520000000002</c:v>
                </c:pt>
                <c:pt idx="870">
                  <c:v>4.7215950000000007</c:v>
                </c:pt>
                <c:pt idx="871">
                  <c:v>4.7215350000000003</c:v>
                </c:pt>
                <c:pt idx="872">
                  <c:v>4.721355</c:v>
                </c:pt>
                <c:pt idx="873">
                  <c:v>4.7212500000000004</c:v>
                </c:pt>
                <c:pt idx="874">
                  <c:v>4.7210619999999999</c:v>
                </c:pt>
                <c:pt idx="875">
                  <c:v>4.7209489999999992</c:v>
                </c:pt>
                <c:pt idx="876">
                  <c:v>4.720783</c:v>
                </c:pt>
                <c:pt idx="877">
                  <c:v>4.7206479999999997</c:v>
                </c:pt>
                <c:pt idx="878">
                  <c:v>4.7204369999999995</c:v>
                </c:pt>
                <c:pt idx="879">
                  <c:v>4.7203469999999994</c:v>
                </c:pt>
                <c:pt idx="880">
                  <c:v>4.7201740000000001</c:v>
                </c:pt>
                <c:pt idx="881">
                  <c:v>4.720046</c:v>
                </c:pt>
                <c:pt idx="882">
                  <c:v>4.7199709999999993</c:v>
                </c:pt>
                <c:pt idx="883">
                  <c:v>4.7197529999999999</c:v>
                </c:pt>
                <c:pt idx="884">
                  <c:v>4.7196470000000001</c:v>
                </c:pt>
                <c:pt idx="885">
                  <c:v>4.7194510000000003</c:v>
                </c:pt>
                <c:pt idx="886">
                  <c:v>4.7193459999999998</c:v>
                </c:pt>
                <c:pt idx="887">
                  <c:v>4.719519</c:v>
                </c:pt>
                <c:pt idx="888">
                  <c:v>4.7193839999999998</c:v>
                </c:pt>
                <c:pt idx="889">
                  <c:v>4.7191580000000002</c:v>
                </c:pt>
                <c:pt idx="890">
                  <c:v>4.719061</c:v>
                </c:pt>
                <c:pt idx="891">
                  <c:v>4.7188500000000007</c:v>
                </c:pt>
                <c:pt idx="892">
                  <c:v>4.718699</c:v>
                </c:pt>
                <c:pt idx="893">
                  <c:v>4.7185420000000002</c:v>
                </c:pt>
                <c:pt idx="894">
                  <c:v>4.7183980000000005</c:v>
                </c:pt>
                <c:pt idx="895">
                  <c:v>4.7182399999999998</c:v>
                </c:pt>
                <c:pt idx="896">
                  <c:v>4.7180219999999995</c:v>
                </c:pt>
                <c:pt idx="897">
                  <c:v>4.7175409999999998</c:v>
                </c:pt>
                <c:pt idx="898">
                  <c:v>4.7173370000000006</c:v>
                </c:pt>
                <c:pt idx="899">
                  <c:v>4.7172089999999995</c:v>
                </c:pt>
                <c:pt idx="900">
                  <c:v>4.7170290000000001</c:v>
                </c:pt>
                <c:pt idx="901">
                  <c:v>4.7167659999999998</c:v>
                </c:pt>
                <c:pt idx="902">
                  <c:v>4.7166899999999998</c:v>
                </c:pt>
                <c:pt idx="903">
                  <c:v>4.7164350000000006</c:v>
                </c:pt>
                <c:pt idx="904">
                  <c:v>4.7162619999999995</c:v>
                </c:pt>
                <c:pt idx="905">
                  <c:v>4.716126</c:v>
                </c:pt>
                <c:pt idx="906">
                  <c:v>4.7158709999999999</c:v>
                </c:pt>
                <c:pt idx="907">
                  <c:v>4.7157730000000004</c:v>
                </c:pt>
                <c:pt idx="908">
                  <c:v>4.7155320000000005</c:v>
                </c:pt>
                <c:pt idx="909">
                  <c:v>4.7153210000000003</c:v>
                </c:pt>
                <c:pt idx="910">
                  <c:v>4.7151930000000002</c:v>
                </c:pt>
                <c:pt idx="911">
                  <c:v>4.7149380000000001</c:v>
                </c:pt>
                <c:pt idx="912">
                  <c:v>4.7148620000000001</c:v>
                </c:pt>
                <c:pt idx="913">
                  <c:v>4.7146289999999995</c:v>
                </c:pt>
                <c:pt idx="914">
                  <c:v>4.7144639999999995</c:v>
                </c:pt>
                <c:pt idx="915">
                  <c:v>4.7143280000000001</c:v>
                </c:pt>
                <c:pt idx="916">
                  <c:v>4.7141469999999996</c:v>
                </c:pt>
                <c:pt idx="917">
                  <c:v>4.7140119999999994</c:v>
                </c:pt>
                <c:pt idx="918">
                  <c:v>4.7138850000000003</c:v>
                </c:pt>
                <c:pt idx="919">
                  <c:v>4.7137039999999999</c:v>
                </c:pt>
                <c:pt idx="920">
                  <c:v>4.713425</c:v>
                </c:pt>
                <c:pt idx="921">
                  <c:v>4.7133959999999995</c:v>
                </c:pt>
                <c:pt idx="922">
                  <c:v>4.7131689999999997</c:v>
                </c:pt>
                <c:pt idx="923">
                  <c:v>4.7131249999999998</c:v>
                </c:pt>
                <c:pt idx="924">
                  <c:v>4.7129589999999997</c:v>
                </c:pt>
                <c:pt idx="925">
                  <c:v>4.7128389999999998</c:v>
                </c:pt>
                <c:pt idx="926">
                  <c:v>4.7127110000000005</c:v>
                </c:pt>
                <c:pt idx="927">
                  <c:v>4.7125910000000006</c:v>
                </c:pt>
                <c:pt idx="928">
                  <c:v>4.712485</c:v>
                </c:pt>
                <c:pt idx="929">
                  <c:v>4.7123569999999999</c:v>
                </c:pt>
                <c:pt idx="930">
                  <c:v>4.7122219999999997</c:v>
                </c:pt>
                <c:pt idx="931">
                  <c:v>4.7121620000000002</c:v>
                </c:pt>
                <c:pt idx="932">
                  <c:v>4.7120259999999998</c:v>
                </c:pt>
                <c:pt idx="933">
                  <c:v>4.7119279999999995</c:v>
                </c:pt>
                <c:pt idx="934">
                  <c:v>4.711875</c:v>
                </c:pt>
                <c:pt idx="935">
                  <c:v>4.7117479999999992</c:v>
                </c:pt>
                <c:pt idx="936">
                  <c:v>4.7116199999999999</c:v>
                </c:pt>
                <c:pt idx="937">
                  <c:v>4.7115900000000002</c:v>
                </c:pt>
                <c:pt idx="938">
                  <c:v>4.7118459999999995</c:v>
                </c:pt>
                <c:pt idx="939">
                  <c:v>4.7117179999999994</c:v>
                </c:pt>
                <c:pt idx="940">
                  <c:v>4.7116199999999999</c:v>
                </c:pt>
                <c:pt idx="941">
                  <c:v>4.7116199999999999</c:v>
                </c:pt>
                <c:pt idx="942">
                  <c:v>4.7114240000000001</c:v>
                </c:pt>
                <c:pt idx="943">
                  <c:v>4.7113559999999994</c:v>
                </c:pt>
                <c:pt idx="944">
                  <c:v>4.7113339999999999</c:v>
                </c:pt>
                <c:pt idx="945">
                  <c:v>4.7112590000000001</c:v>
                </c:pt>
                <c:pt idx="946">
                  <c:v>4.7110780000000005</c:v>
                </c:pt>
                <c:pt idx="947">
                  <c:v>4.7110180000000001</c:v>
                </c:pt>
                <c:pt idx="948">
                  <c:v>4.7107099999999997</c:v>
                </c:pt>
                <c:pt idx="949">
                  <c:v>4.7107020000000004</c:v>
                </c:pt>
                <c:pt idx="950">
                  <c:v>4.7104539999999995</c:v>
                </c:pt>
                <c:pt idx="951">
                  <c:v>4.7104160000000004</c:v>
                </c:pt>
                <c:pt idx="952">
                  <c:v>4.7103630000000001</c:v>
                </c:pt>
                <c:pt idx="953">
                  <c:v>4.7101980000000001</c:v>
                </c:pt>
                <c:pt idx="954">
                  <c:v>4.7101220000000001</c:v>
                </c:pt>
                <c:pt idx="955">
                  <c:v>4.7101069999999998</c:v>
                </c:pt>
                <c:pt idx="956">
                  <c:v>4.7100550000000005</c:v>
                </c:pt>
                <c:pt idx="957">
                  <c:v>4.7099790000000006</c:v>
                </c:pt>
                <c:pt idx="958">
                  <c:v>4.7098360000000001</c:v>
                </c:pt>
                <c:pt idx="959">
                  <c:v>4.7098069999999996</c:v>
                </c:pt>
                <c:pt idx="960">
                  <c:v>4.7097990000000003</c:v>
                </c:pt>
                <c:pt idx="961">
                  <c:v>4.7095730000000007</c:v>
                </c:pt>
                <c:pt idx="962">
                  <c:v>4.7095510000000003</c:v>
                </c:pt>
                <c:pt idx="963">
                  <c:v>4.7095130000000003</c:v>
                </c:pt>
                <c:pt idx="964">
                  <c:v>4.7094909999999999</c:v>
                </c:pt>
                <c:pt idx="965">
                  <c:v>4.7093249999999998</c:v>
                </c:pt>
                <c:pt idx="966">
                  <c:v>4.7092340000000004</c:v>
                </c:pt>
                <c:pt idx="967">
                  <c:v>4.7091440000000002</c:v>
                </c:pt>
                <c:pt idx="968">
                  <c:v>4.7090389999999998</c:v>
                </c:pt>
                <c:pt idx="969">
                  <c:v>4.7089340000000002</c:v>
                </c:pt>
                <c:pt idx="970">
                  <c:v>4.7089179999999997</c:v>
                </c:pt>
                <c:pt idx="971">
                  <c:v>4.7088959999999993</c:v>
                </c:pt>
                <c:pt idx="972">
                  <c:v>4.7088059999999992</c:v>
                </c:pt>
                <c:pt idx="973">
                  <c:v>4.7086409999999992</c:v>
                </c:pt>
                <c:pt idx="974">
                  <c:v>4.7086030000000001</c:v>
                </c:pt>
                <c:pt idx="975">
                  <c:v>4.7085349999999995</c:v>
                </c:pt>
                <c:pt idx="976">
                  <c:v>4.7084669999999997</c:v>
                </c:pt>
                <c:pt idx="977">
                  <c:v>4.7083159999999999</c:v>
                </c:pt>
                <c:pt idx="978">
                  <c:v>4.7082709999999999</c:v>
                </c:pt>
                <c:pt idx="979">
                  <c:v>4.7080989999999998</c:v>
                </c:pt>
                <c:pt idx="980">
                  <c:v>4.7080159999999998</c:v>
                </c:pt>
                <c:pt idx="981">
                  <c:v>4.707986</c:v>
                </c:pt>
                <c:pt idx="982">
                  <c:v>4.7078429999999996</c:v>
                </c:pt>
                <c:pt idx="983">
                  <c:v>4.7077229999999997</c:v>
                </c:pt>
                <c:pt idx="984">
                  <c:v>4.707662</c:v>
                </c:pt>
                <c:pt idx="985">
                  <c:v>4.7076769999999994</c:v>
                </c:pt>
                <c:pt idx="986">
                  <c:v>4.7074290000000003</c:v>
                </c:pt>
                <c:pt idx="987">
                  <c:v>4.7073469999999995</c:v>
                </c:pt>
                <c:pt idx="988">
                  <c:v>4.707166</c:v>
                </c:pt>
                <c:pt idx="989">
                  <c:v>4.7071049999999994</c:v>
                </c:pt>
                <c:pt idx="990">
                  <c:v>4.7070230000000004</c:v>
                </c:pt>
                <c:pt idx="991">
                  <c:v>4.7068570000000003</c:v>
                </c:pt>
                <c:pt idx="992">
                  <c:v>4.7067969999999999</c:v>
                </c:pt>
                <c:pt idx="993">
                  <c:v>4.706639</c:v>
                </c:pt>
                <c:pt idx="994">
                  <c:v>4.7065039999999998</c:v>
                </c:pt>
                <c:pt idx="995">
                  <c:v>4.7065039999999998</c:v>
                </c:pt>
                <c:pt idx="996">
                  <c:v>4.7062179999999998</c:v>
                </c:pt>
                <c:pt idx="997">
                  <c:v>4.706143</c:v>
                </c:pt>
                <c:pt idx="998">
                  <c:v>4.7060000000000004</c:v>
                </c:pt>
                <c:pt idx="999">
                  <c:v>4.705902</c:v>
                </c:pt>
                <c:pt idx="1000">
                  <c:v>4.7057219999999997</c:v>
                </c:pt>
                <c:pt idx="1001">
                  <c:v>4.7056009999999997</c:v>
                </c:pt>
                <c:pt idx="1002">
                  <c:v>4.7053969999999996</c:v>
                </c:pt>
                <c:pt idx="1003">
                  <c:v>4.7053000000000003</c:v>
                </c:pt>
                <c:pt idx="1004">
                  <c:v>4.7051040000000004</c:v>
                </c:pt>
                <c:pt idx="1005">
                  <c:v>4.7049919999999998</c:v>
                </c:pt>
                <c:pt idx="1006">
                  <c:v>4.7047290000000004</c:v>
                </c:pt>
                <c:pt idx="1007">
                  <c:v>4.7046380000000001</c:v>
                </c:pt>
                <c:pt idx="1008">
                  <c:v>4.7043970000000002</c:v>
                </c:pt>
                <c:pt idx="1009">
                  <c:v>4.7041710000000005</c:v>
                </c:pt>
                <c:pt idx="1010">
                  <c:v>4.7040810000000004</c:v>
                </c:pt>
                <c:pt idx="1011">
                  <c:v>4.7038029999999997</c:v>
                </c:pt>
                <c:pt idx="1012">
                  <c:v>4.7036450000000007</c:v>
                </c:pt>
                <c:pt idx="1013">
                  <c:v>4.7037950000000004</c:v>
                </c:pt>
                <c:pt idx="1014">
                  <c:v>4.7034950000000002</c:v>
                </c:pt>
                <c:pt idx="1015">
                  <c:v>4.7032080000000001</c:v>
                </c:pt>
                <c:pt idx="1016">
                  <c:v>4.7029830000000006</c:v>
                </c:pt>
                <c:pt idx="1017">
                  <c:v>4.7026969999999997</c:v>
                </c:pt>
                <c:pt idx="1018">
                  <c:v>4.7025090000000001</c:v>
                </c:pt>
                <c:pt idx="1019">
                  <c:v>4.702216</c:v>
                </c:pt>
                <c:pt idx="1020">
                  <c:v>4.7018990000000001</c:v>
                </c:pt>
                <c:pt idx="1021">
                  <c:v>4.7015760000000002</c:v>
                </c:pt>
                <c:pt idx="1022">
                  <c:v>4.7011700000000003</c:v>
                </c:pt>
                <c:pt idx="1023">
                  <c:v>4.7004780000000004</c:v>
                </c:pt>
                <c:pt idx="1024">
                  <c:v>4.700056</c:v>
                </c:pt>
                <c:pt idx="1025">
                  <c:v>4.6996049999999991</c:v>
                </c:pt>
                <c:pt idx="1026">
                  <c:v>4.6992510000000003</c:v>
                </c:pt>
                <c:pt idx="1027">
                  <c:v>4.6986719999999993</c:v>
                </c:pt>
                <c:pt idx="1028">
                  <c:v>4.6980849999999998</c:v>
                </c:pt>
                <c:pt idx="1029">
                  <c:v>4.697476</c:v>
                </c:pt>
                <c:pt idx="1030">
                  <c:v>4.6968519999999998</c:v>
                </c:pt>
                <c:pt idx="1031">
                  <c:v>4.6961819999999994</c:v>
                </c:pt>
                <c:pt idx="1032">
                  <c:v>4.6953699999999996</c:v>
                </c:pt>
                <c:pt idx="1033">
                  <c:v>4.6947219999999996</c:v>
                </c:pt>
                <c:pt idx="1034">
                  <c:v>4.6937889999999998</c:v>
                </c:pt>
                <c:pt idx="1035">
                  <c:v>4.6928489999999998</c:v>
                </c:pt>
                <c:pt idx="1036">
                  <c:v>4.6917650000000002</c:v>
                </c:pt>
                <c:pt idx="1037">
                  <c:v>4.6907950000000005</c:v>
                </c:pt>
                <c:pt idx="1038">
                  <c:v>4.6896139999999997</c:v>
                </c:pt>
                <c:pt idx="1039">
                  <c:v>4.6883800000000004</c:v>
                </c:pt>
                <c:pt idx="1040">
                  <c:v>4.6869430000000003</c:v>
                </c:pt>
                <c:pt idx="1041">
                  <c:v>4.6854380000000004</c:v>
                </c:pt>
                <c:pt idx="1042">
                  <c:v>4.6839339999999998</c:v>
                </c:pt>
                <c:pt idx="1043">
                  <c:v>4.6823160000000001</c:v>
                </c:pt>
                <c:pt idx="1044">
                  <c:v>4.680631</c:v>
                </c:pt>
                <c:pt idx="1045">
                  <c:v>4.6788180000000006</c:v>
                </c:pt>
                <c:pt idx="1046">
                  <c:v>4.6769819999999998</c:v>
                </c:pt>
                <c:pt idx="1047">
                  <c:v>4.674906</c:v>
                </c:pt>
                <c:pt idx="1048">
                  <c:v>4.6728360000000002</c:v>
                </c:pt>
                <c:pt idx="1049">
                  <c:v>4.6704369999999997</c:v>
                </c:pt>
                <c:pt idx="1050">
                  <c:v>4.668075</c:v>
                </c:pt>
                <c:pt idx="1051">
                  <c:v>4.665629</c:v>
                </c:pt>
                <c:pt idx="1052">
                  <c:v>4.6634700000000002</c:v>
                </c:pt>
                <c:pt idx="1053">
                  <c:v>4.6608970000000003</c:v>
                </c:pt>
                <c:pt idx="1054">
                  <c:v>4.6585270000000003</c:v>
                </c:pt>
                <c:pt idx="1055">
                  <c:v>4.6562479999999997</c:v>
                </c:pt>
                <c:pt idx="1056">
                  <c:v>4.6538999999999993</c:v>
                </c:pt>
                <c:pt idx="1057">
                  <c:v>4.6517340000000003</c:v>
                </c:pt>
                <c:pt idx="1058">
                  <c:v>4.6496719999999998</c:v>
                </c:pt>
                <c:pt idx="1059">
                  <c:v>4.6478069999999994</c:v>
                </c:pt>
                <c:pt idx="1060">
                  <c:v>4.6460159999999995</c:v>
                </c:pt>
                <c:pt idx="1061">
                  <c:v>4.644609</c:v>
                </c:pt>
                <c:pt idx="1062">
                  <c:v>4.6431040000000001</c:v>
                </c:pt>
                <c:pt idx="1063">
                  <c:v>4.6415090000000001</c:v>
                </c:pt>
                <c:pt idx="1064">
                  <c:v>4.6404179999999995</c:v>
                </c:pt>
                <c:pt idx="1065">
                  <c:v>4.6390940000000001</c:v>
                </c:pt>
                <c:pt idx="1066">
                  <c:v>4.6378909999999998</c:v>
                </c:pt>
                <c:pt idx="1067">
                  <c:v>4.636755</c:v>
                </c:pt>
                <c:pt idx="1068">
                  <c:v>4.6356710000000003</c:v>
                </c:pt>
                <c:pt idx="1069">
                  <c:v>4.6345349999999996</c:v>
                </c:pt>
                <c:pt idx="1070">
                  <c:v>4.6336329999999997</c:v>
                </c:pt>
                <c:pt idx="1071">
                  <c:v>4.6326689999999999</c:v>
                </c:pt>
                <c:pt idx="1072">
                  <c:v>4.6318570000000001</c:v>
                </c:pt>
                <c:pt idx="1073">
                  <c:v>4.6309840000000007</c:v>
                </c:pt>
                <c:pt idx="1074">
                  <c:v>4.6300060000000007</c:v>
                </c:pt>
                <c:pt idx="1075">
                  <c:v>4.6293360000000003</c:v>
                </c:pt>
                <c:pt idx="1076">
                  <c:v>4.6285690000000006</c:v>
                </c:pt>
                <c:pt idx="1077">
                  <c:v>4.6279669999999999</c:v>
                </c:pt>
                <c:pt idx="1078">
                  <c:v>4.6274100000000002</c:v>
                </c:pt>
                <c:pt idx="1079">
                  <c:v>4.6270490000000004</c:v>
                </c:pt>
                <c:pt idx="1080">
                  <c:v>4.6264849999999997</c:v>
                </c:pt>
                <c:pt idx="1081">
                  <c:v>4.6261619999999999</c:v>
                </c:pt>
                <c:pt idx="1082">
                  <c:v>4.6258379999999999</c:v>
                </c:pt>
                <c:pt idx="1083">
                  <c:v>4.6254840000000002</c:v>
                </c:pt>
                <c:pt idx="1084">
                  <c:v>4.6252439999999995</c:v>
                </c:pt>
                <c:pt idx="1085">
                  <c:v>4.6249500000000001</c:v>
                </c:pt>
                <c:pt idx="1086">
                  <c:v>4.6246490000000007</c:v>
                </c:pt>
                <c:pt idx="1087">
                  <c:v>4.6243490000000005</c:v>
                </c:pt>
                <c:pt idx="1088">
                  <c:v>4.6240780000000008</c:v>
                </c:pt>
                <c:pt idx="1089">
                  <c:v>4.6239790000000003</c:v>
                </c:pt>
                <c:pt idx="1090">
                  <c:v>4.6237240000000002</c:v>
                </c:pt>
                <c:pt idx="1091">
                  <c:v>4.6234609999999998</c:v>
                </c:pt>
                <c:pt idx="1092">
                  <c:v>4.6232799999999994</c:v>
                </c:pt>
                <c:pt idx="1093">
                  <c:v>4.6231299999999997</c:v>
                </c:pt>
                <c:pt idx="1094">
                  <c:v>4.6228439999999997</c:v>
                </c:pt>
                <c:pt idx="1095">
                  <c:v>4.6226479999999999</c:v>
                </c:pt>
                <c:pt idx="1096">
                  <c:v>4.6224600000000002</c:v>
                </c:pt>
                <c:pt idx="1097">
                  <c:v>4.6222269999999996</c:v>
                </c:pt>
                <c:pt idx="1098">
                  <c:v>4.621963</c:v>
                </c:pt>
                <c:pt idx="1099">
                  <c:v>4.6216699999999999</c:v>
                </c:pt>
                <c:pt idx="1100">
                  <c:v>4.6214300000000001</c:v>
                </c:pt>
                <c:pt idx="1101">
                  <c:v>4.6212710000000001</c:v>
                </c:pt>
                <c:pt idx="1102">
                  <c:v>4.620978</c:v>
                </c:pt>
                <c:pt idx="1103">
                  <c:v>4.6206620000000003</c:v>
                </c:pt>
                <c:pt idx="1104">
                  <c:v>4.6203909999999997</c:v>
                </c:pt>
                <c:pt idx="1105">
                  <c:v>4.6200150000000004</c:v>
                </c:pt>
                <c:pt idx="1106">
                  <c:v>4.6197819999999998</c:v>
                </c:pt>
                <c:pt idx="1107">
                  <c:v>4.6194660000000001</c:v>
                </c:pt>
                <c:pt idx="1108">
                  <c:v>4.619135</c:v>
                </c:pt>
                <c:pt idx="1109">
                  <c:v>4.6187129999999996</c:v>
                </c:pt>
                <c:pt idx="1110">
                  <c:v>4.6183450000000006</c:v>
                </c:pt>
                <c:pt idx="1111">
                  <c:v>4.6180209999999997</c:v>
                </c:pt>
                <c:pt idx="1112">
                  <c:v>4.6175249999999997</c:v>
                </c:pt>
                <c:pt idx="1113">
                  <c:v>4.6170659999999994</c:v>
                </c:pt>
                <c:pt idx="1114">
                  <c:v>4.6165240000000001</c:v>
                </c:pt>
                <c:pt idx="1115">
                  <c:v>4.6161329999999996</c:v>
                </c:pt>
                <c:pt idx="1116">
                  <c:v>4.6155619999999997</c:v>
                </c:pt>
                <c:pt idx="1117">
                  <c:v>4.6149589999999998</c:v>
                </c:pt>
                <c:pt idx="1118">
                  <c:v>4.6143049999999999</c:v>
                </c:pt>
                <c:pt idx="1119">
                  <c:v>4.6136429999999997</c:v>
                </c:pt>
                <c:pt idx="1120">
                  <c:v>4.6129049999999996</c:v>
                </c:pt>
                <c:pt idx="1121">
                  <c:v>4.6120479999999997</c:v>
                </c:pt>
                <c:pt idx="1122">
                  <c:v>4.611205</c:v>
                </c:pt>
                <c:pt idx="1123">
                  <c:v>4.6103480000000001</c:v>
                </c:pt>
                <c:pt idx="1124">
                  <c:v>4.6093320000000002</c:v>
                </c:pt>
                <c:pt idx="1125">
                  <c:v>4.6083990000000004</c:v>
                </c:pt>
                <c:pt idx="1126">
                  <c:v>4.6073599999999999</c:v>
                </c:pt>
                <c:pt idx="1127">
                  <c:v>4.6061570000000005</c:v>
                </c:pt>
                <c:pt idx="1128">
                  <c:v>4.6048329999999993</c:v>
                </c:pt>
                <c:pt idx="1129">
                  <c:v>4.6036060000000001</c:v>
                </c:pt>
                <c:pt idx="1130">
                  <c:v>4.6023199999999997</c:v>
                </c:pt>
                <c:pt idx="1131">
                  <c:v>4.6008379999999995</c:v>
                </c:pt>
                <c:pt idx="1132">
                  <c:v>4.5993109999999993</c:v>
                </c:pt>
                <c:pt idx="1133">
                  <c:v>4.5975649999999995</c:v>
                </c:pt>
                <c:pt idx="1134">
                  <c:v>4.5958500000000004</c:v>
                </c:pt>
                <c:pt idx="1135">
                  <c:v>4.5940140000000005</c:v>
                </c:pt>
                <c:pt idx="1136">
                  <c:v>4.5920579999999998</c:v>
                </c:pt>
                <c:pt idx="1137">
                  <c:v>4.5900420000000004</c:v>
                </c:pt>
                <c:pt idx="1138">
                  <c:v>4.5877920000000003</c:v>
                </c:pt>
                <c:pt idx="1139">
                  <c:v>4.5854679999999997</c:v>
                </c:pt>
                <c:pt idx="1140">
                  <c:v>4.5831270000000002</c:v>
                </c:pt>
                <c:pt idx="1141">
                  <c:v>4.5804869999999998</c:v>
                </c:pt>
                <c:pt idx="1142">
                  <c:v>4.5777109999999999</c:v>
                </c:pt>
                <c:pt idx="1143">
                  <c:v>4.574694</c:v>
                </c:pt>
                <c:pt idx="1144">
                  <c:v>4.5714139999999999</c:v>
                </c:pt>
                <c:pt idx="1145">
                  <c:v>4.5679229999999995</c:v>
                </c:pt>
                <c:pt idx="1146">
                  <c:v>4.5641540000000003</c:v>
                </c:pt>
                <c:pt idx="1147">
                  <c:v>4.5600010000000006</c:v>
                </c:pt>
                <c:pt idx="1148">
                  <c:v>4.5555469999999998</c:v>
                </c:pt>
                <c:pt idx="1149">
                  <c:v>4.5506789999999997</c:v>
                </c:pt>
                <c:pt idx="1150">
                  <c:v>4.5449170000000008</c:v>
                </c:pt>
                <c:pt idx="1151">
                  <c:v>4.538958</c:v>
                </c:pt>
                <c:pt idx="1152">
                  <c:v>4.5322550000000001</c:v>
                </c:pt>
                <c:pt idx="1153">
                  <c:v>4.5247089999999996</c:v>
                </c:pt>
                <c:pt idx="1154">
                  <c:v>4.5157110000000005</c:v>
                </c:pt>
                <c:pt idx="1155">
                  <c:v>4.5052010000000005</c:v>
                </c:pt>
                <c:pt idx="1156">
                  <c:v>4.4925990000000002</c:v>
                </c:pt>
                <c:pt idx="1157">
                  <c:v>4.4768599999999994</c:v>
                </c:pt>
                <c:pt idx="1158">
                  <c:v>4.4561479999999998</c:v>
                </c:pt>
                <c:pt idx="1159">
                  <c:v>4.4281389999999998</c:v>
                </c:pt>
                <c:pt idx="1160">
                  <c:v>4.3907700000000007</c:v>
                </c:pt>
                <c:pt idx="1161">
                  <c:v>4.3468410000000004</c:v>
                </c:pt>
                <c:pt idx="1162">
                  <c:v>4.303604</c:v>
                </c:pt>
                <c:pt idx="1163">
                  <c:v>4.2650319999999997</c:v>
                </c:pt>
                <c:pt idx="1164">
                  <c:v>4.2328919999999997</c:v>
                </c:pt>
                <c:pt idx="1165">
                  <c:v>4.2072520000000004</c:v>
                </c:pt>
                <c:pt idx="1166">
                  <c:v>4.1865410000000001</c:v>
                </c:pt>
                <c:pt idx="1167">
                  <c:v>4.1692290000000005</c:v>
                </c:pt>
                <c:pt idx="1168">
                  <c:v>4.153708</c:v>
                </c:pt>
                <c:pt idx="1169">
                  <c:v>4.1396850000000001</c:v>
                </c:pt>
                <c:pt idx="1170">
                  <c:v>4.126519</c:v>
                </c:pt>
                <c:pt idx="1171">
                  <c:v>4.1139470000000005</c:v>
                </c:pt>
                <c:pt idx="1172">
                  <c:v>4.1019250000000005</c:v>
                </c:pt>
                <c:pt idx="1173">
                  <c:v>4.0904290000000003</c:v>
                </c:pt>
                <c:pt idx="1174">
                  <c:v>4.0793780000000002</c:v>
                </c:pt>
                <c:pt idx="1175">
                  <c:v>4.0688300000000002</c:v>
                </c:pt>
                <c:pt idx="1176">
                  <c:v>4.0588839999999999</c:v>
                </c:pt>
                <c:pt idx="1177">
                  <c:v>4.0492159999999995</c:v>
                </c:pt>
                <c:pt idx="1178">
                  <c:v>4.0399319999999994</c:v>
                </c:pt>
                <c:pt idx="1179">
                  <c:v>4.0311750000000002</c:v>
                </c:pt>
                <c:pt idx="1180">
                  <c:v>4.0225759999999999</c:v>
                </c:pt>
                <c:pt idx="1181">
                  <c:v>4.0143449999999996</c:v>
                </c:pt>
                <c:pt idx="1182">
                  <c:v>4.0061900000000001</c:v>
                </c:pt>
                <c:pt idx="1183">
                  <c:v>3.9981999999999998</c:v>
                </c:pt>
                <c:pt idx="1184">
                  <c:v>3.9903910000000002</c:v>
                </c:pt>
                <c:pt idx="1185">
                  <c:v>3.9827089999999998</c:v>
                </c:pt>
                <c:pt idx="1186">
                  <c:v>3.9749299999999996</c:v>
                </c:pt>
                <c:pt idx="1187">
                  <c:v>3.9673389999999999</c:v>
                </c:pt>
                <c:pt idx="1188">
                  <c:v>3.9595749999999996</c:v>
                </c:pt>
                <c:pt idx="1189">
                  <c:v>3.9517359999999999</c:v>
                </c:pt>
                <c:pt idx="1190">
                  <c:v>3.944175</c:v>
                </c:pt>
                <c:pt idx="1191">
                  <c:v>3.9358460000000002</c:v>
                </c:pt>
                <c:pt idx="1192">
                  <c:v>3.9273829999999998</c:v>
                </c:pt>
                <c:pt idx="1193">
                  <c:v>3.9183020000000002</c:v>
                </c:pt>
                <c:pt idx="1194">
                  <c:v>3.9085290000000001</c:v>
                </c:pt>
                <c:pt idx="1195">
                  <c:v>3.897891</c:v>
                </c:pt>
                <c:pt idx="1196">
                  <c:v>3.8856579999999998</c:v>
                </c:pt>
                <c:pt idx="1197">
                  <c:v>3.871108</c:v>
                </c:pt>
                <c:pt idx="1198">
                  <c:v>3.8521640000000001</c:v>
                </c:pt>
                <c:pt idx="1199">
                  <c:v>3.8229580000000003</c:v>
                </c:pt>
                <c:pt idx="1200">
                  <c:v>3.747995</c:v>
                </c:pt>
                <c:pt idx="1201">
                  <c:v>3.4906160000000002</c:v>
                </c:pt>
                <c:pt idx="1202">
                  <c:v>3.1931389999999999</c:v>
                </c:pt>
                <c:pt idx="1203">
                  <c:v>2.9999769999999999</c:v>
                </c:pt>
              </c:numCache>
              <c:extLst xmlns:c16r2="http://schemas.microsoft.com/office/drawing/2015/06/chart" xmlns:c15="http://schemas.microsoft.com/office/drawing/2012/chart"/>
            </c:numRef>
          </c:yVal>
          <c:smooth val="0"/>
          <c:extLst xmlns:c16r2="http://schemas.microsoft.com/office/drawing/2015/06/chart" xmlns:c15="http://schemas.microsoft.com/office/drawing/2012/chart">
            <c:ext xmlns:c16="http://schemas.microsoft.com/office/drawing/2014/chart" uri="{C3380CC4-5D6E-409C-BE32-E72D297353CC}">
              <c16:uniqueId val="{00000000-5B31-461F-A1BF-5DECD244A0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6059648"/>
        <c:axId val="136060224"/>
        <c:extLst xmlns:c16r2="http://schemas.microsoft.com/office/drawing/2015/06/chart">
          <c:ext xmlns:c15="http://schemas.microsoft.com/office/drawing/2012/chart" uri="{02D57815-91ED-43cb-92C2-25804820EDAC}">
            <c15:filteredScatterSeries>
              <c15:ser>
                <c:idx val="1"/>
                <c:order val="1"/>
                <c:tx>
                  <c:strRef>
                    <c:extLst>
                      <c:ext uri="{02D57815-91ED-43cb-92C2-25804820EDAC}">
                        <c15:formulaRef>
                          <c15:sqref>'Raw data Formation'!$D$3:$E$3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 w="19050">
                    <a:solidFill>
                      <a:srgbClr val="FF0000"/>
                    </a:solidFill>
                  </a:ln>
                </c:spPr>
                <c:marker>
                  <c:symbol val="none"/>
                </c:marker>
                <c:xVal>
                  <c:numRef>
                    <c:extLst>
                      <c:ext uri="{02D57815-91ED-43cb-92C2-25804820EDAC}">
                        <c15:formulaRef>
                          <c15:sqref>'Raw data Formation'!$F$5:$F$4041</c15:sqref>
                        </c15:formulaRef>
                      </c:ext>
                    </c:extLst>
                    <c:numCache>
                      <c:formatCode>General</c:formatCode>
                      <c:ptCount val="4037"/>
                    </c:numCache>
                  </c:numRef>
                </c:xVal>
                <c:yVal>
                  <c:numRef>
                    <c:extLst>
                      <c:ext uri="{02D57815-91ED-43cb-92C2-25804820EDAC}">
                        <c15:formulaRef>
                          <c15:sqref>'Raw data Formation'!$D$5:$D$4441</c15:sqref>
                        </c15:formulaRef>
                      </c:ext>
                    </c:extLst>
                    <c:numCache>
                      <c:formatCode>General</c:formatCode>
                      <c:ptCount val="4437"/>
                    </c:numCache>
                  </c:numRef>
                </c:yVal>
                <c:smooth val="0"/>
                <c:extLst>
                  <c:ext xmlns:c16="http://schemas.microsoft.com/office/drawing/2014/chart" uri="{C3380CC4-5D6E-409C-BE32-E72D297353CC}">
                    <c16:uniqueId val="{00000001-5B31-461F-A1BF-5DECD244A050}"/>
                  </c:ext>
                </c:extLst>
              </c15:ser>
            </c15:filteredScatterSeries>
            <c15:filteredScatterSeries>
              <c15:ser>
                <c:idx val="2"/>
                <c:order val="2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'Raw data Formation'!$G$3:$H$3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 w="19050">
                    <a:solidFill>
                      <a:srgbClr val="0000FF"/>
                    </a:solidFill>
                  </a:ln>
                </c:spPr>
                <c:marker>
                  <c:symbol val="none"/>
                </c:marker>
                <c:x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'Raw data Formation'!$I$5:$I$4401</c15:sqref>
                        </c15:formulaRef>
                      </c:ext>
                    </c:extLst>
                    <c:numCache>
                      <c:formatCode>General</c:formatCode>
                      <c:ptCount val="4397"/>
                    </c:numCache>
                  </c:num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'Raw data Formation'!$G$5:$G$4401</c15:sqref>
                        </c15:formulaRef>
                      </c:ext>
                    </c:extLst>
                    <c:numCache>
                      <c:formatCode>General</c:formatCode>
                      <c:ptCount val="4397"/>
                    </c:numCache>
                  </c:numRef>
                </c:y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2-5B31-461F-A1BF-5DECD244A050}"/>
                  </c:ext>
                </c:extLst>
              </c15:ser>
            </c15:filteredScatterSeries>
            <c15:filteredScatterSeries>
              <c15:ser>
                <c:idx val="0"/>
                <c:order val="3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'Raw data Formation'!$J$3:$K$3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 w="19050">
                    <a:solidFill>
                      <a:srgbClr val="00B050"/>
                    </a:solidFill>
                  </a:ln>
                </c:spPr>
                <c:marker>
                  <c:symbol val="none"/>
                </c:marker>
                <c:x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'Raw data Formation'!$L$5:$L$4401</c15:sqref>
                        </c15:formulaRef>
                      </c:ext>
                    </c:extLst>
                    <c:numCache>
                      <c:formatCode>General</c:formatCode>
                      <c:ptCount val="4397"/>
                    </c:numCache>
                  </c:num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'Raw data Formation'!$J$5:$J$4041</c15:sqref>
                        </c15:formulaRef>
                      </c:ext>
                    </c:extLst>
                    <c:numCache>
                      <c:formatCode>General</c:formatCode>
                      <c:ptCount val="4037"/>
                    </c:numCache>
                  </c:numRef>
                </c:y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3-5B31-461F-A1BF-5DECD244A050}"/>
                  </c:ext>
                </c:extLst>
              </c15:ser>
            </c15:filteredScatterSeries>
            <c15:filteredScatterSeries>
              <c15:ser>
                <c:idx val="3"/>
                <c:order val="4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'Raw data Formation'!$M$3:$N$3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>
                    <a:solidFill>
                      <a:srgbClr val="FFC000"/>
                    </a:solidFill>
                  </a:ln>
                </c:spPr>
                <c:marker>
                  <c:symbol val="none"/>
                </c:marker>
                <c:x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'Raw data Formation'!$O$5:$O$4401</c15:sqref>
                        </c15:formulaRef>
                      </c:ext>
                    </c:extLst>
                    <c:numCache>
                      <c:formatCode>General</c:formatCode>
                      <c:ptCount val="4397"/>
                    </c:numCache>
                  </c:num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'Raw data Formation'!$M$5:$M$4041</c15:sqref>
                        </c15:formulaRef>
                      </c:ext>
                    </c:extLst>
                    <c:numCache>
                      <c:formatCode>General</c:formatCode>
                      <c:ptCount val="4037"/>
                    </c:numCache>
                  </c:numRef>
                </c:y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4-5B31-461F-A1BF-5DECD244A050}"/>
                  </c:ext>
                </c:extLst>
              </c15:ser>
            </c15:filteredScatterSeries>
            <c15:filteredScatterSeries>
              <c15:ser>
                <c:idx val="4"/>
                <c:order val="5"/>
                <c:tx>
                  <c:str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'Raw data Formation'!$P$3:$Q$3</c15:sqref>
                        </c15:formulaRef>
                      </c:ext>
                    </c:extLst>
                    <c:strCache>
                      <c:ptCount val="1"/>
                    </c:strCache>
                  </c:strRef>
                </c:tx>
                <c:spPr>
                  <a:ln>
                    <a:solidFill>
                      <a:srgbClr val="7030A0"/>
                    </a:solidFill>
                  </a:ln>
                </c:spPr>
                <c:marker>
                  <c:symbol val="none"/>
                </c:marker>
                <c:x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'Raw data Formation'!$R$5:$R$4401</c15:sqref>
                        </c15:formulaRef>
                      </c:ext>
                    </c:extLst>
                    <c:numCache>
                      <c:formatCode>General</c:formatCode>
                      <c:ptCount val="4397"/>
                    </c:numCache>
                  </c:numRef>
                </c:xVal>
                <c:yVal>
                  <c:numRef>
                    <c:extLst xmlns:c15="http://schemas.microsoft.com/office/drawing/2012/chart">
                      <c:ext xmlns:c15="http://schemas.microsoft.com/office/drawing/2012/chart" uri="{02D57815-91ED-43cb-92C2-25804820EDAC}">
                        <c15:formulaRef>
                          <c15:sqref>'Raw data Formation'!$P$5:$P$4041</c15:sqref>
                        </c15:formulaRef>
                      </c:ext>
                    </c:extLst>
                    <c:numCache>
                      <c:formatCode>General</c:formatCode>
                      <c:ptCount val="4037"/>
                    </c:numCache>
                  </c:numRef>
                </c:yVal>
                <c:smooth val="0"/>
                <c:extLst xmlns:c15="http://schemas.microsoft.com/office/drawing/2012/chart">
                  <c:ext xmlns:c16="http://schemas.microsoft.com/office/drawing/2014/chart" uri="{C3380CC4-5D6E-409C-BE32-E72D297353CC}">
                    <c16:uniqueId val="{00000005-5B31-461F-A1BF-5DECD244A050}"/>
                  </c:ext>
                </c:extLst>
              </c15:ser>
            </c15:filteredScatterSeries>
          </c:ext>
        </c:extLst>
      </c:scatterChart>
      <c:valAx>
        <c:axId val="136059648"/>
        <c:scaling>
          <c:orientation val="minMax"/>
          <c:max val="160"/>
          <c:min val="0"/>
        </c:scaling>
        <c:delete val="0"/>
        <c:axPos val="b"/>
        <c:majorGridlines/>
        <c:minorGridlines/>
        <c:title>
          <c:tx>
            <c:rich>
              <a:bodyPr/>
              <a:lstStyle/>
              <a:p>
                <a:pPr>
                  <a:defRPr sz="1600"/>
                </a:pPr>
                <a:r>
                  <a:rPr lang="en-US" sz="1600" dirty="0"/>
                  <a:t>Capacity (mAh/g)</a:t>
                </a:r>
                <a:endParaRPr lang="ko-KR" sz="1600" dirty="0"/>
              </a:p>
            </c:rich>
          </c:tx>
          <c:layout>
            <c:manualLayout>
              <c:xMode val="edge"/>
              <c:yMode val="edge"/>
              <c:x val="0.4289393892085096"/>
              <c:y val="0.9310595044435086"/>
            </c:manualLayout>
          </c:layout>
          <c:overlay val="0"/>
        </c:title>
        <c:numFmt formatCode="General" sourceLinked="0"/>
        <c:majorTickMark val="out"/>
        <c:minorTickMark val="none"/>
        <c:tickLblPos val="nextTo"/>
        <c:crossAx val="136060224"/>
        <c:crosses val="autoZero"/>
        <c:crossBetween val="midCat"/>
        <c:majorUnit val="10"/>
      </c:valAx>
      <c:valAx>
        <c:axId val="136060224"/>
        <c:scaling>
          <c:orientation val="minMax"/>
          <c:max val="5"/>
          <c:min val="3"/>
        </c:scaling>
        <c:delete val="0"/>
        <c:axPos val="l"/>
        <c:majorGridlines/>
        <c:min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 dirty="0"/>
                  <a:t>Voltage (V)</a:t>
                </a:r>
                <a:endParaRPr lang="ko-KR" sz="1600" dirty="0"/>
              </a:p>
            </c:rich>
          </c:tx>
          <c:layout>
            <c:manualLayout>
              <c:xMode val="edge"/>
              <c:yMode val="edge"/>
              <c:x val="7.7403700041391694E-4"/>
              <c:y val="0.34232773445135589"/>
            </c:manualLayout>
          </c:layout>
          <c:overlay val="0"/>
        </c:title>
        <c:numFmt formatCode="#,##0.0_);[Red]\(#,##0.0\)" sourceLinked="0"/>
        <c:majorTickMark val="out"/>
        <c:minorTickMark val="none"/>
        <c:tickLblPos val="nextTo"/>
        <c:spPr>
          <a:ln w="3175"/>
        </c:spPr>
        <c:crossAx val="136059648"/>
        <c:crosses val="autoZero"/>
        <c:crossBetween val="midCat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00" b="1">
          <a:latin typeface="+mn-lt"/>
          <a:ea typeface="+mn-ea"/>
        </a:defRPr>
      </a:pPr>
      <a:endParaRPr lang="ko-KR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962710909955225"/>
          <c:y val="3.1794139037940677E-2"/>
          <c:w val="0.85229710894342747"/>
          <c:h val="0.82870607301965071"/>
        </c:manualLayout>
      </c:layout>
      <c:scatterChart>
        <c:scatterStyle val="lineMarker"/>
        <c:varyColors val="0"/>
        <c:ser>
          <c:idx val="2"/>
          <c:order val="0"/>
          <c:tx>
            <c:strRef>
              <c:f>'Raw data C-rate'!$AE$2</c:f>
              <c:strCache>
                <c:ptCount val="1"/>
                <c:pt idx="0">
                  <c:v>0.5C/0.5C</c:v>
                </c:pt>
              </c:strCache>
            </c:strRef>
          </c:tx>
          <c:spPr>
            <a:ln w="31750">
              <a:solidFill>
                <a:schemeClr val="tx1"/>
              </a:solidFill>
            </a:ln>
          </c:spPr>
          <c:marker>
            <c:symbol val="none"/>
          </c:marker>
          <c:xVal>
            <c:numRef>
              <c:f>'Raw data C-rate'!$AG$4:$AG$4700</c:f>
              <c:numCache>
                <c:formatCode>0.000</c:formatCode>
                <c:ptCount val="4697"/>
                <c:pt idx="0">
                  <c:v>0.20426399776035836</c:v>
                </c:pt>
                <c:pt idx="1">
                  <c:v>0.4084841825307951</c:v>
                </c:pt>
                <c:pt idx="2">
                  <c:v>0.61278023516237401</c:v>
                </c:pt>
                <c:pt idx="3">
                  <c:v>0.81702533594624871</c:v>
                </c:pt>
                <c:pt idx="4">
                  <c:v>1.0212667973124301</c:v>
                </c:pt>
                <c:pt idx="5">
                  <c:v>1.2255529115341548</c:v>
                </c:pt>
                <c:pt idx="6">
                  <c:v>1.429671052631579</c:v>
                </c:pt>
                <c:pt idx="7">
                  <c:v>1.6340243561030237</c:v>
                </c:pt>
                <c:pt idx="8">
                  <c:v>1.8381466965285556</c:v>
                </c:pt>
                <c:pt idx="9">
                  <c:v>2.0423964165733484</c:v>
                </c:pt>
                <c:pt idx="10">
                  <c:v>2.2466447368421054</c:v>
                </c:pt>
                <c:pt idx="11">
                  <c:v>2.4509630459126543</c:v>
                </c:pt>
                <c:pt idx="12">
                  <c:v>2.6551147816349387</c:v>
                </c:pt>
                <c:pt idx="13">
                  <c:v>2.8594246920492727</c:v>
                </c:pt>
                <c:pt idx="14">
                  <c:v>3.0636800111982083</c:v>
                </c:pt>
                <c:pt idx="15">
                  <c:v>3.2678527435610309</c:v>
                </c:pt>
                <c:pt idx="16">
                  <c:v>3.4720674692049274</c:v>
                </c:pt>
                <c:pt idx="17">
                  <c:v>3.6763493840985446</c:v>
                </c:pt>
                <c:pt idx="18">
                  <c:v>3.8806550951847707</c:v>
                </c:pt>
                <c:pt idx="19">
                  <c:v>4.084868421052632</c:v>
                </c:pt>
                <c:pt idx="20">
                  <c:v>4.2891041433370667</c:v>
                </c:pt>
                <c:pt idx="21">
                  <c:v>4.4932866741321398</c:v>
                </c:pt>
                <c:pt idx="22">
                  <c:v>4.6976021836506163</c:v>
                </c:pt>
                <c:pt idx="23">
                  <c:v>4.9018029115341548</c:v>
                </c:pt>
                <c:pt idx="24">
                  <c:v>5.1059910414333709</c:v>
                </c:pt>
                <c:pt idx="25">
                  <c:v>5.3102841545352746</c:v>
                </c:pt>
                <c:pt idx="26">
                  <c:v>5.5144554871220617</c:v>
                </c:pt>
                <c:pt idx="27">
                  <c:v>5.7188171892497204</c:v>
                </c:pt>
                <c:pt idx="28">
                  <c:v>5.9229927211646141</c:v>
                </c:pt>
                <c:pt idx="29">
                  <c:v>6.1272088465845469</c:v>
                </c:pt>
                <c:pt idx="30">
                  <c:v>6.3315271556550954</c:v>
                </c:pt>
                <c:pt idx="31">
                  <c:v>6.53564529675252</c:v>
                </c:pt>
                <c:pt idx="32">
                  <c:v>6.7399384098544237</c:v>
                </c:pt>
                <c:pt idx="33">
                  <c:v>6.9441377379619267</c:v>
                </c:pt>
                <c:pt idx="34">
                  <c:v>7.1484126539753641</c:v>
                </c:pt>
                <c:pt idx="35">
                  <c:v>7.3526875699888024</c:v>
                </c:pt>
                <c:pt idx="36">
                  <c:v>7.5568463045912653</c:v>
                </c:pt>
                <c:pt idx="37">
                  <c:v>7.761174412094066</c:v>
                </c:pt>
                <c:pt idx="38">
                  <c:v>7.9654353303471455</c:v>
                </c:pt>
                <c:pt idx="39">
                  <c:v>8.1695884658454645</c:v>
                </c:pt>
                <c:pt idx="40">
                  <c:v>8.3738969764837634</c:v>
                </c:pt>
                <c:pt idx="41">
                  <c:v>8.5781117021276607</c:v>
                </c:pt>
                <c:pt idx="42">
                  <c:v>8.7824006159014552</c:v>
                </c:pt>
                <c:pt idx="43">
                  <c:v>8.9866657334826439</c:v>
                </c:pt>
                <c:pt idx="44">
                  <c:v>9.1908454647256459</c:v>
                </c:pt>
                <c:pt idx="45">
                  <c:v>9.3951161814109749</c:v>
                </c:pt>
                <c:pt idx="46">
                  <c:v>9.599378499440089</c:v>
                </c:pt>
                <c:pt idx="47">
                  <c:v>9.8036030235162386</c:v>
                </c:pt>
                <c:pt idx="48">
                  <c:v>10.00772536394177</c:v>
                </c:pt>
                <c:pt idx="49">
                  <c:v>10.212064669652856</c:v>
                </c:pt>
                <c:pt idx="50">
                  <c:v>10.416226203807391</c:v>
                </c:pt>
                <c:pt idx="51">
                  <c:v>10.620548712206048</c:v>
                </c:pt>
                <c:pt idx="52">
                  <c:v>10.824774636058232</c:v>
                </c:pt>
                <c:pt idx="53">
                  <c:v>11.028940369540875</c:v>
                </c:pt>
                <c:pt idx="54">
                  <c:v>11.233234882418815</c:v>
                </c:pt>
                <c:pt idx="55">
                  <c:v>11.437476203807391</c:v>
                </c:pt>
                <c:pt idx="56">
                  <c:v>11.641773516237404</c:v>
                </c:pt>
                <c:pt idx="57">
                  <c:v>11.845979843225084</c:v>
                </c:pt>
                <c:pt idx="58">
                  <c:v>12.050263157894738</c:v>
                </c:pt>
                <c:pt idx="59">
                  <c:v>12.254491881298993</c:v>
                </c:pt>
                <c:pt idx="60">
                  <c:v>12.45868001119821</c:v>
                </c:pt>
                <c:pt idx="61">
                  <c:v>12.662870940649498</c:v>
                </c:pt>
                <c:pt idx="62">
                  <c:v>12.86717105263158</c:v>
                </c:pt>
                <c:pt idx="63">
                  <c:v>13.071458566629339</c:v>
                </c:pt>
                <c:pt idx="64">
                  <c:v>13.275653695408737</c:v>
                </c:pt>
                <c:pt idx="65">
                  <c:v>13.479818029115343</c:v>
                </c:pt>
                <c:pt idx="66">
                  <c:v>13.684052351623741</c:v>
                </c:pt>
                <c:pt idx="67">
                  <c:v>13.888419652855545</c:v>
                </c:pt>
                <c:pt idx="68">
                  <c:v>14.092581187010079</c:v>
                </c:pt>
                <c:pt idx="69">
                  <c:v>14.296766517357224</c:v>
                </c:pt>
                <c:pt idx="70">
                  <c:v>14.50102183650616</c:v>
                </c:pt>
                <c:pt idx="71">
                  <c:v>14.705277155655097</c:v>
                </c:pt>
                <c:pt idx="72">
                  <c:v>14.909560470324749</c:v>
                </c:pt>
                <c:pt idx="73">
                  <c:v>15.113787793952968</c:v>
                </c:pt>
                <c:pt idx="74">
                  <c:v>15.317987122060472</c:v>
                </c:pt>
                <c:pt idx="75">
                  <c:v>15.522242441209409</c:v>
                </c:pt>
                <c:pt idx="76">
                  <c:v>15.726455767077269</c:v>
                </c:pt>
                <c:pt idx="77">
                  <c:v>15.930725083986562</c:v>
                </c:pt>
                <c:pt idx="78">
                  <c:v>16.135036394176932</c:v>
                </c:pt>
                <c:pt idx="79">
                  <c:v>16.339151735722286</c:v>
                </c:pt>
                <c:pt idx="80">
                  <c:v>16.543421052631583</c:v>
                </c:pt>
                <c:pt idx="81">
                  <c:v>16.747718365061591</c:v>
                </c:pt>
                <c:pt idx="82">
                  <c:v>16.95195968645017</c:v>
                </c:pt>
                <c:pt idx="83">
                  <c:v>17.156173012318032</c:v>
                </c:pt>
                <c:pt idx="84">
                  <c:v>17.360344344904817</c:v>
                </c:pt>
                <c:pt idx="85">
                  <c:v>17.564655655095187</c:v>
                </c:pt>
                <c:pt idx="86">
                  <c:v>17.768840985442328</c:v>
                </c:pt>
                <c:pt idx="87">
                  <c:v>17.973082306830911</c:v>
                </c:pt>
                <c:pt idx="88">
                  <c:v>18.177337625979845</c:v>
                </c:pt>
                <c:pt idx="89">
                  <c:v>18.381536954087348</c:v>
                </c:pt>
                <c:pt idx="90">
                  <c:v>18.585792273236283</c:v>
                </c:pt>
                <c:pt idx="91">
                  <c:v>18.79006159014558</c:v>
                </c:pt>
                <c:pt idx="92">
                  <c:v>18.994246920492724</c:v>
                </c:pt>
                <c:pt idx="93">
                  <c:v>19.198586226203808</c:v>
                </c:pt>
                <c:pt idx="94">
                  <c:v>19.402687569988803</c:v>
                </c:pt>
                <c:pt idx="95">
                  <c:v>19.607040873460246</c:v>
                </c:pt>
                <c:pt idx="96">
                  <c:v>19.811282194848829</c:v>
                </c:pt>
                <c:pt idx="97">
                  <c:v>20.015453527435611</c:v>
                </c:pt>
                <c:pt idx="98">
                  <c:v>20.219680851063831</c:v>
                </c:pt>
                <c:pt idx="99">
                  <c:v>20.423908174692052</c:v>
                </c:pt>
                <c:pt idx="100">
                  <c:v>20.628163493840987</c:v>
                </c:pt>
                <c:pt idx="101">
                  <c:v>20.832376819708848</c:v>
                </c:pt>
                <c:pt idx="102">
                  <c:v>21.036702127659577</c:v>
                </c:pt>
                <c:pt idx="103">
                  <c:v>21.240873460246366</c:v>
                </c:pt>
                <c:pt idx="104">
                  <c:v>21.445086786114224</c:v>
                </c:pt>
                <c:pt idx="105">
                  <c:v>21.649412094064953</c:v>
                </c:pt>
                <c:pt idx="106">
                  <c:v>21.853653415453529</c:v>
                </c:pt>
                <c:pt idx="107">
                  <c:v>22.057838745800673</c:v>
                </c:pt>
                <c:pt idx="108">
                  <c:v>22.26210806270997</c:v>
                </c:pt>
                <c:pt idx="109">
                  <c:v>22.466279395296755</c:v>
                </c:pt>
                <c:pt idx="110">
                  <c:v>22.670604703247484</c:v>
                </c:pt>
                <c:pt idx="111">
                  <c:v>22.874832026875701</c:v>
                </c:pt>
                <c:pt idx="112">
                  <c:v>23.078961366181414</c:v>
                </c:pt>
                <c:pt idx="113">
                  <c:v>23.283230683090707</c:v>
                </c:pt>
                <c:pt idx="114">
                  <c:v>23.487458006718928</c:v>
                </c:pt>
                <c:pt idx="115">
                  <c:v>23.691699328107504</c:v>
                </c:pt>
                <c:pt idx="116">
                  <c:v>23.895968645016801</c:v>
                </c:pt>
                <c:pt idx="117">
                  <c:v>24.100195968645021</c:v>
                </c:pt>
                <c:pt idx="118">
                  <c:v>24.30440929451288</c:v>
                </c:pt>
                <c:pt idx="119">
                  <c:v>24.508608622620386</c:v>
                </c:pt>
                <c:pt idx="120">
                  <c:v>24.712863941769321</c:v>
                </c:pt>
                <c:pt idx="121">
                  <c:v>24.917119260918255</c:v>
                </c:pt>
                <c:pt idx="122">
                  <c:v>25.12137458006719</c:v>
                </c:pt>
                <c:pt idx="123">
                  <c:v>25.325657894736842</c:v>
                </c:pt>
                <c:pt idx="124">
                  <c:v>25.529899216125422</c:v>
                </c:pt>
                <c:pt idx="125">
                  <c:v>25.734070548712211</c:v>
                </c:pt>
                <c:pt idx="126">
                  <c:v>25.938367861142218</c:v>
                </c:pt>
                <c:pt idx="127">
                  <c:v>26.142637178051515</c:v>
                </c:pt>
                <c:pt idx="128">
                  <c:v>26.346822508398656</c:v>
                </c:pt>
                <c:pt idx="129">
                  <c:v>26.551007838745804</c:v>
                </c:pt>
                <c:pt idx="130">
                  <c:v>26.755305151175815</c:v>
                </c:pt>
                <c:pt idx="131">
                  <c:v>26.959518477043673</c:v>
                </c:pt>
                <c:pt idx="132">
                  <c:v>27.163745800671894</c:v>
                </c:pt>
                <c:pt idx="133">
                  <c:v>27.3679451287794</c:v>
                </c:pt>
                <c:pt idx="134">
                  <c:v>27.572186450167976</c:v>
                </c:pt>
                <c:pt idx="135">
                  <c:v>27.776483762597987</c:v>
                </c:pt>
                <c:pt idx="136">
                  <c:v>27.980683090705487</c:v>
                </c:pt>
                <c:pt idx="137">
                  <c:v>28.185008398656219</c:v>
                </c:pt>
                <c:pt idx="138">
                  <c:v>28.389123740201569</c:v>
                </c:pt>
                <c:pt idx="139">
                  <c:v>28.593449048152298</c:v>
                </c:pt>
                <c:pt idx="140">
                  <c:v>28.797592385218369</c:v>
                </c:pt>
                <c:pt idx="141">
                  <c:v>29.001945688689815</c:v>
                </c:pt>
                <c:pt idx="142">
                  <c:v>29.206159014557674</c:v>
                </c:pt>
                <c:pt idx="143">
                  <c:v>29.410344344904818</c:v>
                </c:pt>
                <c:pt idx="144">
                  <c:v>29.614669652855547</c:v>
                </c:pt>
                <c:pt idx="145">
                  <c:v>29.818812989921618</c:v>
                </c:pt>
                <c:pt idx="146">
                  <c:v>30.023138297872343</c:v>
                </c:pt>
                <c:pt idx="147">
                  <c:v>30.227337625979846</c:v>
                </c:pt>
                <c:pt idx="148">
                  <c:v>30.431494960806273</c:v>
                </c:pt>
                <c:pt idx="149">
                  <c:v>30.63576427771557</c:v>
                </c:pt>
                <c:pt idx="150">
                  <c:v>30.839977603583431</c:v>
                </c:pt>
                <c:pt idx="151">
                  <c:v>31.044218924972007</c:v>
                </c:pt>
                <c:pt idx="152">
                  <c:v>31.248516237402018</c:v>
                </c:pt>
                <c:pt idx="153">
                  <c:v>31.452799552071671</c:v>
                </c:pt>
                <c:pt idx="154">
                  <c:v>31.657012877939533</c:v>
                </c:pt>
                <c:pt idx="155">
                  <c:v>31.861240201567753</c:v>
                </c:pt>
                <c:pt idx="156">
                  <c:v>32.06550951847705</c:v>
                </c:pt>
                <c:pt idx="157">
                  <c:v>32.269750839865623</c:v>
                </c:pt>
                <c:pt idx="158">
                  <c:v>32.473936170212767</c:v>
                </c:pt>
                <c:pt idx="159">
                  <c:v>32.678191489361701</c:v>
                </c:pt>
                <c:pt idx="160">
                  <c:v>32.882334826427773</c:v>
                </c:pt>
                <c:pt idx="161">
                  <c:v>33.086576147816352</c:v>
                </c:pt>
                <c:pt idx="162">
                  <c:v>33.290943449048157</c:v>
                </c:pt>
                <c:pt idx="163">
                  <c:v>33.495128779395301</c:v>
                </c:pt>
                <c:pt idx="164">
                  <c:v>33.699342105263163</c:v>
                </c:pt>
                <c:pt idx="165">
                  <c:v>33.90356942889138</c:v>
                </c:pt>
                <c:pt idx="166">
                  <c:v>34.107852743561033</c:v>
                </c:pt>
                <c:pt idx="167">
                  <c:v>34.312094064949612</c:v>
                </c:pt>
                <c:pt idx="168">
                  <c:v>34.516237402015683</c:v>
                </c:pt>
                <c:pt idx="169">
                  <c:v>34.720520716685336</c:v>
                </c:pt>
                <c:pt idx="170">
                  <c:v>34.924790033594626</c:v>
                </c:pt>
                <c:pt idx="171">
                  <c:v>35.129059350503923</c:v>
                </c:pt>
                <c:pt idx="172">
                  <c:v>35.333188689809631</c:v>
                </c:pt>
                <c:pt idx="173">
                  <c:v>35.537458006718929</c:v>
                </c:pt>
                <c:pt idx="174">
                  <c:v>35.741713325867863</c:v>
                </c:pt>
                <c:pt idx="175">
                  <c:v>35.945954647256443</c:v>
                </c:pt>
                <c:pt idx="176">
                  <c:v>36.15022396416574</c:v>
                </c:pt>
                <c:pt idx="177">
                  <c:v>36.354381298992166</c:v>
                </c:pt>
                <c:pt idx="178">
                  <c:v>36.558664613661819</c:v>
                </c:pt>
                <c:pt idx="179">
                  <c:v>36.762961926091826</c:v>
                </c:pt>
                <c:pt idx="180">
                  <c:v>36.967161254199326</c:v>
                </c:pt>
                <c:pt idx="181">
                  <c:v>37.171444568868985</c:v>
                </c:pt>
                <c:pt idx="182">
                  <c:v>37.375657894736847</c:v>
                </c:pt>
                <c:pt idx="183">
                  <c:v>37.579871220604709</c:v>
                </c:pt>
                <c:pt idx="184">
                  <c:v>37.784140537513998</c:v>
                </c:pt>
                <c:pt idx="185">
                  <c:v>37.988409854423296</c:v>
                </c:pt>
                <c:pt idx="186">
                  <c:v>38.192623180291157</c:v>
                </c:pt>
                <c:pt idx="187">
                  <c:v>38.396766517357229</c:v>
                </c:pt>
                <c:pt idx="188">
                  <c:v>38.601007838745801</c:v>
                </c:pt>
                <c:pt idx="189">
                  <c:v>38.80529115341546</c:v>
                </c:pt>
                <c:pt idx="190">
                  <c:v>39.009532474804033</c:v>
                </c:pt>
                <c:pt idx="191">
                  <c:v>39.213745800671894</c:v>
                </c:pt>
                <c:pt idx="192">
                  <c:v>39.418043113101902</c:v>
                </c:pt>
                <c:pt idx="193">
                  <c:v>39.622228443449053</c:v>
                </c:pt>
                <c:pt idx="194">
                  <c:v>39.826483762597988</c:v>
                </c:pt>
                <c:pt idx="195">
                  <c:v>40.03076707726764</c:v>
                </c:pt>
                <c:pt idx="196">
                  <c:v>40.23500839865622</c:v>
                </c:pt>
                <c:pt idx="197">
                  <c:v>40.439207726763719</c:v>
                </c:pt>
                <c:pt idx="198">
                  <c:v>40.643477043673016</c:v>
                </c:pt>
                <c:pt idx="199">
                  <c:v>40.847690369540878</c:v>
                </c:pt>
                <c:pt idx="200">
                  <c:v>41.05190369540874</c:v>
                </c:pt>
                <c:pt idx="201">
                  <c:v>41.256201007838747</c:v>
                </c:pt>
                <c:pt idx="202">
                  <c:v>41.460358342665174</c:v>
                </c:pt>
                <c:pt idx="203">
                  <c:v>41.664641657334826</c:v>
                </c:pt>
                <c:pt idx="204">
                  <c:v>41.86886898096305</c:v>
                </c:pt>
                <c:pt idx="205">
                  <c:v>42.073054311310194</c:v>
                </c:pt>
                <c:pt idx="206">
                  <c:v>42.277309630459129</c:v>
                </c:pt>
                <c:pt idx="207">
                  <c:v>42.481564949608064</c:v>
                </c:pt>
                <c:pt idx="208">
                  <c:v>42.685792273236281</c:v>
                </c:pt>
                <c:pt idx="209">
                  <c:v>42.889991601343795</c:v>
                </c:pt>
                <c:pt idx="210">
                  <c:v>43.09434490481523</c:v>
                </c:pt>
                <c:pt idx="211">
                  <c:v>43.298530235162382</c:v>
                </c:pt>
                <c:pt idx="212">
                  <c:v>43.502841545352751</c:v>
                </c:pt>
                <c:pt idx="213">
                  <c:v>43.707012877939533</c:v>
                </c:pt>
                <c:pt idx="214">
                  <c:v>43.911226203807395</c:v>
                </c:pt>
                <c:pt idx="215">
                  <c:v>44.115509518477047</c:v>
                </c:pt>
                <c:pt idx="216">
                  <c:v>44.319680851063836</c:v>
                </c:pt>
                <c:pt idx="217">
                  <c:v>44.523964165733489</c:v>
                </c:pt>
                <c:pt idx="218">
                  <c:v>44.728149496080633</c:v>
                </c:pt>
                <c:pt idx="219">
                  <c:v>44.932502799552076</c:v>
                </c:pt>
                <c:pt idx="220">
                  <c:v>45.136674132138857</c:v>
                </c:pt>
                <c:pt idx="221">
                  <c:v>45.34095744680851</c:v>
                </c:pt>
                <c:pt idx="222">
                  <c:v>45.545100783874588</c:v>
                </c:pt>
                <c:pt idx="223">
                  <c:v>45.749356103023523</c:v>
                </c:pt>
                <c:pt idx="224">
                  <c:v>45.953639417693175</c:v>
                </c:pt>
                <c:pt idx="225">
                  <c:v>46.157880739081747</c:v>
                </c:pt>
                <c:pt idx="226">
                  <c:v>46.362038073908181</c:v>
                </c:pt>
                <c:pt idx="227">
                  <c:v>46.566405375139979</c:v>
                </c:pt>
                <c:pt idx="228">
                  <c:v>46.770562709966413</c:v>
                </c:pt>
                <c:pt idx="229">
                  <c:v>46.974762038073912</c:v>
                </c:pt>
                <c:pt idx="230">
                  <c:v>47.179031354983202</c:v>
                </c:pt>
                <c:pt idx="231">
                  <c:v>47.383300671892499</c:v>
                </c:pt>
                <c:pt idx="232">
                  <c:v>47.587583986562151</c:v>
                </c:pt>
                <c:pt idx="233">
                  <c:v>47.791825307950731</c:v>
                </c:pt>
                <c:pt idx="234">
                  <c:v>47.996038633818593</c:v>
                </c:pt>
                <c:pt idx="235">
                  <c:v>48.200293952967527</c:v>
                </c:pt>
                <c:pt idx="236">
                  <c:v>48.404521276595752</c:v>
                </c:pt>
                <c:pt idx="237">
                  <c:v>48.608790593505041</c:v>
                </c:pt>
                <c:pt idx="238">
                  <c:v>48.812919932810757</c:v>
                </c:pt>
                <c:pt idx="239">
                  <c:v>49.017161254199337</c:v>
                </c:pt>
                <c:pt idx="240">
                  <c:v>49.221402575587909</c:v>
                </c:pt>
                <c:pt idx="241">
                  <c:v>49.425643896976489</c:v>
                </c:pt>
                <c:pt idx="242">
                  <c:v>49.629955207166859</c:v>
                </c:pt>
                <c:pt idx="243">
                  <c:v>49.834154535274358</c:v>
                </c:pt>
                <c:pt idx="244">
                  <c:v>50.038339865621509</c:v>
                </c:pt>
                <c:pt idx="245">
                  <c:v>50.242581187010082</c:v>
                </c:pt>
                <c:pt idx="246">
                  <c:v>50.446864501679734</c:v>
                </c:pt>
                <c:pt idx="247">
                  <c:v>50.65102183650616</c:v>
                </c:pt>
                <c:pt idx="248">
                  <c:v>50.855291153415465</c:v>
                </c:pt>
                <c:pt idx="249">
                  <c:v>51.059616461366183</c:v>
                </c:pt>
                <c:pt idx="250">
                  <c:v>51.263829787234052</c:v>
                </c:pt>
                <c:pt idx="251">
                  <c:v>51.468085106382986</c:v>
                </c:pt>
                <c:pt idx="252">
                  <c:v>51.672200447928333</c:v>
                </c:pt>
                <c:pt idx="253">
                  <c:v>51.876511758118703</c:v>
                </c:pt>
                <c:pt idx="254">
                  <c:v>52.080683090705492</c:v>
                </c:pt>
                <c:pt idx="255">
                  <c:v>52.284924412094071</c:v>
                </c:pt>
                <c:pt idx="256">
                  <c:v>52.489221724524086</c:v>
                </c:pt>
                <c:pt idx="257">
                  <c:v>52.693407054871223</c:v>
                </c:pt>
                <c:pt idx="258">
                  <c:v>52.897648376259802</c:v>
                </c:pt>
                <c:pt idx="259">
                  <c:v>53.101917693169092</c:v>
                </c:pt>
                <c:pt idx="260">
                  <c:v>53.306159014557679</c:v>
                </c:pt>
                <c:pt idx="261">
                  <c:v>53.51033034714446</c:v>
                </c:pt>
                <c:pt idx="262">
                  <c:v>53.714585666293395</c:v>
                </c:pt>
                <c:pt idx="263">
                  <c:v>53.918896976483765</c:v>
                </c:pt>
                <c:pt idx="264">
                  <c:v>54.123054311310192</c:v>
                </c:pt>
                <c:pt idx="265">
                  <c:v>54.327379619260924</c:v>
                </c:pt>
                <c:pt idx="266">
                  <c:v>54.531480963045915</c:v>
                </c:pt>
                <c:pt idx="267">
                  <c:v>54.735722284434495</c:v>
                </c:pt>
                <c:pt idx="268">
                  <c:v>54.939963605823074</c:v>
                </c:pt>
                <c:pt idx="269">
                  <c:v>55.144204927211646</c:v>
                </c:pt>
                <c:pt idx="270">
                  <c:v>55.348558230683096</c:v>
                </c:pt>
                <c:pt idx="271">
                  <c:v>55.552715565509523</c:v>
                </c:pt>
                <c:pt idx="272">
                  <c:v>55.756942889137747</c:v>
                </c:pt>
                <c:pt idx="273">
                  <c:v>55.961170212765964</c:v>
                </c:pt>
                <c:pt idx="274">
                  <c:v>56.165425531914899</c:v>
                </c:pt>
                <c:pt idx="275">
                  <c:v>56.369708846584551</c:v>
                </c:pt>
                <c:pt idx="276">
                  <c:v>56.573866181410985</c:v>
                </c:pt>
                <c:pt idx="277">
                  <c:v>56.778135498320275</c:v>
                </c:pt>
                <c:pt idx="278">
                  <c:v>56.982362821948492</c:v>
                </c:pt>
                <c:pt idx="279">
                  <c:v>57.186618141097426</c:v>
                </c:pt>
                <c:pt idx="280">
                  <c:v>57.390817469204933</c:v>
                </c:pt>
                <c:pt idx="281">
                  <c:v>57.595100783874585</c:v>
                </c:pt>
                <c:pt idx="282">
                  <c:v>57.799398096304593</c:v>
                </c:pt>
                <c:pt idx="283">
                  <c:v>58.003541433370664</c:v>
                </c:pt>
                <c:pt idx="284">
                  <c:v>58.207782754759243</c:v>
                </c:pt>
                <c:pt idx="285">
                  <c:v>58.411982082866743</c:v>
                </c:pt>
                <c:pt idx="286">
                  <c:v>58.616307390817475</c:v>
                </c:pt>
                <c:pt idx="287">
                  <c:v>58.820492721164619</c:v>
                </c:pt>
                <c:pt idx="288">
                  <c:v>59.024776035834272</c:v>
                </c:pt>
                <c:pt idx="289">
                  <c:v>59.229031354983213</c:v>
                </c:pt>
                <c:pt idx="290">
                  <c:v>59.433244680851068</c:v>
                </c:pt>
                <c:pt idx="291">
                  <c:v>59.637472004479285</c:v>
                </c:pt>
                <c:pt idx="292">
                  <c:v>59.841699328107502</c:v>
                </c:pt>
                <c:pt idx="293">
                  <c:v>60.045870660694298</c:v>
                </c:pt>
                <c:pt idx="294">
                  <c:v>60.250097984322515</c:v>
                </c:pt>
                <c:pt idx="295">
                  <c:v>60.454451287793958</c:v>
                </c:pt>
                <c:pt idx="296">
                  <c:v>60.658692609182538</c:v>
                </c:pt>
                <c:pt idx="297">
                  <c:v>60.862821948488254</c:v>
                </c:pt>
                <c:pt idx="298">
                  <c:v>61.067049272116471</c:v>
                </c:pt>
                <c:pt idx="299">
                  <c:v>61.271332586786123</c:v>
                </c:pt>
                <c:pt idx="300">
                  <c:v>61.47555991041434</c:v>
                </c:pt>
                <c:pt idx="301">
                  <c:v>61.679759238521839</c:v>
                </c:pt>
                <c:pt idx="302">
                  <c:v>61.883986562150064</c:v>
                </c:pt>
                <c:pt idx="303">
                  <c:v>62.088339865621506</c:v>
                </c:pt>
                <c:pt idx="304">
                  <c:v>62.292539193729013</c:v>
                </c:pt>
                <c:pt idx="305">
                  <c:v>62.496696528555439</c:v>
                </c:pt>
                <c:pt idx="306">
                  <c:v>62.700993840985447</c:v>
                </c:pt>
                <c:pt idx="307">
                  <c:v>62.905165173572229</c:v>
                </c:pt>
                <c:pt idx="308">
                  <c:v>63.109378499440098</c:v>
                </c:pt>
                <c:pt idx="309">
                  <c:v>63.313633818589032</c:v>
                </c:pt>
                <c:pt idx="310">
                  <c:v>63.517931131019047</c:v>
                </c:pt>
                <c:pt idx="311">
                  <c:v>63.722144456886902</c:v>
                </c:pt>
                <c:pt idx="312">
                  <c:v>63.926455767077272</c:v>
                </c:pt>
                <c:pt idx="313">
                  <c:v>64.130669092945126</c:v>
                </c:pt>
                <c:pt idx="314">
                  <c:v>64.334896416573358</c:v>
                </c:pt>
                <c:pt idx="315">
                  <c:v>64.539067749160139</c:v>
                </c:pt>
                <c:pt idx="316">
                  <c:v>64.743365061590154</c:v>
                </c:pt>
                <c:pt idx="317">
                  <c:v>64.947564389697661</c:v>
                </c:pt>
                <c:pt idx="318">
                  <c:v>65.151749720044805</c:v>
                </c:pt>
                <c:pt idx="319">
                  <c:v>65.356019036954095</c:v>
                </c:pt>
                <c:pt idx="320">
                  <c:v>65.560218365061601</c:v>
                </c:pt>
                <c:pt idx="321">
                  <c:v>65.764459686450181</c:v>
                </c:pt>
                <c:pt idx="322">
                  <c:v>65.968715005599108</c:v>
                </c:pt>
                <c:pt idx="323">
                  <c:v>66.172942329227325</c:v>
                </c:pt>
                <c:pt idx="324">
                  <c:v>66.377197648376267</c:v>
                </c:pt>
                <c:pt idx="325">
                  <c:v>66.581410974244136</c:v>
                </c:pt>
                <c:pt idx="326">
                  <c:v>66.785652295632701</c:v>
                </c:pt>
                <c:pt idx="327">
                  <c:v>66.989935610302354</c:v>
                </c:pt>
                <c:pt idx="328">
                  <c:v>67.19413493840986</c:v>
                </c:pt>
                <c:pt idx="329">
                  <c:v>67.398446248600223</c:v>
                </c:pt>
                <c:pt idx="330">
                  <c:v>67.602617581187019</c:v>
                </c:pt>
                <c:pt idx="331">
                  <c:v>67.806830907054874</c:v>
                </c:pt>
                <c:pt idx="332">
                  <c:v>68.01103023516238</c:v>
                </c:pt>
                <c:pt idx="333">
                  <c:v>68.215355543113105</c:v>
                </c:pt>
                <c:pt idx="334">
                  <c:v>68.419540873460249</c:v>
                </c:pt>
                <c:pt idx="335">
                  <c:v>68.623782194848829</c:v>
                </c:pt>
                <c:pt idx="336">
                  <c:v>68.828079507278844</c:v>
                </c:pt>
                <c:pt idx="337">
                  <c:v>69.032264837625988</c:v>
                </c:pt>
                <c:pt idx="338">
                  <c:v>69.236492161254205</c:v>
                </c:pt>
                <c:pt idx="339">
                  <c:v>69.440691489361711</c:v>
                </c:pt>
                <c:pt idx="340">
                  <c:v>69.645030795072799</c:v>
                </c:pt>
                <c:pt idx="341">
                  <c:v>69.849146136618145</c:v>
                </c:pt>
                <c:pt idx="342">
                  <c:v>70.053499440089581</c:v>
                </c:pt>
                <c:pt idx="343">
                  <c:v>70.257740761478175</c:v>
                </c:pt>
                <c:pt idx="344">
                  <c:v>70.461898096304608</c:v>
                </c:pt>
                <c:pt idx="345">
                  <c:v>70.666125419932825</c:v>
                </c:pt>
                <c:pt idx="346">
                  <c:v>70.870408734602478</c:v>
                </c:pt>
                <c:pt idx="347">
                  <c:v>71.074552071668535</c:v>
                </c:pt>
                <c:pt idx="348">
                  <c:v>71.278863381858912</c:v>
                </c:pt>
                <c:pt idx="349">
                  <c:v>71.483062709966404</c:v>
                </c:pt>
                <c:pt idx="350">
                  <c:v>71.687346024636071</c:v>
                </c:pt>
                <c:pt idx="351">
                  <c:v>71.89150335946249</c:v>
                </c:pt>
                <c:pt idx="352">
                  <c:v>72.095758678611432</c:v>
                </c:pt>
                <c:pt idx="353">
                  <c:v>72.300083986562157</c:v>
                </c:pt>
                <c:pt idx="354">
                  <c:v>72.504199328107518</c:v>
                </c:pt>
                <c:pt idx="355">
                  <c:v>72.708524636058243</c:v>
                </c:pt>
                <c:pt idx="356">
                  <c:v>72.912779955207171</c:v>
                </c:pt>
                <c:pt idx="357">
                  <c:v>73.116895296752517</c:v>
                </c:pt>
                <c:pt idx="358">
                  <c:v>73.321136618141111</c:v>
                </c:pt>
                <c:pt idx="359">
                  <c:v>73.525461926091822</c:v>
                </c:pt>
                <c:pt idx="360">
                  <c:v>73.729619260918255</c:v>
                </c:pt>
                <c:pt idx="361">
                  <c:v>73.933846584546473</c:v>
                </c:pt>
                <c:pt idx="362">
                  <c:v>74.138171892497212</c:v>
                </c:pt>
                <c:pt idx="363">
                  <c:v>74.342441209406502</c:v>
                </c:pt>
                <c:pt idx="364">
                  <c:v>74.546598544232936</c:v>
                </c:pt>
                <c:pt idx="365">
                  <c:v>74.750909854423298</c:v>
                </c:pt>
                <c:pt idx="366">
                  <c:v>74.955025195968645</c:v>
                </c:pt>
                <c:pt idx="367">
                  <c:v>75.159364501679732</c:v>
                </c:pt>
                <c:pt idx="368">
                  <c:v>75.363563829787239</c:v>
                </c:pt>
                <c:pt idx="369">
                  <c:v>75.567861142217254</c:v>
                </c:pt>
                <c:pt idx="370">
                  <c:v>75.772004479283325</c:v>
                </c:pt>
                <c:pt idx="371">
                  <c:v>75.976259798432253</c:v>
                </c:pt>
                <c:pt idx="372">
                  <c:v>76.180431131019034</c:v>
                </c:pt>
                <c:pt idx="373">
                  <c:v>76.384784434490498</c:v>
                </c:pt>
                <c:pt idx="374">
                  <c:v>76.588913773796193</c:v>
                </c:pt>
                <c:pt idx="375">
                  <c:v>76.793169092945149</c:v>
                </c:pt>
                <c:pt idx="376">
                  <c:v>76.997424412094077</c:v>
                </c:pt>
                <c:pt idx="377">
                  <c:v>77.201665733482642</c:v>
                </c:pt>
                <c:pt idx="378">
                  <c:v>77.405907054871236</c:v>
                </c:pt>
                <c:pt idx="379">
                  <c:v>77.610176371780526</c:v>
                </c:pt>
                <c:pt idx="380">
                  <c:v>77.814431690929453</c:v>
                </c:pt>
                <c:pt idx="381">
                  <c:v>78.018561030235162</c:v>
                </c:pt>
                <c:pt idx="382">
                  <c:v>78.222914333706612</c:v>
                </c:pt>
                <c:pt idx="383">
                  <c:v>78.427071668533046</c:v>
                </c:pt>
                <c:pt idx="384">
                  <c:v>78.631354983202698</c:v>
                </c:pt>
                <c:pt idx="385">
                  <c:v>78.835610302351625</c:v>
                </c:pt>
                <c:pt idx="386">
                  <c:v>79.039809630459132</c:v>
                </c:pt>
                <c:pt idx="387">
                  <c:v>79.243994960806276</c:v>
                </c:pt>
                <c:pt idx="388">
                  <c:v>79.448236282194856</c:v>
                </c:pt>
                <c:pt idx="389">
                  <c:v>79.652519596864508</c:v>
                </c:pt>
                <c:pt idx="390">
                  <c:v>79.85677491601345</c:v>
                </c:pt>
                <c:pt idx="391">
                  <c:v>80.060904255319159</c:v>
                </c:pt>
                <c:pt idx="392">
                  <c:v>80.265201567749173</c:v>
                </c:pt>
                <c:pt idx="393">
                  <c:v>80.469400895856666</c:v>
                </c:pt>
                <c:pt idx="394">
                  <c:v>80.673656215005607</c:v>
                </c:pt>
                <c:pt idx="395">
                  <c:v>80.877869540873476</c:v>
                </c:pt>
                <c:pt idx="396">
                  <c:v>81.082138857782752</c:v>
                </c:pt>
                <c:pt idx="397">
                  <c:v>81.286450167973129</c:v>
                </c:pt>
                <c:pt idx="398">
                  <c:v>81.490663493840998</c:v>
                </c:pt>
                <c:pt idx="399">
                  <c:v>81.694932810750302</c:v>
                </c:pt>
                <c:pt idx="400">
                  <c:v>81.899034154535272</c:v>
                </c:pt>
                <c:pt idx="401">
                  <c:v>82.103289473684214</c:v>
                </c:pt>
                <c:pt idx="402">
                  <c:v>82.307642777155664</c:v>
                </c:pt>
                <c:pt idx="403">
                  <c:v>82.511772116461387</c:v>
                </c:pt>
                <c:pt idx="404">
                  <c:v>82.716041433370663</c:v>
                </c:pt>
                <c:pt idx="405">
                  <c:v>82.920296752519604</c:v>
                </c:pt>
                <c:pt idx="406">
                  <c:v>83.124580067189257</c:v>
                </c:pt>
                <c:pt idx="407">
                  <c:v>83.328723404255314</c:v>
                </c:pt>
                <c:pt idx="408">
                  <c:v>83.532950727883559</c:v>
                </c:pt>
                <c:pt idx="409">
                  <c:v>83.737290033594633</c:v>
                </c:pt>
                <c:pt idx="410">
                  <c:v>83.941475363941777</c:v>
                </c:pt>
                <c:pt idx="411">
                  <c:v>84.145660694288921</c:v>
                </c:pt>
                <c:pt idx="412">
                  <c:v>84.3499020156775</c:v>
                </c:pt>
                <c:pt idx="413">
                  <c:v>84.554101343785007</c:v>
                </c:pt>
                <c:pt idx="414">
                  <c:v>84.75844064949608</c:v>
                </c:pt>
                <c:pt idx="415">
                  <c:v>84.962625979843224</c:v>
                </c:pt>
                <c:pt idx="416">
                  <c:v>85.166909294512891</c:v>
                </c:pt>
                <c:pt idx="417">
                  <c:v>85.371094624860035</c:v>
                </c:pt>
                <c:pt idx="418">
                  <c:v>85.575293952967527</c:v>
                </c:pt>
                <c:pt idx="419">
                  <c:v>85.77957726763718</c:v>
                </c:pt>
                <c:pt idx="420">
                  <c:v>85.983832586786122</c:v>
                </c:pt>
                <c:pt idx="421">
                  <c:v>86.188101903695426</c:v>
                </c:pt>
                <c:pt idx="422">
                  <c:v>86.392301231802918</c:v>
                </c:pt>
                <c:pt idx="423">
                  <c:v>86.596528555431135</c:v>
                </c:pt>
                <c:pt idx="424">
                  <c:v>86.800769876819714</c:v>
                </c:pt>
                <c:pt idx="425">
                  <c:v>87.004983202687583</c:v>
                </c:pt>
                <c:pt idx="426">
                  <c:v>87.209266517357236</c:v>
                </c:pt>
                <c:pt idx="427">
                  <c:v>87.413521836506163</c:v>
                </c:pt>
                <c:pt idx="428">
                  <c:v>87.61763717805151</c:v>
                </c:pt>
                <c:pt idx="429">
                  <c:v>87.821934490481539</c:v>
                </c:pt>
                <c:pt idx="430">
                  <c:v>88.026091825307958</c:v>
                </c:pt>
                <c:pt idx="431">
                  <c:v>88.230319148936189</c:v>
                </c:pt>
                <c:pt idx="432">
                  <c:v>88.434658454647277</c:v>
                </c:pt>
                <c:pt idx="433">
                  <c:v>88.638899776035842</c:v>
                </c:pt>
                <c:pt idx="434">
                  <c:v>88.843029115341551</c:v>
                </c:pt>
                <c:pt idx="435">
                  <c:v>89.047284434490493</c:v>
                </c:pt>
                <c:pt idx="436">
                  <c:v>89.251581746920507</c:v>
                </c:pt>
                <c:pt idx="437">
                  <c:v>89.455781075028014</c:v>
                </c:pt>
                <c:pt idx="438">
                  <c:v>89.659966405375144</c:v>
                </c:pt>
                <c:pt idx="439">
                  <c:v>89.864333706606942</c:v>
                </c:pt>
                <c:pt idx="440">
                  <c:v>90.068547032474811</c:v>
                </c:pt>
                <c:pt idx="441">
                  <c:v>90.272690369540882</c:v>
                </c:pt>
                <c:pt idx="442">
                  <c:v>90.477015677491622</c:v>
                </c:pt>
                <c:pt idx="443">
                  <c:v>90.681215005599114</c:v>
                </c:pt>
                <c:pt idx="444">
                  <c:v>90.885512318029114</c:v>
                </c:pt>
                <c:pt idx="445">
                  <c:v>91.089767637178056</c:v>
                </c:pt>
                <c:pt idx="446">
                  <c:v>91.293910974244142</c:v>
                </c:pt>
                <c:pt idx="447">
                  <c:v>91.498194288913794</c:v>
                </c:pt>
                <c:pt idx="448">
                  <c:v>91.702337625979851</c:v>
                </c:pt>
                <c:pt idx="449">
                  <c:v>91.906634938409866</c:v>
                </c:pt>
                <c:pt idx="450">
                  <c:v>92.110890257558793</c:v>
                </c:pt>
                <c:pt idx="451">
                  <c:v>92.315173572228446</c:v>
                </c:pt>
                <c:pt idx="452">
                  <c:v>92.519330907054879</c:v>
                </c:pt>
                <c:pt idx="453">
                  <c:v>92.723642217245256</c:v>
                </c:pt>
                <c:pt idx="454">
                  <c:v>92.927785554311313</c:v>
                </c:pt>
                <c:pt idx="455">
                  <c:v>93.13209686450169</c:v>
                </c:pt>
                <c:pt idx="456">
                  <c:v>93.33633818589027</c:v>
                </c:pt>
                <c:pt idx="457">
                  <c:v>93.5405235162374</c:v>
                </c:pt>
                <c:pt idx="458">
                  <c:v>93.744708846584558</c:v>
                </c:pt>
                <c:pt idx="459">
                  <c:v>93.948978163493848</c:v>
                </c:pt>
                <c:pt idx="460">
                  <c:v>94.15323348264279</c:v>
                </c:pt>
                <c:pt idx="461">
                  <c:v>94.357474804031355</c:v>
                </c:pt>
                <c:pt idx="462">
                  <c:v>94.561660134378513</c:v>
                </c:pt>
                <c:pt idx="463">
                  <c:v>94.765985442329224</c:v>
                </c:pt>
                <c:pt idx="464">
                  <c:v>94.97012877939531</c:v>
                </c:pt>
                <c:pt idx="465">
                  <c:v>95.1743980963046</c:v>
                </c:pt>
                <c:pt idx="466">
                  <c:v>95.378667413213904</c:v>
                </c:pt>
                <c:pt idx="467">
                  <c:v>95.582908734602469</c:v>
                </c:pt>
                <c:pt idx="468">
                  <c:v>95.787038073908178</c:v>
                </c:pt>
                <c:pt idx="469">
                  <c:v>95.991391377379642</c:v>
                </c:pt>
                <c:pt idx="470">
                  <c:v>96.195590705487135</c:v>
                </c:pt>
                <c:pt idx="471">
                  <c:v>96.399818029115352</c:v>
                </c:pt>
                <c:pt idx="472">
                  <c:v>96.604115341545352</c:v>
                </c:pt>
                <c:pt idx="473">
                  <c:v>96.808258678611438</c:v>
                </c:pt>
                <c:pt idx="474">
                  <c:v>97.012444008958568</c:v>
                </c:pt>
                <c:pt idx="475">
                  <c:v>97.216699328107509</c:v>
                </c:pt>
                <c:pt idx="476">
                  <c:v>97.421038633818597</c:v>
                </c:pt>
                <c:pt idx="477">
                  <c:v>97.625279955207176</c:v>
                </c:pt>
                <c:pt idx="478">
                  <c:v>97.829521276595756</c:v>
                </c:pt>
                <c:pt idx="479">
                  <c:v>98.033720604703248</c:v>
                </c:pt>
                <c:pt idx="480">
                  <c:v>98.237891937290044</c:v>
                </c:pt>
                <c:pt idx="481">
                  <c:v>98.442105263157899</c:v>
                </c:pt>
                <c:pt idx="482">
                  <c:v>98.646444568868986</c:v>
                </c:pt>
                <c:pt idx="483">
                  <c:v>98.850573908174695</c:v>
                </c:pt>
                <c:pt idx="484">
                  <c:v>99.054913213885783</c:v>
                </c:pt>
                <c:pt idx="485">
                  <c:v>99.259112541993289</c:v>
                </c:pt>
                <c:pt idx="486">
                  <c:v>99.463353863381869</c:v>
                </c:pt>
                <c:pt idx="487">
                  <c:v>99.667651175811883</c:v>
                </c:pt>
                <c:pt idx="488">
                  <c:v>99.87176651735723</c:v>
                </c:pt>
                <c:pt idx="489">
                  <c:v>100.07600783874581</c:v>
                </c:pt>
                <c:pt idx="490">
                  <c:v>100.28027715565511</c:v>
                </c:pt>
                <c:pt idx="491">
                  <c:v>100.48447648376261</c:v>
                </c:pt>
                <c:pt idx="492">
                  <c:v>100.68871780515119</c:v>
                </c:pt>
                <c:pt idx="493">
                  <c:v>100.89298712206049</c:v>
                </c:pt>
                <c:pt idx="494">
                  <c:v>101.09724244120942</c:v>
                </c:pt>
                <c:pt idx="495">
                  <c:v>101.30139977603585</c:v>
                </c:pt>
                <c:pt idx="496">
                  <c:v>101.50573908174694</c:v>
                </c:pt>
                <c:pt idx="497">
                  <c:v>101.7099804031355</c:v>
                </c:pt>
                <c:pt idx="498">
                  <c:v>101.91416573348266</c:v>
                </c:pt>
                <c:pt idx="499">
                  <c:v>102.11844904815231</c:v>
                </c:pt>
                <c:pt idx="500">
                  <c:v>102.32264837625981</c:v>
                </c:pt>
                <c:pt idx="501">
                  <c:v>102.5268896976484</c:v>
                </c:pt>
                <c:pt idx="502">
                  <c:v>102.73114501679733</c:v>
                </c:pt>
                <c:pt idx="503">
                  <c:v>102.93534434490483</c:v>
                </c:pt>
                <c:pt idx="504">
                  <c:v>103.1395856662934</c:v>
                </c:pt>
                <c:pt idx="505">
                  <c:v>103.34381298992162</c:v>
                </c:pt>
                <c:pt idx="506">
                  <c:v>103.54804031354985</c:v>
                </c:pt>
                <c:pt idx="507">
                  <c:v>103.75230963045914</c:v>
                </c:pt>
                <c:pt idx="508">
                  <c:v>103.95645296752519</c:v>
                </c:pt>
                <c:pt idx="509">
                  <c:v>104.16069428891379</c:v>
                </c:pt>
                <c:pt idx="510">
                  <c:v>104.36493561030237</c:v>
                </c:pt>
                <c:pt idx="511">
                  <c:v>104.5692889137738</c:v>
                </c:pt>
                <c:pt idx="512">
                  <c:v>104.77350223964167</c:v>
                </c:pt>
                <c:pt idx="513">
                  <c:v>104.97771556550953</c:v>
                </c:pt>
                <c:pt idx="514">
                  <c:v>105.1819288913774</c:v>
                </c:pt>
                <c:pt idx="515">
                  <c:v>105.38621220604705</c:v>
                </c:pt>
                <c:pt idx="516">
                  <c:v>105.59043952967527</c:v>
                </c:pt>
                <c:pt idx="517">
                  <c:v>105.79461086226205</c:v>
                </c:pt>
                <c:pt idx="518">
                  <c:v>105.99893617021279</c:v>
                </c:pt>
                <c:pt idx="519">
                  <c:v>106.20314949608064</c:v>
                </c:pt>
                <c:pt idx="520">
                  <c:v>106.40732082866742</c:v>
                </c:pt>
                <c:pt idx="521">
                  <c:v>106.61159014557671</c:v>
                </c:pt>
                <c:pt idx="522">
                  <c:v>106.81576147816351</c:v>
                </c:pt>
                <c:pt idx="523">
                  <c:v>107.02004479283316</c:v>
                </c:pt>
                <c:pt idx="524">
                  <c:v>107.22435610302352</c:v>
                </c:pt>
                <c:pt idx="525">
                  <c:v>107.42847144456887</c:v>
                </c:pt>
                <c:pt idx="526">
                  <c:v>107.63272676371781</c:v>
                </c:pt>
                <c:pt idx="527">
                  <c:v>107.83705207166855</c:v>
                </c:pt>
                <c:pt idx="528">
                  <c:v>108.04125139977604</c:v>
                </c:pt>
                <c:pt idx="529">
                  <c:v>108.24543673012319</c:v>
                </c:pt>
                <c:pt idx="530">
                  <c:v>108.44972004479285</c:v>
                </c:pt>
                <c:pt idx="531">
                  <c:v>108.65394736842107</c:v>
                </c:pt>
                <c:pt idx="532">
                  <c:v>108.85823068309072</c:v>
                </c:pt>
                <c:pt idx="533">
                  <c:v>109.06243001119822</c:v>
                </c:pt>
                <c:pt idx="534">
                  <c:v>109.26665733482643</c:v>
                </c:pt>
                <c:pt idx="535">
                  <c:v>109.47094064949609</c:v>
                </c:pt>
                <c:pt idx="536">
                  <c:v>109.67509798432252</c:v>
                </c:pt>
                <c:pt idx="537">
                  <c:v>109.87939529675252</c:v>
                </c:pt>
                <c:pt idx="538">
                  <c:v>110.08362262038074</c:v>
                </c:pt>
                <c:pt idx="539">
                  <c:v>110.28782194848826</c:v>
                </c:pt>
                <c:pt idx="540">
                  <c:v>110.49209126539755</c:v>
                </c:pt>
                <c:pt idx="541">
                  <c:v>110.69634658454648</c:v>
                </c:pt>
                <c:pt idx="542">
                  <c:v>110.90048992161255</c:v>
                </c:pt>
                <c:pt idx="543">
                  <c:v>111.10478723404256</c:v>
                </c:pt>
                <c:pt idx="544">
                  <c:v>111.30901455767078</c:v>
                </c:pt>
                <c:pt idx="545">
                  <c:v>111.51331187010079</c:v>
                </c:pt>
                <c:pt idx="546">
                  <c:v>111.71748320268759</c:v>
                </c:pt>
                <c:pt idx="547">
                  <c:v>111.92173852183652</c:v>
                </c:pt>
                <c:pt idx="548">
                  <c:v>112.12596584546473</c:v>
                </c:pt>
                <c:pt idx="549">
                  <c:v>112.33023516237402</c:v>
                </c:pt>
                <c:pt idx="550">
                  <c:v>112.53439249720046</c:v>
                </c:pt>
                <c:pt idx="551">
                  <c:v>112.73874580067191</c:v>
                </c:pt>
                <c:pt idx="552">
                  <c:v>112.94293113101905</c:v>
                </c:pt>
                <c:pt idx="553">
                  <c:v>113.14713045912654</c:v>
                </c:pt>
                <c:pt idx="554">
                  <c:v>113.35137178051512</c:v>
                </c:pt>
                <c:pt idx="555">
                  <c:v>113.55561310190372</c:v>
                </c:pt>
                <c:pt idx="556">
                  <c:v>113.75992441209407</c:v>
                </c:pt>
                <c:pt idx="557">
                  <c:v>113.96413773796193</c:v>
                </c:pt>
                <c:pt idx="558">
                  <c:v>114.16830907054872</c:v>
                </c:pt>
                <c:pt idx="559">
                  <c:v>114.37260638297873</c:v>
                </c:pt>
                <c:pt idx="560">
                  <c:v>114.57681970884659</c:v>
                </c:pt>
                <c:pt idx="561">
                  <c:v>114.78100503919374</c:v>
                </c:pt>
                <c:pt idx="562">
                  <c:v>114.98533034714447</c:v>
                </c:pt>
                <c:pt idx="563">
                  <c:v>115.18952967525198</c:v>
                </c:pt>
                <c:pt idx="564">
                  <c:v>115.39374300111983</c:v>
                </c:pt>
                <c:pt idx="565">
                  <c:v>115.5979563269877</c:v>
                </c:pt>
                <c:pt idx="566">
                  <c:v>115.80226763717806</c:v>
                </c:pt>
                <c:pt idx="567">
                  <c:v>116.00646696528557</c:v>
                </c:pt>
                <c:pt idx="568">
                  <c:v>116.21063829787235</c:v>
                </c:pt>
                <c:pt idx="569">
                  <c:v>116.41489361702128</c:v>
                </c:pt>
                <c:pt idx="570">
                  <c:v>116.61909294512878</c:v>
                </c:pt>
                <c:pt idx="571">
                  <c:v>116.8233902575588</c:v>
                </c:pt>
                <c:pt idx="572">
                  <c:v>117.02758958566631</c:v>
                </c:pt>
                <c:pt idx="573">
                  <c:v>117.23185890257561</c:v>
                </c:pt>
                <c:pt idx="574">
                  <c:v>117.43604423292274</c:v>
                </c:pt>
                <c:pt idx="575">
                  <c:v>117.64029955207167</c:v>
                </c:pt>
                <c:pt idx="576">
                  <c:v>117.84456886898097</c:v>
                </c:pt>
                <c:pt idx="577">
                  <c:v>118.04886618141099</c:v>
                </c:pt>
                <c:pt idx="578">
                  <c:v>118.25300951847706</c:v>
                </c:pt>
                <c:pt idx="579">
                  <c:v>118.45729283314671</c:v>
                </c:pt>
                <c:pt idx="580">
                  <c:v>118.66159014557671</c:v>
                </c:pt>
                <c:pt idx="581">
                  <c:v>118.86573348264278</c:v>
                </c:pt>
                <c:pt idx="582">
                  <c:v>119.06996080627101</c:v>
                </c:pt>
                <c:pt idx="583">
                  <c:v>119.27428611422174</c:v>
                </c:pt>
                <c:pt idx="584">
                  <c:v>119.47849944008961</c:v>
                </c:pt>
                <c:pt idx="585">
                  <c:v>119.68264277715566</c:v>
                </c:pt>
                <c:pt idx="586">
                  <c:v>119.88698208286675</c:v>
                </c:pt>
                <c:pt idx="587">
                  <c:v>120.09113941769317</c:v>
                </c:pt>
                <c:pt idx="588">
                  <c:v>120.29540873460247</c:v>
                </c:pt>
                <c:pt idx="589">
                  <c:v>120.49962206047034</c:v>
                </c:pt>
                <c:pt idx="590">
                  <c:v>120.70396136618143</c:v>
                </c:pt>
                <c:pt idx="591">
                  <c:v>120.90820268757</c:v>
                </c:pt>
                <c:pt idx="592">
                  <c:v>121.11229003359463</c:v>
                </c:pt>
                <c:pt idx="593">
                  <c:v>121.31665733482643</c:v>
                </c:pt>
                <c:pt idx="594">
                  <c:v>121.52089865621502</c:v>
                </c:pt>
                <c:pt idx="595">
                  <c:v>121.72501399776037</c:v>
                </c:pt>
                <c:pt idx="596">
                  <c:v>121.92936730123182</c:v>
                </c:pt>
                <c:pt idx="597">
                  <c:v>122.13349664053752</c:v>
                </c:pt>
                <c:pt idx="598">
                  <c:v>122.33776595744682</c:v>
                </c:pt>
                <c:pt idx="599">
                  <c:v>122.54202127659576</c:v>
                </c:pt>
                <c:pt idx="600">
                  <c:v>122.74629059350507</c:v>
                </c:pt>
                <c:pt idx="601">
                  <c:v>122.95050391937291</c:v>
                </c:pt>
                <c:pt idx="602">
                  <c:v>123.15468924972006</c:v>
                </c:pt>
                <c:pt idx="603">
                  <c:v>123.35894456886899</c:v>
                </c:pt>
                <c:pt idx="604">
                  <c:v>123.56312989921615</c:v>
                </c:pt>
                <c:pt idx="605">
                  <c:v>123.76739921612543</c:v>
                </c:pt>
                <c:pt idx="606">
                  <c:v>123.97165453527437</c:v>
                </c:pt>
                <c:pt idx="607">
                  <c:v>124.17597984322511</c:v>
                </c:pt>
                <c:pt idx="608">
                  <c:v>124.38009518477045</c:v>
                </c:pt>
                <c:pt idx="609">
                  <c:v>124.58444848824189</c:v>
                </c:pt>
                <c:pt idx="610">
                  <c:v>124.78866181410976</c:v>
                </c:pt>
                <c:pt idx="611">
                  <c:v>124.9928471444569</c:v>
                </c:pt>
                <c:pt idx="612">
                  <c:v>125.19703247480403</c:v>
                </c:pt>
                <c:pt idx="613">
                  <c:v>125.40137178051512</c:v>
                </c:pt>
                <c:pt idx="614">
                  <c:v>125.60555711086228</c:v>
                </c:pt>
                <c:pt idx="615">
                  <c:v>125.8097844344905</c:v>
                </c:pt>
                <c:pt idx="616">
                  <c:v>126.01398376259799</c:v>
                </c:pt>
                <c:pt idx="617">
                  <c:v>126.21826707726764</c:v>
                </c:pt>
                <c:pt idx="618">
                  <c:v>126.42255039193731</c:v>
                </c:pt>
                <c:pt idx="619">
                  <c:v>126.62676371780516</c:v>
                </c:pt>
                <c:pt idx="620">
                  <c:v>126.83093505039194</c:v>
                </c:pt>
                <c:pt idx="621">
                  <c:v>127.03517637178054</c:v>
                </c:pt>
                <c:pt idx="622">
                  <c:v>127.23947368421054</c:v>
                </c:pt>
                <c:pt idx="623">
                  <c:v>127.44372900335948</c:v>
                </c:pt>
                <c:pt idx="624">
                  <c:v>127.64792833146697</c:v>
                </c:pt>
                <c:pt idx="625">
                  <c:v>127.85212765957448</c:v>
                </c:pt>
                <c:pt idx="626">
                  <c:v>128.05636898096307</c:v>
                </c:pt>
                <c:pt idx="627">
                  <c:v>128.26058230683091</c:v>
                </c:pt>
                <c:pt idx="628">
                  <c:v>128.46490761478165</c:v>
                </c:pt>
                <c:pt idx="629">
                  <c:v>128.66910694288916</c:v>
                </c:pt>
                <c:pt idx="630">
                  <c:v>128.8734322508399</c:v>
                </c:pt>
                <c:pt idx="631">
                  <c:v>129.07767357222846</c:v>
                </c:pt>
                <c:pt idx="632">
                  <c:v>129.28187290033594</c:v>
                </c:pt>
                <c:pt idx="633">
                  <c:v>129.48608622620381</c:v>
                </c:pt>
                <c:pt idx="634">
                  <c:v>129.69035554311313</c:v>
                </c:pt>
                <c:pt idx="635">
                  <c:v>129.89459686450169</c:v>
                </c:pt>
                <c:pt idx="636">
                  <c:v>130.0987961926092</c:v>
                </c:pt>
                <c:pt idx="637">
                  <c:v>130.30296752519598</c:v>
                </c:pt>
                <c:pt idx="638">
                  <c:v>130.50733482642778</c:v>
                </c:pt>
                <c:pt idx="639">
                  <c:v>130.71152015677492</c:v>
                </c:pt>
                <c:pt idx="640">
                  <c:v>130.91581746920494</c:v>
                </c:pt>
                <c:pt idx="641">
                  <c:v>131.12000279955208</c:v>
                </c:pt>
                <c:pt idx="642">
                  <c:v>131.32418812989923</c:v>
                </c:pt>
                <c:pt idx="643">
                  <c:v>131.52847144456888</c:v>
                </c:pt>
                <c:pt idx="644">
                  <c:v>131.73276875699889</c:v>
                </c:pt>
                <c:pt idx="645">
                  <c:v>131.93694008958568</c:v>
                </c:pt>
                <c:pt idx="646">
                  <c:v>132.14113941769318</c:v>
                </c:pt>
                <c:pt idx="647">
                  <c:v>132.34540873460247</c:v>
                </c:pt>
                <c:pt idx="648">
                  <c:v>132.54959406494962</c:v>
                </c:pt>
                <c:pt idx="649">
                  <c:v>132.75387737961927</c:v>
                </c:pt>
                <c:pt idx="650">
                  <c:v>132.95807670772678</c:v>
                </c:pt>
                <c:pt idx="651">
                  <c:v>133.16238801791715</c:v>
                </c:pt>
                <c:pt idx="652">
                  <c:v>133.36661534154536</c:v>
                </c:pt>
                <c:pt idx="653">
                  <c:v>133.57088465845467</c:v>
                </c:pt>
                <c:pt idx="654">
                  <c:v>133.77511198208288</c:v>
                </c:pt>
                <c:pt idx="655">
                  <c:v>133.97936730123183</c:v>
                </c:pt>
                <c:pt idx="656">
                  <c:v>134.18355263157898</c:v>
                </c:pt>
                <c:pt idx="657">
                  <c:v>134.38783594624863</c:v>
                </c:pt>
                <c:pt idx="658">
                  <c:v>134.59204927211647</c:v>
                </c:pt>
                <c:pt idx="659">
                  <c:v>134.79620660694292</c:v>
                </c:pt>
                <c:pt idx="660">
                  <c:v>135.00051791713327</c:v>
                </c:pt>
                <c:pt idx="661">
                  <c:v>135.20468924972005</c:v>
                </c:pt>
                <c:pt idx="662">
                  <c:v>135.40895856662937</c:v>
                </c:pt>
                <c:pt idx="663">
                  <c:v>135.61314389697648</c:v>
                </c:pt>
                <c:pt idx="664">
                  <c:v>135.81744120940652</c:v>
                </c:pt>
                <c:pt idx="665">
                  <c:v>136.02169652855545</c:v>
                </c:pt>
                <c:pt idx="666">
                  <c:v>136.22589585666296</c:v>
                </c:pt>
                <c:pt idx="667">
                  <c:v>136.43009518477044</c:v>
                </c:pt>
                <c:pt idx="668">
                  <c:v>136.63436450167976</c:v>
                </c:pt>
                <c:pt idx="669">
                  <c:v>136.83861982082868</c:v>
                </c:pt>
                <c:pt idx="670">
                  <c:v>137.04294512877939</c:v>
                </c:pt>
                <c:pt idx="671">
                  <c:v>137.24713045912657</c:v>
                </c:pt>
                <c:pt idx="672">
                  <c:v>137.45139977603583</c:v>
                </c:pt>
                <c:pt idx="673">
                  <c:v>137.65557110862264</c:v>
                </c:pt>
                <c:pt idx="674">
                  <c:v>137.75937849944009</c:v>
                </c:pt>
                <c:pt idx="675">
                  <c:v>0</c:v>
                </c:pt>
                <c:pt idx="676">
                  <c:v>0</c:v>
                </c:pt>
                <c:pt idx="677">
                  <c:v>0</c:v>
                </c:pt>
                <c:pt idx="678">
                  <c:v>0</c:v>
                </c:pt>
                <c:pt idx="679">
                  <c:v>0</c:v>
                </c:pt>
                <c:pt idx="680">
                  <c:v>0</c:v>
                </c:pt>
                <c:pt idx="681">
                  <c:v>0</c:v>
                </c:pt>
                <c:pt idx="682">
                  <c:v>0</c:v>
                </c:pt>
                <c:pt idx="683">
                  <c:v>0</c:v>
                </c:pt>
                <c:pt idx="684">
                  <c:v>0</c:v>
                </c:pt>
                <c:pt idx="685">
                  <c:v>0</c:v>
                </c:pt>
                <c:pt idx="686">
                  <c:v>0</c:v>
                </c:pt>
                <c:pt idx="687">
                  <c:v>0</c:v>
                </c:pt>
                <c:pt idx="688">
                  <c:v>0</c:v>
                </c:pt>
                <c:pt idx="689">
                  <c:v>0</c:v>
                </c:pt>
                <c:pt idx="690">
                  <c:v>0</c:v>
                </c:pt>
                <c:pt idx="691">
                  <c:v>0</c:v>
                </c:pt>
                <c:pt idx="692">
                  <c:v>0</c:v>
                </c:pt>
                <c:pt idx="693">
                  <c:v>0</c:v>
                </c:pt>
                <c:pt idx="694">
                  <c:v>0</c:v>
                </c:pt>
                <c:pt idx="695">
                  <c:v>0</c:v>
                </c:pt>
                <c:pt idx="696">
                  <c:v>0</c:v>
                </c:pt>
                <c:pt idx="697">
                  <c:v>0</c:v>
                </c:pt>
                <c:pt idx="698">
                  <c:v>0</c:v>
                </c:pt>
                <c:pt idx="699">
                  <c:v>0</c:v>
                </c:pt>
                <c:pt idx="700">
                  <c:v>0</c:v>
                </c:pt>
                <c:pt idx="701">
                  <c:v>0</c:v>
                </c:pt>
                <c:pt idx="702">
                  <c:v>0</c:v>
                </c:pt>
                <c:pt idx="703">
                  <c:v>0</c:v>
                </c:pt>
                <c:pt idx="704">
                  <c:v>0</c:v>
                </c:pt>
                <c:pt idx="705">
                  <c:v>0</c:v>
                </c:pt>
                <c:pt idx="706">
                  <c:v>0</c:v>
                </c:pt>
                <c:pt idx="707">
                  <c:v>0</c:v>
                </c:pt>
                <c:pt idx="708">
                  <c:v>0</c:v>
                </c:pt>
                <c:pt idx="709">
                  <c:v>0</c:v>
                </c:pt>
                <c:pt idx="710">
                  <c:v>0</c:v>
                </c:pt>
                <c:pt idx="711">
                  <c:v>0</c:v>
                </c:pt>
                <c:pt idx="712">
                  <c:v>0</c:v>
                </c:pt>
                <c:pt idx="713">
                  <c:v>0</c:v>
                </c:pt>
                <c:pt idx="714">
                  <c:v>0</c:v>
                </c:pt>
                <c:pt idx="715">
                  <c:v>0</c:v>
                </c:pt>
                <c:pt idx="716">
                  <c:v>0</c:v>
                </c:pt>
                <c:pt idx="717">
                  <c:v>0</c:v>
                </c:pt>
                <c:pt idx="718">
                  <c:v>0</c:v>
                </c:pt>
                <c:pt idx="719">
                  <c:v>0</c:v>
                </c:pt>
                <c:pt idx="720">
                  <c:v>0</c:v>
                </c:pt>
                <c:pt idx="721">
                  <c:v>0</c:v>
                </c:pt>
                <c:pt idx="722">
                  <c:v>0</c:v>
                </c:pt>
                <c:pt idx="723">
                  <c:v>0</c:v>
                </c:pt>
                <c:pt idx="724">
                  <c:v>0</c:v>
                </c:pt>
                <c:pt idx="725">
                  <c:v>0</c:v>
                </c:pt>
                <c:pt idx="726">
                  <c:v>0</c:v>
                </c:pt>
                <c:pt idx="727">
                  <c:v>0</c:v>
                </c:pt>
                <c:pt idx="728">
                  <c:v>0</c:v>
                </c:pt>
                <c:pt idx="729">
                  <c:v>0</c:v>
                </c:pt>
                <c:pt idx="730">
                  <c:v>0</c:v>
                </c:pt>
                <c:pt idx="731">
                  <c:v>0</c:v>
                </c:pt>
                <c:pt idx="732">
                  <c:v>0</c:v>
                </c:pt>
                <c:pt idx="733">
                  <c:v>0</c:v>
                </c:pt>
                <c:pt idx="734">
                  <c:v>0</c:v>
                </c:pt>
                <c:pt idx="735">
                  <c:v>0</c:v>
                </c:pt>
                <c:pt idx="736">
                  <c:v>0</c:v>
                </c:pt>
                <c:pt idx="737">
                  <c:v>0</c:v>
                </c:pt>
                <c:pt idx="738">
                  <c:v>0</c:v>
                </c:pt>
                <c:pt idx="739">
                  <c:v>0</c:v>
                </c:pt>
                <c:pt idx="740">
                  <c:v>0</c:v>
                </c:pt>
                <c:pt idx="741">
                  <c:v>0</c:v>
                </c:pt>
                <c:pt idx="742">
                  <c:v>0</c:v>
                </c:pt>
                <c:pt idx="743">
                  <c:v>0</c:v>
                </c:pt>
                <c:pt idx="744">
                  <c:v>0</c:v>
                </c:pt>
                <c:pt idx="745">
                  <c:v>0</c:v>
                </c:pt>
                <c:pt idx="746">
                  <c:v>0</c:v>
                </c:pt>
                <c:pt idx="747">
                  <c:v>0</c:v>
                </c:pt>
                <c:pt idx="748">
                  <c:v>0</c:v>
                </c:pt>
                <c:pt idx="749">
                  <c:v>0</c:v>
                </c:pt>
                <c:pt idx="750">
                  <c:v>0</c:v>
                </c:pt>
                <c:pt idx="751">
                  <c:v>0</c:v>
                </c:pt>
                <c:pt idx="752">
                  <c:v>0</c:v>
                </c:pt>
                <c:pt idx="753">
                  <c:v>0</c:v>
                </c:pt>
                <c:pt idx="754">
                  <c:v>0</c:v>
                </c:pt>
                <c:pt idx="755">
                  <c:v>0</c:v>
                </c:pt>
                <c:pt idx="756">
                  <c:v>0</c:v>
                </c:pt>
                <c:pt idx="757">
                  <c:v>0</c:v>
                </c:pt>
                <c:pt idx="758">
                  <c:v>0</c:v>
                </c:pt>
                <c:pt idx="759">
                  <c:v>0</c:v>
                </c:pt>
                <c:pt idx="760">
                  <c:v>0</c:v>
                </c:pt>
                <c:pt idx="761">
                  <c:v>0</c:v>
                </c:pt>
                <c:pt idx="762">
                  <c:v>0</c:v>
                </c:pt>
                <c:pt idx="763">
                  <c:v>0</c:v>
                </c:pt>
                <c:pt idx="764">
                  <c:v>0</c:v>
                </c:pt>
                <c:pt idx="765">
                  <c:v>0</c:v>
                </c:pt>
                <c:pt idx="766">
                  <c:v>0</c:v>
                </c:pt>
                <c:pt idx="767">
                  <c:v>0</c:v>
                </c:pt>
                <c:pt idx="768">
                  <c:v>0</c:v>
                </c:pt>
                <c:pt idx="769">
                  <c:v>0</c:v>
                </c:pt>
                <c:pt idx="770">
                  <c:v>0</c:v>
                </c:pt>
                <c:pt idx="771">
                  <c:v>0</c:v>
                </c:pt>
                <c:pt idx="772">
                  <c:v>0</c:v>
                </c:pt>
                <c:pt idx="773">
                  <c:v>0</c:v>
                </c:pt>
                <c:pt idx="774">
                  <c:v>0</c:v>
                </c:pt>
                <c:pt idx="775">
                  <c:v>0</c:v>
                </c:pt>
                <c:pt idx="776">
                  <c:v>0</c:v>
                </c:pt>
                <c:pt idx="777">
                  <c:v>0</c:v>
                </c:pt>
                <c:pt idx="778">
                  <c:v>0</c:v>
                </c:pt>
                <c:pt idx="779">
                  <c:v>0</c:v>
                </c:pt>
                <c:pt idx="780">
                  <c:v>0</c:v>
                </c:pt>
                <c:pt idx="781">
                  <c:v>0</c:v>
                </c:pt>
                <c:pt idx="782">
                  <c:v>0</c:v>
                </c:pt>
                <c:pt idx="783">
                  <c:v>0</c:v>
                </c:pt>
                <c:pt idx="784">
                  <c:v>0</c:v>
                </c:pt>
                <c:pt idx="785">
                  <c:v>0</c:v>
                </c:pt>
                <c:pt idx="786">
                  <c:v>0</c:v>
                </c:pt>
                <c:pt idx="787">
                  <c:v>0</c:v>
                </c:pt>
                <c:pt idx="788">
                  <c:v>0</c:v>
                </c:pt>
                <c:pt idx="789">
                  <c:v>0</c:v>
                </c:pt>
                <c:pt idx="790">
                  <c:v>0</c:v>
                </c:pt>
                <c:pt idx="791">
                  <c:v>0</c:v>
                </c:pt>
                <c:pt idx="792">
                  <c:v>0</c:v>
                </c:pt>
                <c:pt idx="793">
                  <c:v>0</c:v>
                </c:pt>
                <c:pt idx="794">
                  <c:v>0</c:v>
                </c:pt>
                <c:pt idx="795">
                  <c:v>0</c:v>
                </c:pt>
                <c:pt idx="796">
                  <c:v>0</c:v>
                </c:pt>
                <c:pt idx="797">
                  <c:v>0</c:v>
                </c:pt>
                <c:pt idx="798">
                  <c:v>0</c:v>
                </c:pt>
                <c:pt idx="799">
                  <c:v>0</c:v>
                </c:pt>
                <c:pt idx="800">
                  <c:v>0</c:v>
                </c:pt>
                <c:pt idx="801">
                  <c:v>0</c:v>
                </c:pt>
                <c:pt idx="802">
                  <c:v>0</c:v>
                </c:pt>
                <c:pt idx="803">
                  <c:v>0</c:v>
                </c:pt>
                <c:pt idx="804">
                  <c:v>0</c:v>
                </c:pt>
                <c:pt idx="805">
                  <c:v>0</c:v>
                </c:pt>
                <c:pt idx="806">
                  <c:v>0</c:v>
                </c:pt>
                <c:pt idx="807">
                  <c:v>0</c:v>
                </c:pt>
                <c:pt idx="808">
                  <c:v>0</c:v>
                </c:pt>
                <c:pt idx="809">
                  <c:v>0</c:v>
                </c:pt>
                <c:pt idx="810">
                  <c:v>0</c:v>
                </c:pt>
                <c:pt idx="811">
                  <c:v>0</c:v>
                </c:pt>
                <c:pt idx="812">
                  <c:v>0</c:v>
                </c:pt>
                <c:pt idx="813">
                  <c:v>0</c:v>
                </c:pt>
                <c:pt idx="814">
                  <c:v>0</c:v>
                </c:pt>
                <c:pt idx="815">
                  <c:v>0</c:v>
                </c:pt>
                <c:pt idx="816">
                  <c:v>0</c:v>
                </c:pt>
                <c:pt idx="817">
                  <c:v>0</c:v>
                </c:pt>
                <c:pt idx="818">
                  <c:v>0</c:v>
                </c:pt>
                <c:pt idx="819">
                  <c:v>0</c:v>
                </c:pt>
                <c:pt idx="820">
                  <c:v>0</c:v>
                </c:pt>
                <c:pt idx="821">
                  <c:v>0</c:v>
                </c:pt>
                <c:pt idx="822">
                  <c:v>0</c:v>
                </c:pt>
                <c:pt idx="823">
                  <c:v>0</c:v>
                </c:pt>
                <c:pt idx="824">
                  <c:v>0</c:v>
                </c:pt>
                <c:pt idx="825">
                  <c:v>0</c:v>
                </c:pt>
                <c:pt idx="826">
                  <c:v>0</c:v>
                </c:pt>
                <c:pt idx="827">
                  <c:v>0</c:v>
                </c:pt>
                <c:pt idx="828">
                  <c:v>0</c:v>
                </c:pt>
                <c:pt idx="829">
                  <c:v>0</c:v>
                </c:pt>
                <c:pt idx="830">
                  <c:v>0</c:v>
                </c:pt>
                <c:pt idx="831">
                  <c:v>0</c:v>
                </c:pt>
                <c:pt idx="832">
                  <c:v>0</c:v>
                </c:pt>
                <c:pt idx="833">
                  <c:v>0</c:v>
                </c:pt>
                <c:pt idx="834">
                  <c:v>0</c:v>
                </c:pt>
                <c:pt idx="835">
                  <c:v>0</c:v>
                </c:pt>
                <c:pt idx="836">
                  <c:v>0</c:v>
                </c:pt>
                <c:pt idx="837">
                  <c:v>0</c:v>
                </c:pt>
                <c:pt idx="838">
                  <c:v>0</c:v>
                </c:pt>
                <c:pt idx="839">
                  <c:v>0</c:v>
                </c:pt>
                <c:pt idx="840">
                  <c:v>0</c:v>
                </c:pt>
                <c:pt idx="841">
                  <c:v>0</c:v>
                </c:pt>
                <c:pt idx="842">
                  <c:v>0</c:v>
                </c:pt>
                <c:pt idx="843">
                  <c:v>0</c:v>
                </c:pt>
                <c:pt idx="844">
                  <c:v>0</c:v>
                </c:pt>
                <c:pt idx="845">
                  <c:v>0</c:v>
                </c:pt>
                <c:pt idx="846">
                  <c:v>0</c:v>
                </c:pt>
                <c:pt idx="847">
                  <c:v>0</c:v>
                </c:pt>
                <c:pt idx="848">
                  <c:v>0</c:v>
                </c:pt>
                <c:pt idx="849">
                  <c:v>0</c:v>
                </c:pt>
                <c:pt idx="850">
                  <c:v>0</c:v>
                </c:pt>
                <c:pt idx="851">
                  <c:v>0</c:v>
                </c:pt>
                <c:pt idx="852">
                  <c:v>0</c:v>
                </c:pt>
                <c:pt idx="853">
                  <c:v>0</c:v>
                </c:pt>
                <c:pt idx="854">
                  <c:v>0</c:v>
                </c:pt>
                <c:pt idx="855">
                  <c:v>0</c:v>
                </c:pt>
                <c:pt idx="856">
                  <c:v>0</c:v>
                </c:pt>
                <c:pt idx="857">
                  <c:v>0</c:v>
                </c:pt>
                <c:pt idx="858">
                  <c:v>0</c:v>
                </c:pt>
                <c:pt idx="859">
                  <c:v>0</c:v>
                </c:pt>
                <c:pt idx="860">
                  <c:v>0</c:v>
                </c:pt>
                <c:pt idx="861">
                  <c:v>0</c:v>
                </c:pt>
                <c:pt idx="862">
                  <c:v>0</c:v>
                </c:pt>
                <c:pt idx="863">
                  <c:v>0</c:v>
                </c:pt>
                <c:pt idx="864">
                  <c:v>0</c:v>
                </c:pt>
                <c:pt idx="865">
                  <c:v>0</c:v>
                </c:pt>
                <c:pt idx="866">
                  <c:v>0</c:v>
                </c:pt>
                <c:pt idx="867">
                  <c:v>0</c:v>
                </c:pt>
                <c:pt idx="868">
                  <c:v>0</c:v>
                </c:pt>
                <c:pt idx="869">
                  <c:v>0</c:v>
                </c:pt>
                <c:pt idx="870">
                  <c:v>0</c:v>
                </c:pt>
                <c:pt idx="871">
                  <c:v>0</c:v>
                </c:pt>
                <c:pt idx="872">
                  <c:v>0</c:v>
                </c:pt>
                <c:pt idx="873">
                  <c:v>0</c:v>
                </c:pt>
                <c:pt idx="874">
                  <c:v>0</c:v>
                </c:pt>
                <c:pt idx="875">
                  <c:v>0</c:v>
                </c:pt>
                <c:pt idx="876">
                  <c:v>0</c:v>
                </c:pt>
                <c:pt idx="877">
                  <c:v>0</c:v>
                </c:pt>
                <c:pt idx="878">
                  <c:v>0</c:v>
                </c:pt>
                <c:pt idx="879">
                  <c:v>0</c:v>
                </c:pt>
                <c:pt idx="880">
                  <c:v>0</c:v>
                </c:pt>
                <c:pt idx="881">
                  <c:v>0</c:v>
                </c:pt>
                <c:pt idx="882">
                  <c:v>0</c:v>
                </c:pt>
                <c:pt idx="883">
                  <c:v>0</c:v>
                </c:pt>
                <c:pt idx="884">
                  <c:v>0</c:v>
                </c:pt>
                <c:pt idx="885">
                  <c:v>0</c:v>
                </c:pt>
                <c:pt idx="886">
                  <c:v>0</c:v>
                </c:pt>
                <c:pt idx="887">
                  <c:v>0</c:v>
                </c:pt>
                <c:pt idx="888">
                  <c:v>0</c:v>
                </c:pt>
                <c:pt idx="889">
                  <c:v>0</c:v>
                </c:pt>
                <c:pt idx="890">
                  <c:v>0</c:v>
                </c:pt>
                <c:pt idx="891">
                  <c:v>0</c:v>
                </c:pt>
                <c:pt idx="892">
                  <c:v>0</c:v>
                </c:pt>
                <c:pt idx="893">
                  <c:v>0</c:v>
                </c:pt>
                <c:pt idx="894">
                  <c:v>0</c:v>
                </c:pt>
                <c:pt idx="895">
                  <c:v>0</c:v>
                </c:pt>
                <c:pt idx="896">
                  <c:v>0</c:v>
                </c:pt>
                <c:pt idx="897">
                  <c:v>0</c:v>
                </c:pt>
                <c:pt idx="898">
                  <c:v>0</c:v>
                </c:pt>
                <c:pt idx="899">
                  <c:v>0</c:v>
                </c:pt>
                <c:pt idx="900">
                  <c:v>0</c:v>
                </c:pt>
                <c:pt idx="901">
                  <c:v>0</c:v>
                </c:pt>
                <c:pt idx="902">
                  <c:v>0</c:v>
                </c:pt>
                <c:pt idx="903">
                  <c:v>0</c:v>
                </c:pt>
                <c:pt idx="904">
                  <c:v>0</c:v>
                </c:pt>
                <c:pt idx="905">
                  <c:v>0</c:v>
                </c:pt>
                <c:pt idx="906">
                  <c:v>0</c:v>
                </c:pt>
                <c:pt idx="907">
                  <c:v>0</c:v>
                </c:pt>
                <c:pt idx="908">
                  <c:v>0</c:v>
                </c:pt>
                <c:pt idx="909">
                  <c:v>0</c:v>
                </c:pt>
                <c:pt idx="910">
                  <c:v>0</c:v>
                </c:pt>
                <c:pt idx="911">
                  <c:v>0</c:v>
                </c:pt>
                <c:pt idx="912">
                  <c:v>0</c:v>
                </c:pt>
                <c:pt idx="913">
                  <c:v>0</c:v>
                </c:pt>
                <c:pt idx="914">
                  <c:v>0</c:v>
                </c:pt>
                <c:pt idx="915">
                  <c:v>0</c:v>
                </c:pt>
                <c:pt idx="916">
                  <c:v>0</c:v>
                </c:pt>
                <c:pt idx="917">
                  <c:v>0</c:v>
                </c:pt>
                <c:pt idx="918">
                  <c:v>0</c:v>
                </c:pt>
                <c:pt idx="919">
                  <c:v>0</c:v>
                </c:pt>
                <c:pt idx="920">
                  <c:v>0</c:v>
                </c:pt>
                <c:pt idx="921">
                  <c:v>0</c:v>
                </c:pt>
                <c:pt idx="922">
                  <c:v>0</c:v>
                </c:pt>
                <c:pt idx="923">
                  <c:v>0</c:v>
                </c:pt>
                <c:pt idx="924">
                  <c:v>0</c:v>
                </c:pt>
                <c:pt idx="925">
                  <c:v>0</c:v>
                </c:pt>
                <c:pt idx="926">
                  <c:v>0</c:v>
                </c:pt>
                <c:pt idx="927">
                  <c:v>0</c:v>
                </c:pt>
                <c:pt idx="928">
                  <c:v>0</c:v>
                </c:pt>
                <c:pt idx="929">
                  <c:v>0</c:v>
                </c:pt>
                <c:pt idx="930">
                  <c:v>0</c:v>
                </c:pt>
                <c:pt idx="931">
                  <c:v>0</c:v>
                </c:pt>
                <c:pt idx="932">
                  <c:v>0</c:v>
                </c:pt>
                <c:pt idx="933">
                  <c:v>0</c:v>
                </c:pt>
                <c:pt idx="934">
                  <c:v>0</c:v>
                </c:pt>
                <c:pt idx="935">
                  <c:v>0</c:v>
                </c:pt>
                <c:pt idx="936">
                  <c:v>0</c:v>
                </c:pt>
                <c:pt idx="937">
                  <c:v>0</c:v>
                </c:pt>
                <c:pt idx="938">
                  <c:v>0</c:v>
                </c:pt>
                <c:pt idx="939">
                  <c:v>0</c:v>
                </c:pt>
                <c:pt idx="940">
                  <c:v>0</c:v>
                </c:pt>
                <c:pt idx="941">
                  <c:v>0</c:v>
                </c:pt>
                <c:pt idx="942">
                  <c:v>0</c:v>
                </c:pt>
                <c:pt idx="943">
                  <c:v>0</c:v>
                </c:pt>
                <c:pt idx="944">
                  <c:v>0</c:v>
                </c:pt>
                <c:pt idx="945">
                  <c:v>0</c:v>
                </c:pt>
                <c:pt idx="946">
                  <c:v>0</c:v>
                </c:pt>
                <c:pt idx="947">
                  <c:v>0</c:v>
                </c:pt>
                <c:pt idx="948">
                  <c:v>0</c:v>
                </c:pt>
                <c:pt idx="949">
                  <c:v>0</c:v>
                </c:pt>
                <c:pt idx="950">
                  <c:v>0</c:v>
                </c:pt>
                <c:pt idx="951">
                  <c:v>0</c:v>
                </c:pt>
                <c:pt idx="952">
                  <c:v>0</c:v>
                </c:pt>
                <c:pt idx="953">
                  <c:v>0</c:v>
                </c:pt>
                <c:pt idx="954">
                  <c:v>0</c:v>
                </c:pt>
                <c:pt idx="955">
                  <c:v>0</c:v>
                </c:pt>
                <c:pt idx="956">
                  <c:v>0</c:v>
                </c:pt>
                <c:pt idx="957">
                  <c:v>0</c:v>
                </c:pt>
                <c:pt idx="958">
                  <c:v>0</c:v>
                </c:pt>
                <c:pt idx="959">
                  <c:v>0</c:v>
                </c:pt>
                <c:pt idx="960">
                  <c:v>0</c:v>
                </c:pt>
                <c:pt idx="961">
                  <c:v>0</c:v>
                </c:pt>
                <c:pt idx="962">
                  <c:v>0</c:v>
                </c:pt>
                <c:pt idx="963">
                  <c:v>0</c:v>
                </c:pt>
                <c:pt idx="964">
                  <c:v>0</c:v>
                </c:pt>
                <c:pt idx="965">
                  <c:v>0</c:v>
                </c:pt>
                <c:pt idx="966">
                  <c:v>0</c:v>
                </c:pt>
                <c:pt idx="967">
                  <c:v>0</c:v>
                </c:pt>
                <c:pt idx="968">
                  <c:v>0</c:v>
                </c:pt>
                <c:pt idx="969">
                  <c:v>0</c:v>
                </c:pt>
                <c:pt idx="970">
                  <c:v>0</c:v>
                </c:pt>
                <c:pt idx="971">
                  <c:v>0</c:v>
                </c:pt>
                <c:pt idx="972">
                  <c:v>0</c:v>
                </c:pt>
                <c:pt idx="973">
                  <c:v>0</c:v>
                </c:pt>
                <c:pt idx="974">
                  <c:v>0</c:v>
                </c:pt>
                <c:pt idx="975">
                  <c:v>0</c:v>
                </c:pt>
                <c:pt idx="976">
                  <c:v>0</c:v>
                </c:pt>
                <c:pt idx="977">
                  <c:v>0</c:v>
                </c:pt>
                <c:pt idx="978">
                  <c:v>0</c:v>
                </c:pt>
                <c:pt idx="979">
                  <c:v>0</c:v>
                </c:pt>
                <c:pt idx="980">
                  <c:v>0</c:v>
                </c:pt>
                <c:pt idx="981">
                  <c:v>0</c:v>
                </c:pt>
                <c:pt idx="982">
                  <c:v>0</c:v>
                </c:pt>
                <c:pt idx="983">
                  <c:v>0</c:v>
                </c:pt>
                <c:pt idx="984">
                  <c:v>0</c:v>
                </c:pt>
                <c:pt idx="985">
                  <c:v>0</c:v>
                </c:pt>
                <c:pt idx="986">
                  <c:v>0</c:v>
                </c:pt>
                <c:pt idx="987">
                  <c:v>0</c:v>
                </c:pt>
                <c:pt idx="988">
                  <c:v>0</c:v>
                </c:pt>
                <c:pt idx="989">
                  <c:v>0</c:v>
                </c:pt>
                <c:pt idx="990">
                  <c:v>0</c:v>
                </c:pt>
                <c:pt idx="991">
                  <c:v>0</c:v>
                </c:pt>
                <c:pt idx="992">
                  <c:v>0</c:v>
                </c:pt>
                <c:pt idx="993">
                  <c:v>0</c:v>
                </c:pt>
                <c:pt idx="994">
                  <c:v>0</c:v>
                </c:pt>
                <c:pt idx="995">
                  <c:v>0</c:v>
                </c:pt>
                <c:pt idx="996">
                  <c:v>0</c:v>
                </c:pt>
                <c:pt idx="997">
                  <c:v>0</c:v>
                </c:pt>
                <c:pt idx="998">
                  <c:v>0</c:v>
                </c:pt>
                <c:pt idx="999">
                  <c:v>0</c:v>
                </c:pt>
                <c:pt idx="1000">
                  <c:v>0</c:v>
                </c:pt>
                <c:pt idx="1001">
                  <c:v>0</c:v>
                </c:pt>
                <c:pt idx="1002">
                  <c:v>0</c:v>
                </c:pt>
                <c:pt idx="1003">
                  <c:v>0</c:v>
                </c:pt>
                <c:pt idx="1004">
                  <c:v>0</c:v>
                </c:pt>
                <c:pt idx="1005">
                  <c:v>0</c:v>
                </c:pt>
                <c:pt idx="1006">
                  <c:v>0</c:v>
                </c:pt>
                <c:pt idx="1007">
                  <c:v>0</c:v>
                </c:pt>
                <c:pt idx="1008">
                  <c:v>0</c:v>
                </c:pt>
                <c:pt idx="1009">
                  <c:v>0</c:v>
                </c:pt>
                <c:pt idx="1010">
                  <c:v>0</c:v>
                </c:pt>
                <c:pt idx="1011">
                  <c:v>0</c:v>
                </c:pt>
                <c:pt idx="1012">
                  <c:v>0</c:v>
                </c:pt>
                <c:pt idx="1013">
                  <c:v>0</c:v>
                </c:pt>
                <c:pt idx="1014">
                  <c:v>0</c:v>
                </c:pt>
                <c:pt idx="1015">
                  <c:v>0</c:v>
                </c:pt>
                <c:pt idx="1016">
                  <c:v>0</c:v>
                </c:pt>
                <c:pt idx="1017">
                  <c:v>0</c:v>
                </c:pt>
                <c:pt idx="1018">
                  <c:v>0</c:v>
                </c:pt>
                <c:pt idx="1019">
                  <c:v>0</c:v>
                </c:pt>
                <c:pt idx="1020">
                  <c:v>0</c:v>
                </c:pt>
                <c:pt idx="1021">
                  <c:v>0</c:v>
                </c:pt>
                <c:pt idx="1022">
                  <c:v>0</c:v>
                </c:pt>
                <c:pt idx="1023">
                  <c:v>0</c:v>
                </c:pt>
                <c:pt idx="1024">
                  <c:v>0</c:v>
                </c:pt>
                <c:pt idx="1025">
                  <c:v>0</c:v>
                </c:pt>
                <c:pt idx="1026">
                  <c:v>0</c:v>
                </c:pt>
                <c:pt idx="1027">
                  <c:v>0</c:v>
                </c:pt>
                <c:pt idx="1028">
                  <c:v>0</c:v>
                </c:pt>
                <c:pt idx="1029">
                  <c:v>0</c:v>
                </c:pt>
                <c:pt idx="1030">
                  <c:v>0</c:v>
                </c:pt>
                <c:pt idx="1031">
                  <c:v>0</c:v>
                </c:pt>
                <c:pt idx="1032">
                  <c:v>0</c:v>
                </c:pt>
                <c:pt idx="1033">
                  <c:v>0</c:v>
                </c:pt>
                <c:pt idx="1034">
                  <c:v>0</c:v>
                </c:pt>
                <c:pt idx="1035">
                  <c:v>0</c:v>
                </c:pt>
                <c:pt idx="1036">
                  <c:v>0</c:v>
                </c:pt>
                <c:pt idx="1037">
                  <c:v>0</c:v>
                </c:pt>
                <c:pt idx="1038">
                  <c:v>0</c:v>
                </c:pt>
                <c:pt idx="1039">
                  <c:v>0</c:v>
                </c:pt>
                <c:pt idx="1040">
                  <c:v>0</c:v>
                </c:pt>
                <c:pt idx="1041">
                  <c:v>0</c:v>
                </c:pt>
                <c:pt idx="1042">
                  <c:v>0</c:v>
                </c:pt>
                <c:pt idx="1043">
                  <c:v>0</c:v>
                </c:pt>
                <c:pt idx="1044">
                  <c:v>0</c:v>
                </c:pt>
                <c:pt idx="1045">
                  <c:v>0</c:v>
                </c:pt>
                <c:pt idx="1046">
                  <c:v>0</c:v>
                </c:pt>
                <c:pt idx="1047">
                  <c:v>0</c:v>
                </c:pt>
                <c:pt idx="1048">
                  <c:v>0</c:v>
                </c:pt>
                <c:pt idx="1049">
                  <c:v>0</c:v>
                </c:pt>
                <c:pt idx="1050">
                  <c:v>0</c:v>
                </c:pt>
                <c:pt idx="1051">
                  <c:v>0</c:v>
                </c:pt>
                <c:pt idx="1052">
                  <c:v>0</c:v>
                </c:pt>
                <c:pt idx="1053">
                  <c:v>0</c:v>
                </c:pt>
                <c:pt idx="1054">
                  <c:v>0</c:v>
                </c:pt>
                <c:pt idx="1055">
                  <c:v>0</c:v>
                </c:pt>
                <c:pt idx="1056">
                  <c:v>0</c:v>
                </c:pt>
                <c:pt idx="1057">
                  <c:v>0</c:v>
                </c:pt>
                <c:pt idx="1058">
                  <c:v>0</c:v>
                </c:pt>
                <c:pt idx="1059">
                  <c:v>0</c:v>
                </c:pt>
                <c:pt idx="1060">
                  <c:v>0</c:v>
                </c:pt>
                <c:pt idx="1061">
                  <c:v>0</c:v>
                </c:pt>
                <c:pt idx="1062">
                  <c:v>0</c:v>
                </c:pt>
                <c:pt idx="1063">
                  <c:v>0</c:v>
                </c:pt>
                <c:pt idx="1064">
                  <c:v>0</c:v>
                </c:pt>
                <c:pt idx="1065">
                  <c:v>0</c:v>
                </c:pt>
                <c:pt idx="1066">
                  <c:v>0</c:v>
                </c:pt>
                <c:pt idx="1067">
                  <c:v>0</c:v>
                </c:pt>
                <c:pt idx="1068">
                  <c:v>0</c:v>
                </c:pt>
                <c:pt idx="1069">
                  <c:v>0</c:v>
                </c:pt>
                <c:pt idx="1070">
                  <c:v>0</c:v>
                </c:pt>
                <c:pt idx="1071">
                  <c:v>0</c:v>
                </c:pt>
                <c:pt idx="1072">
                  <c:v>0</c:v>
                </c:pt>
                <c:pt idx="1073">
                  <c:v>0</c:v>
                </c:pt>
                <c:pt idx="1074">
                  <c:v>0</c:v>
                </c:pt>
                <c:pt idx="1075">
                  <c:v>0</c:v>
                </c:pt>
                <c:pt idx="1076">
                  <c:v>0</c:v>
                </c:pt>
                <c:pt idx="1077">
                  <c:v>0</c:v>
                </c:pt>
                <c:pt idx="1078">
                  <c:v>0</c:v>
                </c:pt>
                <c:pt idx="1079">
                  <c:v>0</c:v>
                </c:pt>
                <c:pt idx="1080">
                  <c:v>0</c:v>
                </c:pt>
                <c:pt idx="1081">
                  <c:v>0</c:v>
                </c:pt>
                <c:pt idx="1082">
                  <c:v>0</c:v>
                </c:pt>
                <c:pt idx="1083">
                  <c:v>0</c:v>
                </c:pt>
                <c:pt idx="1084">
                  <c:v>0</c:v>
                </c:pt>
                <c:pt idx="1085">
                  <c:v>0</c:v>
                </c:pt>
                <c:pt idx="1086">
                  <c:v>0</c:v>
                </c:pt>
                <c:pt idx="1087">
                  <c:v>0</c:v>
                </c:pt>
                <c:pt idx="1088">
                  <c:v>0</c:v>
                </c:pt>
                <c:pt idx="1089">
                  <c:v>0</c:v>
                </c:pt>
                <c:pt idx="1090">
                  <c:v>0</c:v>
                </c:pt>
                <c:pt idx="1091">
                  <c:v>0</c:v>
                </c:pt>
                <c:pt idx="1092">
                  <c:v>0</c:v>
                </c:pt>
                <c:pt idx="1093">
                  <c:v>0</c:v>
                </c:pt>
                <c:pt idx="1094">
                  <c:v>0</c:v>
                </c:pt>
                <c:pt idx="1095">
                  <c:v>0</c:v>
                </c:pt>
                <c:pt idx="1096">
                  <c:v>0</c:v>
                </c:pt>
                <c:pt idx="1097">
                  <c:v>0</c:v>
                </c:pt>
                <c:pt idx="1098">
                  <c:v>0</c:v>
                </c:pt>
                <c:pt idx="1099">
                  <c:v>0</c:v>
                </c:pt>
                <c:pt idx="1100">
                  <c:v>0</c:v>
                </c:pt>
                <c:pt idx="1101">
                  <c:v>0</c:v>
                </c:pt>
                <c:pt idx="1102">
                  <c:v>0</c:v>
                </c:pt>
                <c:pt idx="1103">
                  <c:v>0</c:v>
                </c:pt>
                <c:pt idx="1104">
                  <c:v>0</c:v>
                </c:pt>
                <c:pt idx="1105">
                  <c:v>0</c:v>
                </c:pt>
                <c:pt idx="1106">
                  <c:v>0</c:v>
                </c:pt>
                <c:pt idx="1107">
                  <c:v>0</c:v>
                </c:pt>
                <c:pt idx="1108">
                  <c:v>0</c:v>
                </c:pt>
                <c:pt idx="1109">
                  <c:v>0</c:v>
                </c:pt>
                <c:pt idx="1110">
                  <c:v>0</c:v>
                </c:pt>
                <c:pt idx="1111">
                  <c:v>0</c:v>
                </c:pt>
                <c:pt idx="1112">
                  <c:v>0</c:v>
                </c:pt>
                <c:pt idx="1113">
                  <c:v>0</c:v>
                </c:pt>
                <c:pt idx="1114">
                  <c:v>0</c:v>
                </c:pt>
                <c:pt idx="1115">
                  <c:v>0</c:v>
                </c:pt>
                <c:pt idx="1116">
                  <c:v>0</c:v>
                </c:pt>
                <c:pt idx="1117">
                  <c:v>0</c:v>
                </c:pt>
                <c:pt idx="1118">
                  <c:v>0</c:v>
                </c:pt>
                <c:pt idx="1119">
                  <c:v>0</c:v>
                </c:pt>
                <c:pt idx="1120">
                  <c:v>0</c:v>
                </c:pt>
                <c:pt idx="1121">
                  <c:v>0</c:v>
                </c:pt>
                <c:pt idx="1122">
                  <c:v>0</c:v>
                </c:pt>
                <c:pt idx="1123">
                  <c:v>0</c:v>
                </c:pt>
                <c:pt idx="1124">
                  <c:v>0</c:v>
                </c:pt>
                <c:pt idx="1125">
                  <c:v>0</c:v>
                </c:pt>
                <c:pt idx="1126">
                  <c:v>0</c:v>
                </c:pt>
                <c:pt idx="1127">
                  <c:v>0</c:v>
                </c:pt>
                <c:pt idx="1128">
                  <c:v>0</c:v>
                </c:pt>
                <c:pt idx="1129">
                  <c:v>0</c:v>
                </c:pt>
                <c:pt idx="1130">
                  <c:v>0</c:v>
                </c:pt>
                <c:pt idx="1131">
                  <c:v>0</c:v>
                </c:pt>
                <c:pt idx="1132">
                  <c:v>0</c:v>
                </c:pt>
                <c:pt idx="1133">
                  <c:v>0</c:v>
                </c:pt>
                <c:pt idx="1134">
                  <c:v>0</c:v>
                </c:pt>
                <c:pt idx="1135">
                  <c:v>0</c:v>
                </c:pt>
                <c:pt idx="1136">
                  <c:v>0</c:v>
                </c:pt>
                <c:pt idx="1137">
                  <c:v>0</c:v>
                </c:pt>
                <c:pt idx="1138">
                  <c:v>0</c:v>
                </c:pt>
                <c:pt idx="1139">
                  <c:v>0</c:v>
                </c:pt>
                <c:pt idx="1140">
                  <c:v>0</c:v>
                </c:pt>
                <c:pt idx="1141">
                  <c:v>0</c:v>
                </c:pt>
                <c:pt idx="1142">
                  <c:v>0</c:v>
                </c:pt>
                <c:pt idx="1143">
                  <c:v>0</c:v>
                </c:pt>
                <c:pt idx="1144">
                  <c:v>0</c:v>
                </c:pt>
                <c:pt idx="1145">
                  <c:v>0</c:v>
                </c:pt>
                <c:pt idx="1146">
                  <c:v>0</c:v>
                </c:pt>
                <c:pt idx="1147">
                  <c:v>0</c:v>
                </c:pt>
                <c:pt idx="1148">
                  <c:v>0</c:v>
                </c:pt>
                <c:pt idx="1149">
                  <c:v>0</c:v>
                </c:pt>
                <c:pt idx="1150">
                  <c:v>0</c:v>
                </c:pt>
                <c:pt idx="1151">
                  <c:v>0</c:v>
                </c:pt>
                <c:pt idx="1152">
                  <c:v>0</c:v>
                </c:pt>
                <c:pt idx="1153">
                  <c:v>0</c:v>
                </c:pt>
                <c:pt idx="1154">
                  <c:v>0</c:v>
                </c:pt>
                <c:pt idx="1155">
                  <c:v>0</c:v>
                </c:pt>
                <c:pt idx="1156">
                  <c:v>0</c:v>
                </c:pt>
                <c:pt idx="1157">
                  <c:v>0</c:v>
                </c:pt>
                <c:pt idx="1158">
                  <c:v>0</c:v>
                </c:pt>
                <c:pt idx="1159">
                  <c:v>0</c:v>
                </c:pt>
                <c:pt idx="1160">
                  <c:v>0</c:v>
                </c:pt>
                <c:pt idx="1161">
                  <c:v>0</c:v>
                </c:pt>
                <c:pt idx="1162">
                  <c:v>0</c:v>
                </c:pt>
                <c:pt idx="1163">
                  <c:v>0</c:v>
                </c:pt>
                <c:pt idx="1164">
                  <c:v>0</c:v>
                </c:pt>
                <c:pt idx="1165">
                  <c:v>0</c:v>
                </c:pt>
                <c:pt idx="1166">
                  <c:v>0</c:v>
                </c:pt>
                <c:pt idx="1167">
                  <c:v>0</c:v>
                </c:pt>
                <c:pt idx="1168">
                  <c:v>0</c:v>
                </c:pt>
                <c:pt idx="1169">
                  <c:v>0</c:v>
                </c:pt>
                <c:pt idx="1170">
                  <c:v>0</c:v>
                </c:pt>
                <c:pt idx="1171">
                  <c:v>0</c:v>
                </c:pt>
                <c:pt idx="1172">
                  <c:v>0</c:v>
                </c:pt>
                <c:pt idx="1173">
                  <c:v>0</c:v>
                </c:pt>
                <c:pt idx="1174">
                  <c:v>0</c:v>
                </c:pt>
                <c:pt idx="1175">
                  <c:v>0</c:v>
                </c:pt>
                <c:pt idx="1176">
                  <c:v>0</c:v>
                </c:pt>
                <c:pt idx="1177">
                  <c:v>0</c:v>
                </c:pt>
                <c:pt idx="1178">
                  <c:v>0</c:v>
                </c:pt>
                <c:pt idx="1179">
                  <c:v>0</c:v>
                </c:pt>
                <c:pt idx="1180">
                  <c:v>0</c:v>
                </c:pt>
                <c:pt idx="1181">
                  <c:v>0</c:v>
                </c:pt>
                <c:pt idx="1182">
                  <c:v>0</c:v>
                </c:pt>
                <c:pt idx="1183">
                  <c:v>0</c:v>
                </c:pt>
                <c:pt idx="1184">
                  <c:v>0</c:v>
                </c:pt>
                <c:pt idx="1185">
                  <c:v>0</c:v>
                </c:pt>
                <c:pt idx="1186">
                  <c:v>0</c:v>
                </c:pt>
                <c:pt idx="1187">
                  <c:v>0</c:v>
                </c:pt>
                <c:pt idx="1188">
                  <c:v>0</c:v>
                </c:pt>
                <c:pt idx="1189">
                  <c:v>0</c:v>
                </c:pt>
                <c:pt idx="1190">
                  <c:v>0</c:v>
                </c:pt>
                <c:pt idx="1191">
                  <c:v>0</c:v>
                </c:pt>
                <c:pt idx="1192">
                  <c:v>0</c:v>
                </c:pt>
                <c:pt idx="1193">
                  <c:v>0</c:v>
                </c:pt>
                <c:pt idx="1194">
                  <c:v>0</c:v>
                </c:pt>
                <c:pt idx="1195">
                  <c:v>0</c:v>
                </c:pt>
                <c:pt idx="1196">
                  <c:v>0</c:v>
                </c:pt>
                <c:pt idx="1197">
                  <c:v>0</c:v>
                </c:pt>
                <c:pt idx="1198">
                  <c:v>0</c:v>
                </c:pt>
                <c:pt idx="1199">
                  <c:v>0</c:v>
                </c:pt>
                <c:pt idx="1200">
                  <c:v>0</c:v>
                </c:pt>
                <c:pt idx="1201">
                  <c:v>0</c:v>
                </c:pt>
                <c:pt idx="1202">
                  <c:v>0</c:v>
                </c:pt>
                <c:pt idx="1203">
                  <c:v>0</c:v>
                </c:pt>
                <c:pt idx="1204">
                  <c:v>0</c:v>
                </c:pt>
                <c:pt idx="1205">
                  <c:v>0</c:v>
                </c:pt>
                <c:pt idx="1206">
                  <c:v>0</c:v>
                </c:pt>
                <c:pt idx="1207">
                  <c:v>0</c:v>
                </c:pt>
                <c:pt idx="1208">
                  <c:v>0</c:v>
                </c:pt>
                <c:pt idx="1209">
                  <c:v>0</c:v>
                </c:pt>
                <c:pt idx="1210">
                  <c:v>0</c:v>
                </c:pt>
                <c:pt idx="1211">
                  <c:v>0</c:v>
                </c:pt>
                <c:pt idx="1212">
                  <c:v>0</c:v>
                </c:pt>
                <c:pt idx="1213">
                  <c:v>0</c:v>
                </c:pt>
                <c:pt idx="1214">
                  <c:v>0</c:v>
                </c:pt>
                <c:pt idx="1215">
                  <c:v>0</c:v>
                </c:pt>
                <c:pt idx="1216">
                  <c:v>0</c:v>
                </c:pt>
                <c:pt idx="1217">
                  <c:v>0</c:v>
                </c:pt>
                <c:pt idx="1218">
                  <c:v>0</c:v>
                </c:pt>
                <c:pt idx="1219">
                  <c:v>0</c:v>
                </c:pt>
                <c:pt idx="1220">
                  <c:v>0</c:v>
                </c:pt>
                <c:pt idx="1221">
                  <c:v>0</c:v>
                </c:pt>
                <c:pt idx="1222">
                  <c:v>0</c:v>
                </c:pt>
                <c:pt idx="1223">
                  <c:v>0</c:v>
                </c:pt>
                <c:pt idx="1224">
                  <c:v>0</c:v>
                </c:pt>
                <c:pt idx="1225">
                  <c:v>0</c:v>
                </c:pt>
                <c:pt idx="1226">
                  <c:v>0</c:v>
                </c:pt>
                <c:pt idx="1227">
                  <c:v>0</c:v>
                </c:pt>
                <c:pt idx="1228">
                  <c:v>0</c:v>
                </c:pt>
                <c:pt idx="1229">
                  <c:v>0</c:v>
                </c:pt>
                <c:pt idx="1230">
                  <c:v>0</c:v>
                </c:pt>
                <c:pt idx="1231">
                  <c:v>0</c:v>
                </c:pt>
                <c:pt idx="1232">
                  <c:v>0</c:v>
                </c:pt>
                <c:pt idx="1233">
                  <c:v>0</c:v>
                </c:pt>
                <c:pt idx="1234">
                  <c:v>0</c:v>
                </c:pt>
                <c:pt idx="1235">
                  <c:v>0</c:v>
                </c:pt>
                <c:pt idx="1236">
                  <c:v>0</c:v>
                </c:pt>
                <c:pt idx="1237">
                  <c:v>0</c:v>
                </c:pt>
                <c:pt idx="1238">
                  <c:v>0</c:v>
                </c:pt>
                <c:pt idx="1239">
                  <c:v>0</c:v>
                </c:pt>
                <c:pt idx="1240">
                  <c:v>0</c:v>
                </c:pt>
                <c:pt idx="1241">
                  <c:v>0</c:v>
                </c:pt>
                <c:pt idx="1242">
                  <c:v>0</c:v>
                </c:pt>
                <c:pt idx="1243">
                  <c:v>0</c:v>
                </c:pt>
                <c:pt idx="1244">
                  <c:v>0</c:v>
                </c:pt>
                <c:pt idx="1245">
                  <c:v>0</c:v>
                </c:pt>
                <c:pt idx="1246">
                  <c:v>0</c:v>
                </c:pt>
                <c:pt idx="1247">
                  <c:v>0</c:v>
                </c:pt>
                <c:pt idx="1248">
                  <c:v>0</c:v>
                </c:pt>
                <c:pt idx="1249">
                  <c:v>0</c:v>
                </c:pt>
                <c:pt idx="1250">
                  <c:v>0</c:v>
                </c:pt>
                <c:pt idx="1251">
                  <c:v>0</c:v>
                </c:pt>
                <c:pt idx="1252">
                  <c:v>0</c:v>
                </c:pt>
                <c:pt idx="1253">
                  <c:v>0</c:v>
                </c:pt>
                <c:pt idx="1254">
                  <c:v>0</c:v>
                </c:pt>
                <c:pt idx="1255">
                  <c:v>0</c:v>
                </c:pt>
                <c:pt idx="1256">
                  <c:v>0</c:v>
                </c:pt>
                <c:pt idx="1257">
                  <c:v>0</c:v>
                </c:pt>
                <c:pt idx="1258">
                  <c:v>0</c:v>
                </c:pt>
                <c:pt idx="1259">
                  <c:v>0</c:v>
                </c:pt>
                <c:pt idx="1260">
                  <c:v>0</c:v>
                </c:pt>
                <c:pt idx="1261">
                  <c:v>0</c:v>
                </c:pt>
                <c:pt idx="1262">
                  <c:v>0</c:v>
                </c:pt>
                <c:pt idx="1263">
                  <c:v>0</c:v>
                </c:pt>
                <c:pt idx="1264">
                  <c:v>0</c:v>
                </c:pt>
                <c:pt idx="1265">
                  <c:v>0</c:v>
                </c:pt>
                <c:pt idx="1266">
                  <c:v>0</c:v>
                </c:pt>
                <c:pt idx="1267">
                  <c:v>0</c:v>
                </c:pt>
                <c:pt idx="1268">
                  <c:v>0</c:v>
                </c:pt>
                <c:pt idx="1269">
                  <c:v>0</c:v>
                </c:pt>
                <c:pt idx="1270">
                  <c:v>0</c:v>
                </c:pt>
                <c:pt idx="1271">
                  <c:v>0</c:v>
                </c:pt>
                <c:pt idx="1272">
                  <c:v>0</c:v>
                </c:pt>
                <c:pt idx="1273">
                  <c:v>0</c:v>
                </c:pt>
                <c:pt idx="1274">
                  <c:v>0</c:v>
                </c:pt>
                <c:pt idx="1275">
                  <c:v>0</c:v>
                </c:pt>
                <c:pt idx="1276">
                  <c:v>0</c:v>
                </c:pt>
                <c:pt idx="1277">
                  <c:v>0</c:v>
                </c:pt>
                <c:pt idx="1278">
                  <c:v>0</c:v>
                </c:pt>
                <c:pt idx="1279">
                  <c:v>0</c:v>
                </c:pt>
                <c:pt idx="1280">
                  <c:v>0</c:v>
                </c:pt>
                <c:pt idx="1281">
                  <c:v>0</c:v>
                </c:pt>
                <c:pt idx="1282">
                  <c:v>0</c:v>
                </c:pt>
                <c:pt idx="1283">
                  <c:v>0</c:v>
                </c:pt>
                <c:pt idx="1284">
                  <c:v>0</c:v>
                </c:pt>
                <c:pt idx="1285">
                  <c:v>0</c:v>
                </c:pt>
                <c:pt idx="1286">
                  <c:v>0</c:v>
                </c:pt>
                <c:pt idx="1287">
                  <c:v>0</c:v>
                </c:pt>
                <c:pt idx="1288">
                  <c:v>0</c:v>
                </c:pt>
                <c:pt idx="1289">
                  <c:v>0</c:v>
                </c:pt>
                <c:pt idx="1290">
                  <c:v>0</c:v>
                </c:pt>
                <c:pt idx="1291">
                  <c:v>0</c:v>
                </c:pt>
                <c:pt idx="1292">
                  <c:v>0</c:v>
                </c:pt>
                <c:pt idx="1293">
                  <c:v>0</c:v>
                </c:pt>
                <c:pt idx="1294">
                  <c:v>0</c:v>
                </c:pt>
                <c:pt idx="1295">
                  <c:v>0</c:v>
                </c:pt>
                <c:pt idx="1296">
                  <c:v>0</c:v>
                </c:pt>
                <c:pt idx="1297">
                  <c:v>0</c:v>
                </c:pt>
                <c:pt idx="1298">
                  <c:v>0</c:v>
                </c:pt>
                <c:pt idx="1299">
                  <c:v>0</c:v>
                </c:pt>
                <c:pt idx="1300">
                  <c:v>0</c:v>
                </c:pt>
                <c:pt idx="1301">
                  <c:v>0</c:v>
                </c:pt>
                <c:pt idx="1302">
                  <c:v>0</c:v>
                </c:pt>
                <c:pt idx="1303">
                  <c:v>0</c:v>
                </c:pt>
                <c:pt idx="1304">
                  <c:v>0</c:v>
                </c:pt>
                <c:pt idx="1305">
                  <c:v>0</c:v>
                </c:pt>
                <c:pt idx="1306">
                  <c:v>0</c:v>
                </c:pt>
                <c:pt idx="1307">
                  <c:v>0</c:v>
                </c:pt>
                <c:pt idx="1308">
                  <c:v>0</c:v>
                </c:pt>
                <c:pt idx="1309">
                  <c:v>0</c:v>
                </c:pt>
                <c:pt idx="1310">
                  <c:v>0</c:v>
                </c:pt>
                <c:pt idx="1311">
                  <c:v>0</c:v>
                </c:pt>
                <c:pt idx="1312">
                  <c:v>0</c:v>
                </c:pt>
                <c:pt idx="1313">
                  <c:v>0</c:v>
                </c:pt>
                <c:pt idx="1314">
                  <c:v>0</c:v>
                </c:pt>
                <c:pt idx="1315">
                  <c:v>0</c:v>
                </c:pt>
                <c:pt idx="1316">
                  <c:v>0</c:v>
                </c:pt>
                <c:pt idx="1317">
                  <c:v>0</c:v>
                </c:pt>
                <c:pt idx="1318">
                  <c:v>0</c:v>
                </c:pt>
                <c:pt idx="1319">
                  <c:v>0</c:v>
                </c:pt>
                <c:pt idx="1320">
                  <c:v>0</c:v>
                </c:pt>
                <c:pt idx="1321">
                  <c:v>0</c:v>
                </c:pt>
                <c:pt idx="1322">
                  <c:v>0</c:v>
                </c:pt>
                <c:pt idx="1323">
                  <c:v>0</c:v>
                </c:pt>
                <c:pt idx="1324">
                  <c:v>0</c:v>
                </c:pt>
                <c:pt idx="1325">
                  <c:v>0</c:v>
                </c:pt>
                <c:pt idx="1326">
                  <c:v>0</c:v>
                </c:pt>
                <c:pt idx="1327">
                  <c:v>0</c:v>
                </c:pt>
                <c:pt idx="1328">
                  <c:v>0</c:v>
                </c:pt>
                <c:pt idx="1329">
                  <c:v>0</c:v>
                </c:pt>
                <c:pt idx="1330">
                  <c:v>0</c:v>
                </c:pt>
                <c:pt idx="1331">
                  <c:v>0</c:v>
                </c:pt>
                <c:pt idx="1332">
                  <c:v>0</c:v>
                </c:pt>
                <c:pt idx="1333">
                  <c:v>0</c:v>
                </c:pt>
                <c:pt idx="1334">
                  <c:v>0</c:v>
                </c:pt>
                <c:pt idx="1335">
                  <c:v>0</c:v>
                </c:pt>
                <c:pt idx="1336">
                  <c:v>0</c:v>
                </c:pt>
                <c:pt idx="1337">
                  <c:v>0</c:v>
                </c:pt>
                <c:pt idx="1338">
                  <c:v>0</c:v>
                </c:pt>
                <c:pt idx="1339">
                  <c:v>0</c:v>
                </c:pt>
                <c:pt idx="1340">
                  <c:v>0</c:v>
                </c:pt>
                <c:pt idx="1341">
                  <c:v>0</c:v>
                </c:pt>
                <c:pt idx="1342">
                  <c:v>0</c:v>
                </c:pt>
                <c:pt idx="1343">
                  <c:v>0</c:v>
                </c:pt>
                <c:pt idx="1344">
                  <c:v>0</c:v>
                </c:pt>
                <c:pt idx="1345">
                  <c:v>0</c:v>
                </c:pt>
                <c:pt idx="1346">
                  <c:v>0</c:v>
                </c:pt>
                <c:pt idx="1347">
                  <c:v>0</c:v>
                </c:pt>
                <c:pt idx="1348">
                  <c:v>0</c:v>
                </c:pt>
                <c:pt idx="1349">
                  <c:v>0</c:v>
                </c:pt>
                <c:pt idx="1350">
                  <c:v>0</c:v>
                </c:pt>
                <c:pt idx="1351">
                  <c:v>0</c:v>
                </c:pt>
                <c:pt idx="1352">
                  <c:v>0</c:v>
                </c:pt>
                <c:pt idx="1353">
                  <c:v>0</c:v>
                </c:pt>
                <c:pt idx="1354">
                  <c:v>0</c:v>
                </c:pt>
                <c:pt idx="1355">
                  <c:v>0</c:v>
                </c:pt>
                <c:pt idx="1356">
                  <c:v>0</c:v>
                </c:pt>
                <c:pt idx="1357">
                  <c:v>0</c:v>
                </c:pt>
                <c:pt idx="1358">
                  <c:v>0</c:v>
                </c:pt>
                <c:pt idx="1359">
                  <c:v>0</c:v>
                </c:pt>
                <c:pt idx="1360">
                  <c:v>0</c:v>
                </c:pt>
                <c:pt idx="1361">
                  <c:v>0</c:v>
                </c:pt>
                <c:pt idx="1362">
                  <c:v>0</c:v>
                </c:pt>
                <c:pt idx="1363">
                  <c:v>0</c:v>
                </c:pt>
                <c:pt idx="1364">
                  <c:v>0</c:v>
                </c:pt>
                <c:pt idx="1365">
                  <c:v>0</c:v>
                </c:pt>
                <c:pt idx="1366">
                  <c:v>0</c:v>
                </c:pt>
                <c:pt idx="1367">
                  <c:v>0</c:v>
                </c:pt>
                <c:pt idx="1368">
                  <c:v>0</c:v>
                </c:pt>
                <c:pt idx="1369">
                  <c:v>0</c:v>
                </c:pt>
                <c:pt idx="1370">
                  <c:v>0</c:v>
                </c:pt>
                <c:pt idx="1371">
                  <c:v>0</c:v>
                </c:pt>
                <c:pt idx="1372">
                  <c:v>0</c:v>
                </c:pt>
                <c:pt idx="1373">
                  <c:v>0</c:v>
                </c:pt>
                <c:pt idx="1374">
                  <c:v>0</c:v>
                </c:pt>
                <c:pt idx="1375">
                  <c:v>0</c:v>
                </c:pt>
                <c:pt idx="1376">
                  <c:v>0</c:v>
                </c:pt>
                <c:pt idx="1377">
                  <c:v>0</c:v>
                </c:pt>
                <c:pt idx="1378">
                  <c:v>0</c:v>
                </c:pt>
                <c:pt idx="1379">
                  <c:v>0</c:v>
                </c:pt>
                <c:pt idx="1380">
                  <c:v>0</c:v>
                </c:pt>
                <c:pt idx="1381">
                  <c:v>0</c:v>
                </c:pt>
                <c:pt idx="1382">
                  <c:v>0</c:v>
                </c:pt>
                <c:pt idx="1383">
                  <c:v>0</c:v>
                </c:pt>
                <c:pt idx="1384">
                  <c:v>0</c:v>
                </c:pt>
                <c:pt idx="1385">
                  <c:v>0</c:v>
                </c:pt>
                <c:pt idx="1386">
                  <c:v>0</c:v>
                </c:pt>
                <c:pt idx="1387">
                  <c:v>0</c:v>
                </c:pt>
                <c:pt idx="1388">
                  <c:v>0</c:v>
                </c:pt>
                <c:pt idx="1389">
                  <c:v>0</c:v>
                </c:pt>
                <c:pt idx="1390">
                  <c:v>0</c:v>
                </c:pt>
                <c:pt idx="1391">
                  <c:v>0</c:v>
                </c:pt>
                <c:pt idx="1392">
                  <c:v>0</c:v>
                </c:pt>
                <c:pt idx="1393">
                  <c:v>0</c:v>
                </c:pt>
                <c:pt idx="1394">
                  <c:v>0</c:v>
                </c:pt>
                <c:pt idx="1395">
                  <c:v>0</c:v>
                </c:pt>
                <c:pt idx="1396">
                  <c:v>0</c:v>
                </c:pt>
                <c:pt idx="1397">
                  <c:v>0</c:v>
                </c:pt>
                <c:pt idx="1398">
                  <c:v>0</c:v>
                </c:pt>
                <c:pt idx="1399">
                  <c:v>0</c:v>
                </c:pt>
                <c:pt idx="1400">
                  <c:v>0</c:v>
                </c:pt>
                <c:pt idx="1401">
                  <c:v>0</c:v>
                </c:pt>
                <c:pt idx="1402">
                  <c:v>0</c:v>
                </c:pt>
                <c:pt idx="1403">
                  <c:v>0</c:v>
                </c:pt>
                <c:pt idx="1404">
                  <c:v>0</c:v>
                </c:pt>
                <c:pt idx="1405">
                  <c:v>0</c:v>
                </c:pt>
                <c:pt idx="1406">
                  <c:v>0</c:v>
                </c:pt>
                <c:pt idx="1407">
                  <c:v>0</c:v>
                </c:pt>
                <c:pt idx="1408">
                  <c:v>0</c:v>
                </c:pt>
                <c:pt idx="1409">
                  <c:v>0</c:v>
                </c:pt>
                <c:pt idx="1410">
                  <c:v>0</c:v>
                </c:pt>
                <c:pt idx="1411">
                  <c:v>0</c:v>
                </c:pt>
                <c:pt idx="1412">
                  <c:v>0</c:v>
                </c:pt>
                <c:pt idx="1413">
                  <c:v>0</c:v>
                </c:pt>
                <c:pt idx="1414">
                  <c:v>0</c:v>
                </c:pt>
                <c:pt idx="1415">
                  <c:v>0</c:v>
                </c:pt>
                <c:pt idx="1416">
                  <c:v>0</c:v>
                </c:pt>
                <c:pt idx="1417">
                  <c:v>0</c:v>
                </c:pt>
                <c:pt idx="1418">
                  <c:v>0</c:v>
                </c:pt>
                <c:pt idx="1419">
                  <c:v>0</c:v>
                </c:pt>
                <c:pt idx="1420">
                  <c:v>0</c:v>
                </c:pt>
                <c:pt idx="1421">
                  <c:v>0</c:v>
                </c:pt>
                <c:pt idx="1422">
                  <c:v>0</c:v>
                </c:pt>
                <c:pt idx="1423">
                  <c:v>0</c:v>
                </c:pt>
                <c:pt idx="1424">
                  <c:v>0</c:v>
                </c:pt>
                <c:pt idx="1425">
                  <c:v>0</c:v>
                </c:pt>
                <c:pt idx="1426">
                  <c:v>0</c:v>
                </c:pt>
                <c:pt idx="1427">
                  <c:v>0</c:v>
                </c:pt>
                <c:pt idx="1428">
                  <c:v>0</c:v>
                </c:pt>
                <c:pt idx="1429">
                  <c:v>0</c:v>
                </c:pt>
                <c:pt idx="1430">
                  <c:v>0</c:v>
                </c:pt>
                <c:pt idx="1431">
                  <c:v>0</c:v>
                </c:pt>
                <c:pt idx="1432">
                  <c:v>0</c:v>
                </c:pt>
                <c:pt idx="1433">
                  <c:v>0</c:v>
                </c:pt>
                <c:pt idx="1434">
                  <c:v>0</c:v>
                </c:pt>
                <c:pt idx="1435">
                  <c:v>0</c:v>
                </c:pt>
                <c:pt idx="1436">
                  <c:v>0</c:v>
                </c:pt>
                <c:pt idx="1437">
                  <c:v>0</c:v>
                </c:pt>
                <c:pt idx="1438">
                  <c:v>0</c:v>
                </c:pt>
                <c:pt idx="1439">
                  <c:v>0</c:v>
                </c:pt>
                <c:pt idx="1440">
                  <c:v>0</c:v>
                </c:pt>
                <c:pt idx="1441">
                  <c:v>0</c:v>
                </c:pt>
                <c:pt idx="1442">
                  <c:v>0</c:v>
                </c:pt>
                <c:pt idx="1443">
                  <c:v>0</c:v>
                </c:pt>
                <c:pt idx="1444">
                  <c:v>0</c:v>
                </c:pt>
                <c:pt idx="1445">
                  <c:v>0</c:v>
                </c:pt>
                <c:pt idx="1446">
                  <c:v>0</c:v>
                </c:pt>
                <c:pt idx="1447">
                  <c:v>0</c:v>
                </c:pt>
                <c:pt idx="1448">
                  <c:v>0</c:v>
                </c:pt>
                <c:pt idx="1449">
                  <c:v>0</c:v>
                </c:pt>
                <c:pt idx="1450">
                  <c:v>0</c:v>
                </c:pt>
                <c:pt idx="1451">
                  <c:v>0</c:v>
                </c:pt>
                <c:pt idx="1452">
                  <c:v>0</c:v>
                </c:pt>
                <c:pt idx="1453">
                  <c:v>0</c:v>
                </c:pt>
                <c:pt idx="1454">
                  <c:v>0</c:v>
                </c:pt>
                <c:pt idx="1455">
                  <c:v>0</c:v>
                </c:pt>
                <c:pt idx="1456">
                  <c:v>0</c:v>
                </c:pt>
                <c:pt idx="1457">
                  <c:v>0</c:v>
                </c:pt>
                <c:pt idx="1458">
                  <c:v>0</c:v>
                </c:pt>
                <c:pt idx="1459">
                  <c:v>0</c:v>
                </c:pt>
                <c:pt idx="1460">
                  <c:v>0</c:v>
                </c:pt>
                <c:pt idx="1461">
                  <c:v>0</c:v>
                </c:pt>
                <c:pt idx="1462">
                  <c:v>0</c:v>
                </c:pt>
                <c:pt idx="1463">
                  <c:v>0</c:v>
                </c:pt>
                <c:pt idx="1464">
                  <c:v>0</c:v>
                </c:pt>
                <c:pt idx="1465">
                  <c:v>0</c:v>
                </c:pt>
                <c:pt idx="1466">
                  <c:v>0</c:v>
                </c:pt>
                <c:pt idx="1467">
                  <c:v>0</c:v>
                </c:pt>
                <c:pt idx="1468">
                  <c:v>0</c:v>
                </c:pt>
                <c:pt idx="1469">
                  <c:v>0</c:v>
                </c:pt>
                <c:pt idx="1470">
                  <c:v>0</c:v>
                </c:pt>
                <c:pt idx="1471">
                  <c:v>0</c:v>
                </c:pt>
                <c:pt idx="1472">
                  <c:v>0</c:v>
                </c:pt>
                <c:pt idx="1473">
                  <c:v>0</c:v>
                </c:pt>
                <c:pt idx="1474">
                  <c:v>0</c:v>
                </c:pt>
                <c:pt idx="1475">
                  <c:v>0</c:v>
                </c:pt>
                <c:pt idx="1476">
                  <c:v>0</c:v>
                </c:pt>
                <c:pt idx="1477">
                  <c:v>0</c:v>
                </c:pt>
                <c:pt idx="1478">
                  <c:v>0</c:v>
                </c:pt>
                <c:pt idx="1479">
                  <c:v>0</c:v>
                </c:pt>
                <c:pt idx="1480">
                  <c:v>0</c:v>
                </c:pt>
                <c:pt idx="1481">
                  <c:v>0</c:v>
                </c:pt>
                <c:pt idx="1482">
                  <c:v>0</c:v>
                </c:pt>
                <c:pt idx="1483">
                  <c:v>0</c:v>
                </c:pt>
                <c:pt idx="1484">
                  <c:v>0</c:v>
                </c:pt>
                <c:pt idx="1485">
                  <c:v>0</c:v>
                </c:pt>
                <c:pt idx="1486">
                  <c:v>0</c:v>
                </c:pt>
                <c:pt idx="1487">
                  <c:v>0</c:v>
                </c:pt>
                <c:pt idx="1488">
                  <c:v>0</c:v>
                </c:pt>
                <c:pt idx="1489">
                  <c:v>0</c:v>
                </c:pt>
                <c:pt idx="1490">
                  <c:v>0</c:v>
                </c:pt>
                <c:pt idx="1491">
                  <c:v>0</c:v>
                </c:pt>
                <c:pt idx="1492">
                  <c:v>0</c:v>
                </c:pt>
                <c:pt idx="1493">
                  <c:v>0</c:v>
                </c:pt>
                <c:pt idx="1494">
                  <c:v>0</c:v>
                </c:pt>
                <c:pt idx="1495">
                  <c:v>0</c:v>
                </c:pt>
                <c:pt idx="1496">
                  <c:v>0</c:v>
                </c:pt>
                <c:pt idx="1497">
                  <c:v>0</c:v>
                </c:pt>
                <c:pt idx="1498">
                  <c:v>0</c:v>
                </c:pt>
                <c:pt idx="1499">
                  <c:v>0</c:v>
                </c:pt>
                <c:pt idx="1500">
                  <c:v>0</c:v>
                </c:pt>
                <c:pt idx="1501">
                  <c:v>0</c:v>
                </c:pt>
                <c:pt idx="1502">
                  <c:v>0</c:v>
                </c:pt>
                <c:pt idx="1503">
                  <c:v>0</c:v>
                </c:pt>
                <c:pt idx="1504">
                  <c:v>0</c:v>
                </c:pt>
                <c:pt idx="1505">
                  <c:v>0</c:v>
                </c:pt>
                <c:pt idx="1506">
                  <c:v>0</c:v>
                </c:pt>
                <c:pt idx="1507">
                  <c:v>0</c:v>
                </c:pt>
                <c:pt idx="1508">
                  <c:v>0</c:v>
                </c:pt>
                <c:pt idx="1509">
                  <c:v>0</c:v>
                </c:pt>
                <c:pt idx="1510">
                  <c:v>0</c:v>
                </c:pt>
                <c:pt idx="1511">
                  <c:v>0</c:v>
                </c:pt>
                <c:pt idx="1512">
                  <c:v>0</c:v>
                </c:pt>
                <c:pt idx="1513">
                  <c:v>0</c:v>
                </c:pt>
                <c:pt idx="1514">
                  <c:v>0</c:v>
                </c:pt>
                <c:pt idx="1515">
                  <c:v>0</c:v>
                </c:pt>
                <c:pt idx="1516">
                  <c:v>0</c:v>
                </c:pt>
                <c:pt idx="1517">
                  <c:v>0</c:v>
                </c:pt>
                <c:pt idx="1518">
                  <c:v>0</c:v>
                </c:pt>
                <c:pt idx="1519">
                  <c:v>0</c:v>
                </c:pt>
                <c:pt idx="1520">
                  <c:v>0</c:v>
                </c:pt>
                <c:pt idx="1521">
                  <c:v>0</c:v>
                </c:pt>
                <c:pt idx="1522">
                  <c:v>0</c:v>
                </c:pt>
                <c:pt idx="1523">
                  <c:v>0</c:v>
                </c:pt>
                <c:pt idx="1524">
                  <c:v>0</c:v>
                </c:pt>
                <c:pt idx="1525">
                  <c:v>0</c:v>
                </c:pt>
                <c:pt idx="1526">
                  <c:v>0</c:v>
                </c:pt>
                <c:pt idx="1527">
                  <c:v>0</c:v>
                </c:pt>
                <c:pt idx="1528">
                  <c:v>0</c:v>
                </c:pt>
                <c:pt idx="1529">
                  <c:v>0</c:v>
                </c:pt>
                <c:pt idx="1530">
                  <c:v>0</c:v>
                </c:pt>
                <c:pt idx="1531">
                  <c:v>0</c:v>
                </c:pt>
                <c:pt idx="1532">
                  <c:v>0</c:v>
                </c:pt>
                <c:pt idx="1533">
                  <c:v>0</c:v>
                </c:pt>
                <c:pt idx="1534">
                  <c:v>0</c:v>
                </c:pt>
                <c:pt idx="1535">
                  <c:v>0</c:v>
                </c:pt>
                <c:pt idx="1536">
                  <c:v>0</c:v>
                </c:pt>
                <c:pt idx="1537">
                  <c:v>0</c:v>
                </c:pt>
                <c:pt idx="1538">
                  <c:v>0</c:v>
                </c:pt>
                <c:pt idx="1539">
                  <c:v>0</c:v>
                </c:pt>
                <c:pt idx="1540">
                  <c:v>0</c:v>
                </c:pt>
                <c:pt idx="1541">
                  <c:v>0</c:v>
                </c:pt>
                <c:pt idx="1542">
                  <c:v>0</c:v>
                </c:pt>
                <c:pt idx="1543">
                  <c:v>0</c:v>
                </c:pt>
                <c:pt idx="1544">
                  <c:v>0</c:v>
                </c:pt>
                <c:pt idx="1545">
                  <c:v>0</c:v>
                </c:pt>
                <c:pt idx="1546">
                  <c:v>0</c:v>
                </c:pt>
                <c:pt idx="1547">
                  <c:v>0</c:v>
                </c:pt>
                <c:pt idx="1548">
                  <c:v>0</c:v>
                </c:pt>
                <c:pt idx="1549">
                  <c:v>0</c:v>
                </c:pt>
                <c:pt idx="1550">
                  <c:v>0</c:v>
                </c:pt>
                <c:pt idx="1551">
                  <c:v>0</c:v>
                </c:pt>
                <c:pt idx="1552">
                  <c:v>0</c:v>
                </c:pt>
                <c:pt idx="1553">
                  <c:v>0</c:v>
                </c:pt>
                <c:pt idx="1554">
                  <c:v>0</c:v>
                </c:pt>
                <c:pt idx="1555">
                  <c:v>0</c:v>
                </c:pt>
                <c:pt idx="1556">
                  <c:v>0</c:v>
                </c:pt>
                <c:pt idx="1557">
                  <c:v>0</c:v>
                </c:pt>
                <c:pt idx="1558">
                  <c:v>0</c:v>
                </c:pt>
                <c:pt idx="1559">
                  <c:v>0</c:v>
                </c:pt>
                <c:pt idx="1560">
                  <c:v>0</c:v>
                </c:pt>
                <c:pt idx="1561">
                  <c:v>0</c:v>
                </c:pt>
                <c:pt idx="1562">
                  <c:v>0</c:v>
                </c:pt>
                <c:pt idx="1563">
                  <c:v>0</c:v>
                </c:pt>
                <c:pt idx="1564">
                  <c:v>0</c:v>
                </c:pt>
                <c:pt idx="1565">
                  <c:v>0</c:v>
                </c:pt>
                <c:pt idx="1566">
                  <c:v>0</c:v>
                </c:pt>
                <c:pt idx="1567">
                  <c:v>0</c:v>
                </c:pt>
                <c:pt idx="1568">
                  <c:v>0</c:v>
                </c:pt>
                <c:pt idx="1569">
                  <c:v>0</c:v>
                </c:pt>
                <c:pt idx="1570">
                  <c:v>0</c:v>
                </c:pt>
                <c:pt idx="1571">
                  <c:v>0</c:v>
                </c:pt>
                <c:pt idx="1572">
                  <c:v>0</c:v>
                </c:pt>
                <c:pt idx="1573">
                  <c:v>0</c:v>
                </c:pt>
                <c:pt idx="1574">
                  <c:v>0</c:v>
                </c:pt>
                <c:pt idx="1575">
                  <c:v>0</c:v>
                </c:pt>
                <c:pt idx="1576">
                  <c:v>0</c:v>
                </c:pt>
                <c:pt idx="1577">
                  <c:v>0</c:v>
                </c:pt>
                <c:pt idx="1578">
                  <c:v>0</c:v>
                </c:pt>
                <c:pt idx="1579">
                  <c:v>0</c:v>
                </c:pt>
                <c:pt idx="1580">
                  <c:v>0</c:v>
                </c:pt>
                <c:pt idx="1581">
                  <c:v>0</c:v>
                </c:pt>
                <c:pt idx="1582">
                  <c:v>0</c:v>
                </c:pt>
                <c:pt idx="1583">
                  <c:v>0</c:v>
                </c:pt>
                <c:pt idx="1584">
                  <c:v>0</c:v>
                </c:pt>
                <c:pt idx="1585">
                  <c:v>0</c:v>
                </c:pt>
                <c:pt idx="1586">
                  <c:v>0</c:v>
                </c:pt>
                <c:pt idx="1587">
                  <c:v>0</c:v>
                </c:pt>
                <c:pt idx="1588">
                  <c:v>0</c:v>
                </c:pt>
                <c:pt idx="1589">
                  <c:v>0</c:v>
                </c:pt>
                <c:pt idx="1590">
                  <c:v>0</c:v>
                </c:pt>
                <c:pt idx="1591">
                  <c:v>0</c:v>
                </c:pt>
                <c:pt idx="1592">
                  <c:v>0</c:v>
                </c:pt>
                <c:pt idx="1593">
                  <c:v>0</c:v>
                </c:pt>
                <c:pt idx="1594">
                  <c:v>0</c:v>
                </c:pt>
                <c:pt idx="1595">
                  <c:v>0</c:v>
                </c:pt>
                <c:pt idx="1596">
                  <c:v>0</c:v>
                </c:pt>
                <c:pt idx="1597">
                  <c:v>0</c:v>
                </c:pt>
                <c:pt idx="1598">
                  <c:v>0</c:v>
                </c:pt>
                <c:pt idx="1599">
                  <c:v>0</c:v>
                </c:pt>
                <c:pt idx="1600">
                  <c:v>0</c:v>
                </c:pt>
                <c:pt idx="1601">
                  <c:v>0</c:v>
                </c:pt>
                <c:pt idx="1602">
                  <c:v>0</c:v>
                </c:pt>
                <c:pt idx="1603">
                  <c:v>0</c:v>
                </c:pt>
                <c:pt idx="1604">
                  <c:v>0</c:v>
                </c:pt>
                <c:pt idx="1605">
                  <c:v>0</c:v>
                </c:pt>
                <c:pt idx="1606">
                  <c:v>0</c:v>
                </c:pt>
                <c:pt idx="1607">
                  <c:v>0</c:v>
                </c:pt>
                <c:pt idx="1608">
                  <c:v>0</c:v>
                </c:pt>
                <c:pt idx="1609">
                  <c:v>0</c:v>
                </c:pt>
                <c:pt idx="1610">
                  <c:v>0</c:v>
                </c:pt>
                <c:pt idx="1611">
                  <c:v>0</c:v>
                </c:pt>
                <c:pt idx="1612">
                  <c:v>0</c:v>
                </c:pt>
                <c:pt idx="1613">
                  <c:v>0</c:v>
                </c:pt>
                <c:pt idx="1614">
                  <c:v>0</c:v>
                </c:pt>
                <c:pt idx="1615">
                  <c:v>0</c:v>
                </c:pt>
                <c:pt idx="1616">
                  <c:v>0</c:v>
                </c:pt>
                <c:pt idx="1617">
                  <c:v>0</c:v>
                </c:pt>
                <c:pt idx="1618">
                  <c:v>0</c:v>
                </c:pt>
                <c:pt idx="1619">
                  <c:v>0</c:v>
                </c:pt>
                <c:pt idx="1620">
                  <c:v>0</c:v>
                </c:pt>
                <c:pt idx="1621">
                  <c:v>0</c:v>
                </c:pt>
                <c:pt idx="1622">
                  <c:v>0</c:v>
                </c:pt>
                <c:pt idx="1623">
                  <c:v>0</c:v>
                </c:pt>
                <c:pt idx="1624">
                  <c:v>0</c:v>
                </c:pt>
                <c:pt idx="1625">
                  <c:v>0</c:v>
                </c:pt>
                <c:pt idx="1626">
                  <c:v>0</c:v>
                </c:pt>
                <c:pt idx="1627">
                  <c:v>0</c:v>
                </c:pt>
                <c:pt idx="1628">
                  <c:v>0</c:v>
                </c:pt>
                <c:pt idx="1629">
                  <c:v>0</c:v>
                </c:pt>
                <c:pt idx="1630">
                  <c:v>0</c:v>
                </c:pt>
                <c:pt idx="1631">
                  <c:v>0</c:v>
                </c:pt>
                <c:pt idx="1632">
                  <c:v>0</c:v>
                </c:pt>
                <c:pt idx="1633">
                  <c:v>0</c:v>
                </c:pt>
                <c:pt idx="1634">
                  <c:v>0</c:v>
                </c:pt>
                <c:pt idx="1635">
                  <c:v>0</c:v>
                </c:pt>
                <c:pt idx="1636">
                  <c:v>0</c:v>
                </c:pt>
                <c:pt idx="1637">
                  <c:v>0</c:v>
                </c:pt>
                <c:pt idx="1638">
                  <c:v>0</c:v>
                </c:pt>
                <c:pt idx="1639">
                  <c:v>0</c:v>
                </c:pt>
                <c:pt idx="1640">
                  <c:v>0</c:v>
                </c:pt>
                <c:pt idx="1641">
                  <c:v>0</c:v>
                </c:pt>
                <c:pt idx="1642">
                  <c:v>0</c:v>
                </c:pt>
                <c:pt idx="1643">
                  <c:v>0</c:v>
                </c:pt>
                <c:pt idx="1644">
                  <c:v>0</c:v>
                </c:pt>
                <c:pt idx="1645">
                  <c:v>0</c:v>
                </c:pt>
                <c:pt idx="1646">
                  <c:v>0</c:v>
                </c:pt>
                <c:pt idx="1647">
                  <c:v>0</c:v>
                </c:pt>
                <c:pt idx="1648">
                  <c:v>0</c:v>
                </c:pt>
                <c:pt idx="1649">
                  <c:v>0</c:v>
                </c:pt>
                <c:pt idx="1650">
                  <c:v>0</c:v>
                </c:pt>
                <c:pt idx="1651">
                  <c:v>0</c:v>
                </c:pt>
                <c:pt idx="1652">
                  <c:v>0</c:v>
                </c:pt>
                <c:pt idx="1653">
                  <c:v>0</c:v>
                </c:pt>
                <c:pt idx="1654">
                  <c:v>0</c:v>
                </c:pt>
                <c:pt idx="1655">
                  <c:v>0</c:v>
                </c:pt>
                <c:pt idx="1656">
                  <c:v>0</c:v>
                </c:pt>
                <c:pt idx="1657">
                  <c:v>0</c:v>
                </c:pt>
                <c:pt idx="1658">
                  <c:v>0</c:v>
                </c:pt>
                <c:pt idx="1659">
                  <c:v>0</c:v>
                </c:pt>
                <c:pt idx="1660">
                  <c:v>0</c:v>
                </c:pt>
                <c:pt idx="1661">
                  <c:v>0</c:v>
                </c:pt>
                <c:pt idx="1662">
                  <c:v>0</c:v>
                </c:pt>
                <c:pt idx="1663">
                  <c:v>0</c:v>
                </c:pt>
                <c:pt idx="1664">
                  <c:v>0</c:v>
                </c:pt>
                <c:pt idx="1665">
                  <c:v>0</c:v>
                </c:pt>
                <c:pt idx="1666">
                  <c:v>0</c:v>
                </c:pt>
                <c:pt idx="1667">
                  <c:v>0</c:v>
                </c:pt>
                <c:pt idx="1668">
                  <c:v>0</c:v>
                </c:pt>
                <c:pt idx="1669">
                  <c:v>0</c:v>
                </c:pt>
                <c:pt idx="1670">
                  <c:v>0</c:v>
                </c:pt>
                <c:pt idx="1671">
                  <c:v>0</c:v>
                </c:pt>
                <c:pt idx="1672">
                  <c:v>0</c:v>
                </c:pt>
                <c:pt idx="1673">
                  <c:v>0</c:v>
                </c:pt>
                <c:pt idx="1674">
                  <c:v>0</c:v>
                </c:pt>
                <c:pt idx="1675">
                  <c:v>0</c:v>
                </c:pt>
                <c:pt idx="1676">
                  <c:v>0</c:v>
                </c:pt>
                <c:pt idx="1677">
                  <c:v>0</c:v>
                </c:pt>
                <c:pt idx="1678">
                  <c:v>0</c:v>
                </c:pt>
                <c:pt idx="1679">
                  <c:v>0</c:v>
                </c:pt>
                <c:pt idx="1680">
                  <c:v>0</c:v>
                </c:pt>
                <c:pt idx="1681">
                  <c:v>0</c:v>
                </c:pt>
                <c:pt idx="1682">
                  <c:v>0</c:v>
                </c:pt>
                <c:pt idx="1683">
                  <c:v>0</c:v>
                </c:pt>
                <c:pt idx="1684">
                  <c:v>0</c:v>
                </c:pt>
                <c:pt idx="1685">
                  <c:v>0</c:v>
                </c:pt>
                <c:pt idx="1686">
                  <c:v>0</c:v>
                </c:pt>
                <c:pt idx="1687">
                  <c:v>0</c:v>
                </c:pt>
                <c:pt idx="1688">
                  <c:v>0</c:v>
                </c:pt>
                <c:pt idx="1689">
                  <c:v>0</c:v>
                </c:pt>
                <c:pt idx="1690">
                  <c:v>0</c:v>
                </c:pt>
                <c:pt idx="1691">
                  <c:v>0</c:v>
                </c:pt>
                <c:pt idx="1692">
                  <c:v>0</c:v>
                </c:pt>
                <c:pt idx="1693">
                  <c:v>0</c:v>
                </c:pt>
                <c:pt idx="1694">
                  <c:v>0</c:v>
                </c:pt>
                <c:pt idx="1695">
                  <c:v>0</c:v>
                </c:pt>
                <c:pt idx="1696">
                  <c:v>0</c:v>
                </c:pt>
                <c:pt idx="1697">
                  <c:v>0</c:v>
                </c:pt>
                <c:pt idx="1698">
                  <c:v>0</c:v>
                </c:pt>
                <c:pt idx="1699">
                  <c:v>0</c:v>
                </c:pt>
                <c:pt idx="1700">
                  <c:v>0</c:v>
                </c:pt>
                <c:pt idx="1701">
                  <c:v>0</c:v>
                </c:pt>
                <c:pt idx="1702">
                  <c:v>0</c:v>
                </c:pt>
                <c:pt idx="1703">
                  <c:v>0</c:v>
                </c:pt>
                <c:pt idx="1704">
                  <c:v>0</c:v>
                </c:pt>
                <c:pt idx="1705">
                  <c:v>0</c:v>
                </c:pt>
                <c:pt idx="1706">
                  <c:v>0</c:v>
                </c:pt>
                <c:pt idx="1707">
                  <c:v>0</c:v>
                </c:pt>
                <c:pt idx="1708">
                  <c:v>0</c:v>
                </c:pt>
                <c:pt idx="1709">
                  <c:v>0</c:v>
                </c:pt>
                <c:pt idx="1710">
                  <c:v>0</c:v>
                </c:pt>
                <c:pt idx="1711">
                  <c:v>0</c:v>
                </c:pt>
                <c:pt idx="1712">
                  <c:v>0</c:v>
                </c:pt>
                <c:pt idx="1713">
                  <c:v>0</c:v>
                </c:pt>
                <c:pt idx="1714">
                  <c:v>0</c:v>
                </c:pt>
                <c:pt idx="1715">
                  <c:v>0</c:v>
                </c:pt>
                <c:pt idx="1716">
                  <c:v>0</c:v>
                </c:pt>
                <c:pt idx="1717">
                  <c:v>0</c:v>
                </c:pt>
                <c:pt idx="1718">
                  <c:v>0</c:v>
                </c:pt>
                <c:pt idx="1719">
                  <c:v>0</c:v>
                </c:pt>
                <c:pt idx="1720">
                  <c:v>0</c:v>
                </c:pt>
                <c:pt idx="1721">
                  <c:v>0</c:v>
                </c:pt>
                <c:pt idx="1722">
                  <c:v>0</c:v>
                </c:pt>
                <c:pt idx="1723">
                  <c:v>0</c:v>
                </c:pt>
                <c:pt idx="1724">
                  <c:v>0</c:v>
                </c:pt>
                <c:pt idx="1725">
                  <c:v>0</c:v>
                </c:pt>
                <c:pt idx="1726">
                  <c:v>0</c:v>
                </c:pt>
                <c:pt idx="1727">
                  <c:v>0</c:v>
                </c:pt>
                <c:pt idx="1728">
                  <c:v>0</c:v>
                </c:pt>
                <c:pt idx="1729">
                  <c:v>0</c:v>
                </c:pt>
                <c:pt idx="1730">
                  <c:v>0</c:v>
                </c:pt>
                <c:pt idx="1731">
                  <c:v>0</c:v>
                </c:pt>
                <c:pt idx="1732">
                  <c:v>0</c:v>
                </c:pt>
                <c:pt idx="1733">
                  <c:v>0</c:v>
                </c:pt>
                <c:pt idx="1734">
                  <c:v>0</c:v>
                </c:pt>
                <c:pt idx="1735">
                  <c:v>0</c:v>
                </c:pt>
                <c:pt idx="1736">
                  <c:v>0</c:v>
                </c:pt>
                <c:pt idx="1737">
                  <c:v>0</c:v>
                </c:pt>
                <c:pt idx="1738">
                  <c:v>0</c:v>
                </c:pt>
                <c:pt idx="1739">
                  <c:v>0</c:v>
                </c:pt>
                <c:pt idx="1740">
                  <c:v>0</c:v>
                </c:pt>
                <c:pt idx="1741">
                  <c:v>0</c:v>
                </c:pt>
                <c:pt idx="1742">
                  <c:v>0</c:v>
                </c:pt>
                <c:pt idx="1743">
                  <c:v>0</c:v>
                </c:pt>
                <c:pt idx="1744">
                  <c:v>0</c:v>
                </c:pt>
                <c:pt idx="1745">
                  <c:v>0</c:v>
                </c:pt>
                <c:pt idx="1746">
                  <c:v>0</c:v>
                </c:pt>
                <c:pt idx="1747">
                  <c:v>0</c:v>
                </c:pt>
                <c:pt idx="1748">
                  <c:v>0</c:v>
                </c:pt>
                <c:pt idx="1749">
                  <c:v>0</c:v>
                </c:pt>
                <c:pt idx="1750">
                  <c:v>0</c:v>
                </c:pt>
                <c:pt idx="1751">
                  <c:v>0</c:v>
                </c:pt>
                <c:pt idx="1752">
                  <c:v>0</c:v>
                </c:pt>
                <c:pt idx="1753">
                  <c:v>0</c:v>
                </c:pt>
                <c:pt idx="1754">
                  <c:v>0</c:v>
                </c:pt>
                <c:pt idx="1755">
                  <c:v>0</c:v>
                </c:pt>
                <c:pt idx="1756">
                  <c:v>0</c:v>
                </c:pt>
                <c:pt idx="1757">
                  <c:v>0</c:v>
                </c:pt>
                <c:pt idx="1758">
                  <c:v>0</c:v>
                </c:pt>
                <c:pt idx="1759">
                  <c:v>0</c:v>
                </c:pt>
                <c:pt idx="1760">
                  <c:v>0</c:v>
                </c:pt>
                <c:pt idx="1761">
                  <c:v>0</c:v>
                </c:pt>
                <c:pt idx="1762">
                  <c:v>0</c:v>
                </c:pt>
                <c:pt idx="1763">
                  <c:v>0</c:v>
                </c:pt>
                <c:pt idx="1764">
                  <c:v>0</c:v>
                </c:pt>
                <c:pt idx="1765">
                  <c:v>0</c:v>
                </c:pt>
                <c:pt idx="1766">
                  <c:v>0</c:v>
                </c:pt>
                <c:pt idx="1767">
                  <c:v>0</c:v>
                </c:pt>
                <c:pt idx="1768">
                  <c:v>0</c:v>
                </c:pt>
                <c:pt idx="1769">
                  <c:v>0</c:v>
                </c:pt>
                <c:pt idx="1770">
                  <c:v>0</c:v>
                </c:pt>
                <c:pt idx="1771">
                  <c:v>0</c:v>
                </c:pt>
                <c:pt idx="1772">
                  <c:v>0</c:v>
                </c:pt>
                <c:pt idx="1773">
                  <c:v>0</c:v>
                </c:pt>
                <c:pt idx="1774">
                  <c:v>0</c:v>
                </c:pt>
                <c:pt idx="1775">
                  <c:v>0</c:v>
                </c:pt>
                <c:pt idx="1776">
                  <c:v>0</c:v>
                </c:pt>
                <c:pt idx="1777">
                  <c:v>0</c:v>
                </c:pt>
                <c:pt idx="1778">
                  <c:v>0</c:v>
                </c:pt>
                <c:pt idx="1779">
                  <c:v>0</c:v>
                </c:pt>
                <c:pt idx="1780">
                  <c:v>0</c:v>
                </c:pt>
                <c:pt idx="1781">
                  <c:v>0</c:v>
                </c:pt>
                <c:pt idx="1782">
                  <c:v>0</c:v>
                </c:pt>
                <c:pt idx="1783">
                  <c:v>0</c:v>
                </c:pt>
                <c:pt idx="1784">
                  <c:v>0</c:v>
                </c:pt>
                <c:pt idx="1785">
                  <c:v>0</c:v>
                </c:pt>
                <c:pt idx="1786">
                  <c:v>0</c:v>
                </c:pt>
                <c:pt idx="1787">
                  <c:v>0</c:v>
                </c:pt>
                <c:pt idx="1788">
                  <c:v>0</c:v>
                </c:pt>
                <c:pt idx="1789">
                  <c:v>0</c:v>
                </c:pt>
                <c:pt idx="1790">
                  <c:v>0</c:v>
                </c:pt>
                <c:pt idx="1791">
                  <c:v>0</c:v>
                </c:pt>
                <c:pt idx="1792">
                  <c:v>0</c:v>
                </c:pt>
                <c:pt idx="1793">
                  <c:v>0</c:v>
                </c:pt>
                <c:pt idx="1794">
                  <c:v>0</c:v>
                </c:pt>
                <c:pt idx="1795">
                  <c:v>0</c:v>
                </c:pt>
                <c:pt idx="1796">
                  <c:v>0</c:v>
                </c:pt>
                <c:pt idx="1797">
                  <c:v>0</c:v>
                </c:pt>
                <c:pt idx="1798">
                  <c:v>0</c:v>
                </c:pt>
                <c:pt idx="1799">
                  <c:v>0</c:v>
                </c:pt>
                <c:pt idx="1800">
                  <c:v>0</c:v>
                </c:pt>
                <c:pt idx="1801">
                  <c:v>0</c:v>
                </c:pt>
                <c:pt idx="1802">
                  <c:v>0</c:v>
                </c:pt>
                <c:pt idx="1803">
                  <c:v>0</c:v>
                </c:pt>
                <c:pt idx="1804">
                  <c:v>0</c:v>
                </c:pt>
                <c:pt idx="1805">
                  <c:v>0</c:v>
                </c:pt>
                <c:pt idx="1806">
                  <c:v>0</c:v>
                </c:pt>
                <c:pt idx="1807">
                  <c:v>0</c:v>
                </c:pt>
                <c:pt idx="1808">
                  <c:v>0</c:v>
                </c:pt>
                <c:pt idx="1809">
                  <c:v>0</c:v>
                </c:pt>
                <c:pt idx="1810">
                  <c:v>0</c:v>
                </c:pt>
                <c:pt idx="1811">
                  <c:v>0</c:v>
                </c:pt>
                <c:pt idx="1812">
                  <c:v>0</c:v>
                </c:pt>
                <c:pt idx="1813">
                  <c:v>0</c:v>
                </c:pt>
                <c:pt idx="1814">
                  <c:v>0</c:v>
                </c:pt>
                <c:pt idx="1815">
                  <c:v>0</c:v>
                </c:pt>
                <c:pt idx="1816">
                  <c:v>0</c:v>
                </c:pt>
                <c:pt idx="1817">
                  <c:v>0</c:v>
                </c:pt>
                <c:pt idx="1818">
                  <c:v>0</c:v>
                </c:pt>
                <c:pt idx="1819">
                  <c:v>0</c:v>
                </c:pt>
                <c:pt idx="1820">
                  <c:v>0</c:v>
                </c:pt>
                <c:pt idx="1821">
                  <c:v>0</c:v>
                </c:pt>
                <c:pt idx="1822">
                  <c:v>0</c:v>
                </c:pt>
                <c:pt idx="1823">
                  <c:v>0</c:v>
                </c:pt>
                <c:pt idx="1824">
                  <c:v>0</c:v>
                </c:pt>
                <c:pt idx="1825">
                  <c:v>0</c:v>
                </c:pt>
                <c:pt idx="1826">
                  <c:v>0</c:v>
                </c:pt>
                <c:pt idx="1827">
                  <c:v>0</c:v>
                </c:pt>
                <c:pt idx="1828">
                  <c:v>0</c:v>
                </c:pt>
                <c:pt idx="1829">
                  <c:v>0</c:v>
                </c:pt>
                <c:pt idx="1830">
                  <c:v>0</c:v>
                </c:pt>
                <c:pt idx="1831">
                  <c:v>0</c:v>
                </c:pt>
                <c:pt idx="1832">
                  <c:v>0</c:v>
                </c:pt>
                <c:pt idx="1833">
                  <c:v>0</c:v>
                </c:pt>
                <c:pt idx="1834">
                  <c:v>0</c:v>
                </c:pt>
                <c:pt idx="1835">
                  <c:v>0</c:v>
                </c:pt>
                <c:pt idx="1836">
                  <c:v>0</c:v>
                </c:pt>
                <c:pt idx="1837">
                  <c:v>0</c:v>
                </c:pt>
                <c:pt idx="1838">
                  <c:v>0</c:v>
                </c:pt>
                <c:pt idx="1839">
                  <c:v>0</c:v>
                </c:pt>
                <c:pt idx="1840">
                  <c:v>0</c:v>
                </c:pt>
                <c:pt idx="1841">
                  <c:v>0</c:v>
                </c:pt>
                <c:pt idx="1842">
                  <c:v>0</c:v>
                </c:pt>
                <c:pt idx="1843">
                  <c:v>0</c:v>
                </c:pt>
                <c:pt idx="1844">
                  <c:v>0</c:v>
                </c:pt>
                <c:pt idx="1845">
                  <c:v>0</c:v>
                </c:pt>
                <c:pt idx="1846">
                  <c:v>0</c:v>
                </c:pt>
                <c:pt idx="1847">
                  <c:v>0</c:v>
                </c:pt>
                <c:pt idx="1848">
                  <c:v>0</c:v>
                </c:pt>
                <c:pt idx="1849">
                  <c:v>0</c:v>
                </c:pt>
                <c:pt idx="1850">
                  <c:v>0</c:v>
                </c:pt>
                <c:pt idx="1851">
                  <c:v>0</c:v>
                </c:pt>
                <c:pt idx="1852">
                  <c:v>0</c:v>
                </c:pt>
                <c:pt idx="1853">
                  <c:v>0</c:v>
                </c:pt>
                <c:pt idx="1854">
                  <c:v>0</c:v>
                </c:pt>
                <c:pt idx="1855">
                  <c:v>0</c:v>
                </c:pt>
                <c:pt idx="1856">
                  <c:v>0</c:v>
                </c:pt>
                <c:pt idx="1857">
                  <c:v>0</c:v>
                </c:pt>
                <c:pt idx="1858">
                  <c:v>0</c:v>
                </c:pt>
                <c:pt idx="1859">
                  <c:v>0</c:v>
                </c:pt>
                <c:pt idx="1860">
                  <c:v>0</c:v>
                </c:pt>
                <c:pt idx="1861">
                  <c:v>0</c:v>
                </c:pt>
                <c:pt idx="1862">
                  <c:v>0</c:v>
                </c:pt>
                <c:pt idx="1863">
                  <c:v>0</c:v>
                </c:pt>
                <c:pt idx="1864">
                  <c:v>0</c:v>
                </c:pt>
                <c:pt idx="1865">
                  <c:v>0</c:v>
                </c:pt>
                <c:pt idx="1866">
                  <c:v>0</c:v>
                </c:pt>
                <c:pt idx="1867">
                  <c:v>0</c:v>
                </c:pt>
                <c:pt idx="1868">
                  <c:v>0</c:v>
                </c:pt>
                <c:pt idx="1869">
                  <c:v>0</c:v>
                </c:pt>
                <c:pt idx="1870">
                  <c:v>0</c:v>
                </c:pt>
                <c:pt idx="1871">
                  <c:v>0</c:v>
                </c:pt>
                <c:pt idx="1872">
                  <c:v>0</c:v>
                </c:pt>
                <c:pt idx="1873">
                  <c:v>0</c:v>
                </c:pt>
                <c:pt idx="1874">
                  <c:v>0</c:v>
                </c:pt>
                <c:pt idx="1875">
                  <c:v>0</c:v>
                </c:pt>
                <c:pt idx="1876">
                  <c:v>0</c:v>
                </c:pt>
                <c:pt idx="1877">
                  <c:v>0</c:v>
                </c:pt>
                <c:pt idx="1878">
                  <c:v>0</c:v>
                </c:pt>
                <c:pt idx="1879">
                  <c:v>0</c:v>
                </c:pt>
                <c:pt idx="1880">
                  <c:v>0</c:v>
                </c:pt>
                <c:pt idx="1881">
                  <c:v>0</c:v>
                </c:pt>
                <c:pt idx="1882">
                  <c:v>0</c:v>
                </c:pt>
                <c:pt idx="1883">
                  <c:v>0</c:v>
                </c:pt>
                <c:pt idx="1884">
                  <c:v>0</c:v>
                </c:pt>
                <c:pt idx="1885">
                  <c:v>0</c:v>
                </c:pt>
                <c:pt idx="1886">
                  <c:v>0</c:v>
                </c:pt>
                <c:pt idx="1887">
                  <c:v>0</c:v>
                </c:pt>
                <c:pt idx="1888">
                  <c:v>0</c:v>
                </c:pt>
                <c:pt idx="1889">
                  <c:v>0</c:v>
                </c:pt>
                <c:pt idx="1890">
                  <c:v>0</c:v>
                </c:pt>
                <c:pt idx="1891">
                  <c:v>0</c:v>
                </c:pt>
                <c:pt idx="1892">
                  <c:v>0</c:v>
                </c:pt>
                <c:pt idx="1893">
                  <c:v>0</c:v>
                </c:pt>
                <c:pt idx="1894">
                  <c:v>0</c:v>
                </c:pt>
                <c:pt idx="1895">
                  <c:v>0</c:v>
                </c:pt>
                <c:pt idx="1896">
                  <c:v>0</c:v>
                </c:pt>
                <c:pt idx="1897">
                  <c:v>0</c:v>
                </c:pt>
                <c:pt idx="1898">
                  <c:v>0</c:v>
                </c:pt>
                <c:pt idx="1899">
                  <c:v>0</c:v>
                </c:pt>
                <c:pt idx="1900">
                  <c:v>0</c:v>
                </c:pt>
                <c:pt idx="1901">
                  <c:v>0</c:v>
                </c:pt>
                <c:pt idx="1902">
                  <c:v>0</c:v>
                </c:pt>
                <c:pt idx="1903">
                  <c:v>0</c:v>
                </c:pt>
                <c:pt idx="1904">
                  <c:v>0</c:v>
                </c:pt>
                <c:pt idx="1905">
                  <c:v>0</c:v>
                </c:pt>
                <c:pt idx="1906">
                  <c:v>0</c:v>
                </c:pt>
                <c:pt idx="1907">
                  <c:v>0</c:v>
                </c:pt>
                <c:pt idx="1908">
                  <c:v>0</c:v>
                </c:pt>
                <c:pt idx="1909">
                  <c:v>0</c:v>
                </c:pt>
                <c:pt idx="1910">
                  <c:v>0</c:v>
                </c:pt>
                <c:pt idx="1911">
                  <c:v>0</c:v>
                </c:pt>
                <c:pt idx="1912">
                  <c:v>0</c:v>
                </c:pt>
                <c:pt idx="1913">
                  <c:v>0</c:v>
                </c:pt>
                <c:pt idx="1914">
                  <c:v>0</c:v>
                </c:pt>
                <c:pt idx="1915">
                  <c:v>0</c:v>
                </c:pt>
                <c:pt idx="1916">
                  <c:v>0</c:v>
                </c:pt>
                <c:pt idx="1917">
                  <c:v>0</c:v>
                </c:pt>
                <c:pt idx="1918">
                  <c:v>0</c:v>
                </c:pt>
                <c:pt idx="1919">
                  <c:v>0</c:v>
                </c:pt>
                <c:pt idx="1920">
                  <c:v>0</c:v>
                </c:pt>
                <c:pt idx="1921">
                  <c:v>0</c:v>
                </c:pt>
                <c:pt idx="1922">
                  <c:v>0</c:v>
                </c:pt>
                <c:pt idx="1923">
                  <c:v>0</c:v>
                </c:pt>
                <c:pt idx="1924">
                  <c:v>0</c:v>
                </c:pt>
                <c:pt idx="1925">
                  <c:v>0</c:v>
                </c:pt>
                <c:pt idx="1926">
                  <c:v>0</c:v>
                </c:pt>
                <c:pt idx="1927">
                  <c:v>0</c:v>
                </c:pt>
                <c:pt idx="1928">
                  <c:v>0</c:v>
                </c:pt>
                <c:pt idx="1929">
                  <c:v>0</c:v>
                </c:pt>
                <c:pt idx="1930">
                  <c:v>0</c:v>
                </c:pt>
                <c:pt idx="1931">
                  <c:v>0</c:v>
                </c:pt>
                <c:pt idx="1932">
                  <c:v>0</c:v>
                </c:pt>
                <c:pt idx="1933">
                  <c:v>0</c:v>
                </c:pt>
                <c:pt idx="1934">
                  <c:v>0</c:v>
                </c:pt>
                <c:pt idx="1935">
                  <c:v>0</c:v>
                </c:pt>
                <c:pt idx="1936">
                  <c:v>0</c:v>
                </c:pt>
                <c:pt idx="1937">
                  <c:v>0</c:v>
                </c:pt>
                <c:pt idx="1938">
                  <c:v>0</c:v>
                </c:pt>
                <c:pt idx="1939">
                  <c:v>0</c:v>
                </c:pt>
                <c:pt idx="1940">
                  <c:v>0</c:v>
                </c:pt>
                <c:pt idx="1941">
                  <c:v>0</c:v>
                </c:pt>
                <c:pt idx="1942">
                  <c:v>0</c:v>
                </c:pt>
                <c:pt idx="1943">
                  <c:v>0</c:v>
                </c:pt>
                <c:pt idx="1944">
                  <c:v>0</c:v>
                </c:pt>
                <c:pt idx="1945">
                  <c:v>0</c:v>
                </c:pt>
                <c:pt idx="1946">
                  <c:v>0</c:v>
                </c:pt>
                <c:pt idx="1947">
                  <c:v>0</c:v>
                </c:pt>
                <c:pt idx="1948">
                  <c:v>0</c:v>
                </c:pt>
                <c:pt idx="1949">
                  <c:v>0</c:v>
                </c:pt>
                <c:pt idx="1950">
                  <c:v>0</c:v>
                </c:pt>
                <c:pt idx="1951">
                  <c:v>0</c:v>
                </c:pt>
                <c:pt idx="1952">
                  <c:v>0</c:v>
                </c:pt>
                <c:pt idx="1953">
                  <c:v>0</c:v>
                </c:pt>
                <c:pt idx="1954">
                  <c:v>0</c:v>
                </c:pt>
                <c:pt idx="1955">
                  <c:v>0</c:v>
                </c:pt>
                <c:pt idx="1956">
                  <c:v>0</c:v>
                </c:pt>
                <c:pt idx="1957">
                  <c:v>0</c:v>
                </c:pt>
                <c:pt idx="1958">
                  <c:v>0</c:v>
                </c:pt>
                <c:pt idx="1959">
                  <c:v>0</c:v>
                </c:pt>
                <c:pt idx="1960">
                  <c:v>0</c:v>
                </c:pt>
                <c:pt idx="1961">
                  <c:v>0</c:v>
                </c:pt>
                <c:pt idx="1962">
                  <c:v>0</c:v>
                </c:pt>
                <c:pt idx="1963">
                  <c:v>0</c:v>
                </c:pt>
                <c:pt idx="1964">
                  <c:v>0</c:v>
                </c:pt>
                <c:pt idx="1965">
                  <c:v>0</c:v>
                </c:pt>
                <c:pt idx="1966">
                  <c:v>0</c:v>
                </c:pt>
                <c:pt idx="1967">
                  <c:v>0</c:v>
                </c:pt>
                <c:pt idx="1968">
                  <c:v>0</c:v>
                </c:pt>
                <c:pt idx="1969">
                  <c:v>0</c:v>
                </c:pt>
                <c:pt idx="1970">
                  <c:v>0</c:v>
                </c:pt>
                <c:pt idx="1971">
                  <c:v>0</c:v>
                </c:pt>
                <c:pt idx="1972">
                  <c:v>0</c:v>
                </c:pt>
                <c:pt idx="1973">
                  <c:v>0</c:v>
                </c:pt>
                <c:pt idx="1974">
                  <c:v>0</c:v>
                </c:pt>
                <c:pt idx="1975">
                  <c:v>0</c:v>
                </c:pt>
                <c:pt idx="1976">
                  <c:v>0</c:v>
                </c:pt>
                <c:pt idx="1977">
                  <c:v>0</c:v>
                </c:pt>
                <c:pt idx="1978">
                  <c:v>0</c:v>
                </c:pt>
                <c:pt idx="1979">
                  <c:v>0</c:v>
                </c:pt>
                <c:pt idx="1980">
                  <c:v>0</c:v>
                </c:pt>
                <c:pt idx="1981">
                  <c:v>0</c:v>
                </c:pt>
                <c:pt idx="1982">
                  <c:v>0</c:v>
                </c:pt>
                <c:pt idx="1983">
                  <c:v>0</c:v>
                </c:pt>
                <c:pt idx="1984">
                  <c:v>0</c:v>
                </c:pt>
                <c:pt idx="1985">
                  <c:v>0</c:v>
                </c:pt>
                <c:pt idx="1986">
                  <c:v>0</c:v>
                </c:pt>
                <c:pt idx="1987">
                  <c:v>0</c:v>
                </c:pt>
                <c:pt idx="1988">
                  <c:v>0</c:v>
                </c:pt>
                <c:pt idx="1989">
                  <c:v>0</c:v>
                </c:pt>
                <c:pt idx="1990">
                  <c:v>0</c:v>
                </c:pt>
                <c:pt idx="1991">
                  <c:v>0</c:v>
                </c:pt>
                <c:pt idx="1992">
                  <c:v>0</c:v>
                </c:pt>
                <c:pt idx="1993">
                  <c:v>0</c:v>
                </c:pt>
                <c:pt idx="1994">
                  <c:v>0</c:v>
                </c:pt>
                <c:pt idx="1995">
                  <c:v>0</c:v>
                </c:pt>
                <c:pt idx="1996">
                  <c:v>0</c:v>
                </c:pt>
                <c:pt idx="1997">
                  <c:v>0</c:v>
                </c:pt>
                <c:pt idx="1998">
                  <c:v>0</c:v>
                </c:pt>
                <c:pt idx="1999">
                  <c:v>0</c:v>
                </c:pt>
                <c:pt idx="2000">
                  <c:v>0</c:v>
                </c:pt>
                <c:pt idx="2001">
                  <c:v>0</c:v>
                </c:pt>
                <c:pt idx="2002">
                  <c:v>0</c:v>
                </c:pt>
                <c:pt idx="2003">
                  <c:v>0</c:v>
                </c:pt>
                <c:pt idx="2004">
                  <c:v>0</c:v>
                </c:pt>
                <c:pt idx="2005">
                  <c:v>0</c:v>
                </c:pt>
                <c:pt idx="2006">
                  <c:v>0</c:v>
                </c:pt>
                <c:pt idx="2007">
                  <c:v>0</c:v>
                </c:pt>
                <c:pt idx="2008">
                  <c:v>0</c:v>
                </c:pt>
                <c:pt idx="2009">
                  <c:v>0</c:v>
                </c:pt>
                <c:pt idx="2010">
                  <c:v>0</c:v>
                </c:pt>
                <c:pt idx="2011">
                  <c:v>0</c:v>
                </c:pt>
                <c:pt idx="2012">
                  <c:v>0</c:v>
                </c:pt>
                <c:pt idx="2013">
                  <c:v>0</c:v>
                </c:pt>
                <c:pt idx="2014">
                  <c:v>0</c:v>
                </c:pt>
                <c:pt idx="2015">
                  <c:v>0</c:v>
                </c:pt>
                <c:pt idx="2016">
                  <c:v>0</c:v>
                </c:pt>
                <c:pt idx="2017">
                  <c:v>0</c:v>
                </c:pt>
                <c:pt idx="2018">
                  <c:v>0</c:v>
                </c:pt>
                <c:pt idx="2019">
                  <c:v>0</c:v>
                </c:pt>
                <c:pt idx="2020">
                  <c:v>0</c:v>
                </c:pt>
                <c:pt idx="2021">
                  <c:v>0</c:v>
                </c:pt>
                <c:pt idx="2022">
                  <c:v>0</c:v>
                </c:pt>
                <c:pt idx="2023">
                  <c:v>0</c:v>
                </c:pt>
                <c:pt idx="2024">
                  <c:v>0</c:v>
                </c:pt>
                <c:pt idx="2025">
                  <c:v>0</c:v>
                </c:pt>
                <c:pt idx="2026">
                  <c:v>0</c:v>
                </c:pt>
                <c:pt idx="2027">
                  <c:v>0</c:v>
                </c:pt>
                <c:pt idx="2028">
                  <c:v>0</c:v>
                </c:pt>
                <c:pt idx="2029">
                  <c:v>0</c:v>
                </c:pt>
                <c:pt idx="2030">
                  <c:v>0</c:v>
                </c:pt>
                <c:pt idx="2031">
                  <c:v>0</c:v>
                </c:pt>
                <c:pt idx="2032">
                  <c:v>0</c:v>
                </c:pt>
                <c:pt idx="2033">
                  <c:v>0</c:v>
                </c:pt>
                <c:pt idx="2034">
                  <c:v>0</c:v>
                </c:pt>
                <c:pt idx="2035">
                  <c:v>0</c:v>
                </c:pt>
                <c:pt idx="2036">
                  <c:v>0</c:v>
                </c:pt>
                <c:pt idx="2037">
                  <c:v>0</c:v>
                </c:pt>
                <c:pt idx="2038">
                  <c:v>0</c:v>
                </c:pt>
                <c:pt idx="2039">
                  <c:v>0</c:v>
                </c:pt>
                <c:pt idx="2040">
                  <c:v>0</c:v>
                </c:pt>
                <c:pt idx="2041">
                  <c:v>0</c:v>
                </c:pt>
                <c:pt idx="2042">
                  <c:v>0</c:v>
                </c:pt>
                <c:pt idx="2043">
                  <c:v>0</c:v>
                </c:pt>
                <c:pt idx="2044">
                  <c:v>0</c:v>
                </c:pt>
                <c:pt idx="2045">
                  <c:v>0</c:v>
                </c:pt>
                <c:pt idx="2046">
                  <c:v>0</c:v>
                </c:pt>
                <c:pt idx="2047">
                  <c:v>0</c:v>
                </c:pt>
                <c:pt idx="2048">
                  <c:v>0</c:v>
                </c:pt>
                <c:pt idx="2049">
                  <c:v>0</c:v>
                </c:pt>
                <c:pt idx="2050">
                  <c:v>0</c:v>
                </c:pt>
                <c:pt idx="2051">
                  <c:v>0</c:v>
                </c:pt>
                <c:pt idx="2052">
                  <c:v>0</c:v>
                </c:pt>
                <c:pt idx="2053">
                  <c:v>0</c:v>
                </c:pt>
                <c:pt idx="2054">
                  <c:v>0</c:v>
                </c:pt>
                <c:pt idx="2055">
                  <c:v>0</c:v>
                </c:pt>
                <c:pt idx="2056">
                  <c:v>0</c:v>
                </c:pt>
                <c:pt idx="2057">
                  <c:v>0</c:v>
                </c:pt>
                <c:pt idx="2058">
                  <c:v>0</c:v>
                </c:pt>
                <c:pt idx="2059">
                  <c:v>0</c:v>
                </c:pt>
                <c:pt idx="2060">
                  <c:v>0</c:v>
                </c:pt>
                <c:pt idx="2061">
                  <c:v>0</c:v>
                </c:pt>
                <c:pt idx="2062">
                  <c:v>0</c:v>
                </c:pt>
                <c:pt idx="2063">
                  <c:v>0</c:v>
                </c:pt>
                <c:pt idx="2064">
                  <c:v>0</c:v>
                </c:pt>
                <c:pt idx="2065">
                  <c:v>0</c:v>
                </c:pt>
                <c:pt idx="2066">
                  <c:v>0</c:v>
                </c:pt>
                <c:pt idx="2067">
                  <c:v>0</c:v>
                </c:pt>
                <c:pt idx="2068">
                  <c:v>0</c:v>
                </c:pt>
                <c:pt idx="2069">
                  <c:v>0</c:v>
                </c:pt>
                <c:pt idx="2070">
                  <c:v>0</c:v>
                </c:pt>
                <c:pt idx="2071">
                  <c:v>0</c:v>
                </c:pt>
                <c:pt idx="2072">
                  <c:v>0</c:v>
                </c:pt>
                <c:pt idx="2073">
                  <c:v>0</c:v>
                </c:pt>
                <c:pt idx="2074">
                  <c:v>0</c:v>
                </c:pt>
                <c:pt idx="2075">
                  <c:v>0</c:v>
                </c:pt>
                <c:pt idx="2076">
                  <c:v>0</c:v>
                </c:pt>
                <c:pt idx="2077">
                  <c:v>0</c:v>
                </c:pt>
                <c:pt idx="2078">
                  <c:v>0</c:v>
                </c:pt>
                <c:pt idx="2079">
                  <c:v>0</c:v>
                </c:pt>
                <c:pt idx="2080">
                  <c:v>0</c:v>
                </c:pt>
                <c:pt idx="2081">
                  <c:v>0</c:v>
                </c:pt>
                <c:pt idx="2082">
                  <c:v>0</c:v>
                </c:pt>
                <c:pt idx="2083">
                  <c:v>0</c:v>
                </c:pt>
                <c:pt idx="2084">
                  <c:v>0</c:v>
                </c:pt>
                <c:pt idx="2085">
                  <c:v>0</c:v>
                </c:pt>
                <c:pt idx="2086">
                  <c:v>0</c:v>
                </c:pt>
                <c:pt idx="2087">
                  <c:v>0</c:v>
                </c:pt>
                <c:pt idx="2088">
                  <c:v>0</c:v>
                </c:pt>
                <c:pt idx="2089">
                  <c:v>0</c:v>
                </c:pt>
                <c:pt idx="2090">
                  <c:v>0</c:v>
                </c:pt>
                <c:pt idx="2091">
                  <c:v>0</c:v>
                </c:pt>
                <c:pt idx="2092">
                  <c:v>0</c:v>
                </c:pt>
                <c:pt idx="2093">
                  <c:v>0</c:v>
                </c:pt>
                <c:pt idx="2094">
                  <c:v>0</c:v>
                </c:pt>
                <c:pt idx="2095">
                  <c:v>0</c:v>
                </c:pt>
                <c:pt idx="2096">
                  <c:v>0</c:v>
                </c:pt>
                <c:pt idx="2097">
                  <c:v>0</c:v>
                </c:pt>
                <c:pt idx="2098">
                  <c:v>0</c:v>
                </c:pt>
                <c:pt idx="2099">
                  <c:v>0</c:v>
                </c:pt>
                <c:pt idx="2100">
                  <c:v>0</c:v>
                </c:pt>
                <c:pt idx="2101">
                  <c:v>0</c:v>
                </c:pt>
                <c:pt idx="2102">
                  <c:v>0</c:v>
                </c:pt>
                <c:pt idx="2103">
                  <c:v>0</c:v>
                </c:pt>
                <c:pt idx="2104">
                  <c:v>0</c:v>
                </c:pt>
                <c:pt idx="2105">
                  <c:v>0</c:v>
                </c:pt>
                <c:pt idx="2106">
                  <c:v>0</c:v>
                </c:pt>
                <c:pt idx="2107">
                  <c:v>0</c:v>
                </c:pt>
                <c:pt idx="2108">
                  <c:v>0</c:v>
                </c:pt>
                <c:pt idx="2109">
                  <c:v>0</c:v>
                </c:pt>
                <c:pt idx="2110">
                  <c:v>0</c:v>
                </c:pt>
                <c:pt idx="2111">
                  <c:v>0</c:v>
                </c:pt>
                <c:pt idx="2112">
                  <c:v>0</c:v>
                </c:pt>
                <c:pt idx="2113">
                  <c:v>0</c:v>
                </c:pt>
                <c:pt idx="2114">
                  <c:v>0</c:v>
                </c:pt>
                <c:pt idx="2115">
                  <c:v>0</c:v>
                </c:pt>
                <c:pt idx="2116">
                  <c:v>0</c:v>
                </c:pt>
                <c:pt idx="2117">
                  <c:v>0</c:v>
                </c:pt>
                <c:pt idx="2118">
                  <c:v>0</c:v>
                </c:pt>
                <c:pt idx="2119">
                  <c:v>0</c:v>
                </c:pt>
                <c:pt idx="2120">
                  <c:v>0</c:v>
                </c:pt>
                <c:pt idx="2121">
                  <c:v>0</c:v>
                </c:pt>
                <c:pt idx="2122">
                  <c:v>0</c:v>
                </c:pt>
                <c:pt idx="2123">
                  <c:v>0</c:v>
                </c:pt>
                <c:pt idx="2124">
                  <c:v>0</c:v>
                </c:pt>
                <c:pt idx="2125">
                  <c:v>0</c:v>
                </c:pt>
                <c:pt idx="2126">
                  <c:v>0</c:v>
                </c:pt>
                <c:pt idx="2127">
                  <c:v>0</c:v>
                </c:pt>
                <c:pt idx="2128">
                  <c:v>0</c:v>
                </c:pt>
                <c:pt idx="2129">
                  <c:v>0</c:v>
                </c:pt>
                <c:pt idx="2130">
                  <c:v>0</c:v>
                </c:pt>
                <c:pt idx="2131">
                  <c:v>0</c:v>
                </c:pt>
                <c:pt idx="2132">
                  <c:v>0</c:v>
                </c:pt>
                <c:pt idx="2133">
                  <c:v>0</c:v>
                </c:pt>
                <c:pt idx="2134">
                  <c:v>0</c:v>
                </c:pt>
                <c:pt idx="2135">
                  <c:v>0</c:v>
                </c:pt>
                <c:pt idx="2136">
                  <c:v>0</c:v>
                </c:pt>
                <c:pt idx="2137">
                  <c:v>0</c:v>
                </c:pt>
                <c:pt idx="2138">
                  <c:v>0</c:v>
                </c:pt>
                <c:pt idx="2139">
                  <c:v>0</c:v>
                </c:pt>
                <c:pt idx="2140">
                  <c:v>0</c:v>
                </c:pt>
                <c:pt idx="2141">
                  <c:v>0</c:v>
                </c:pt>
                <c:pt idx="2142">
                  <c:v>0</c:v>
                </c:pt>
                <c:pt idx="2143">
                  <c:v>0</c:v>
                </c:pt>
                <c:pt idx="2144">
                  <c:v>0</c:v>
                </c:pt>
                <c:pt idx="2145">
                  <c:v>0</c:v>
                </c:pt>
                <c:pt idx="2146">
                  <c:v>0</c:v>
                </c:pt>
                <c:pt idx="2147">
                  <c:v>0</c:v>
                </c:pt>
                <c:pt idx="2148">
                  <c:v>0</c:v>
                </c:pt>
                <c:pt idx="2149">
                  <c:v>0</c:v>
                </c:pt>
                <c:pt idx="2150">
                  <c:v>0</c:v>
                </c:pt>
                <c:pt idx="2151">
                  <c:v>0</c:v>
                </c:pt>
                <c:pt idx="2152">
                  <c:v>0</c:v>
                </c:pt>
                <c:pt idx="2153">
                  <c:v>0</c:v>
                </c:pt>
                <c:pt idx="2154">
                  <c:v>0</c:v>
                </c:pt>
                <c:pt idx="2155">
                  <c:v>0</c:v>
                </c:pt>
                <c:pt idx="2156">
                  <c:v>0</c:v>
                </c:pt>
                <c:pt idx="2157">
                  <c:v>0</c:v>
                </c:pt>
                <c:pt idx="2158">
                  <c:v>0</c:v>
                </c:pt>
                <c:pt idx="2159">
                  <c:v>0</c:v>
                </c:pt>
                <c:pt idx="2160">
                  <c:v>0</c:v>
                </c:pt>
                <c:pt idx="2161">
                  <c:v>0</c:v>
                </c:pt>
                <c:pt idx="2162">
                  <c:v>0</c:v>
                </c:pt>
                <c:pt idx="2163">
                  <c:v>0</c:v>
                </c:pt>
                <c:pt idx="2164">
                  <c:v>0</c:v>
                </c:pt>
                <c:pt idx="2165">
                  <c:v>0</c:v>
                </c:pt>
                <c:pt idx="2166">
                  <c:v>0</c:v>
                </c:pt>
                <c:pt idx="2167">
                  <c:v>0</c:v>
                </c:pt>
                <c:pt idx="2168">
                  <c:v>0</c:v>
                </c:pt>
                <c:pt idx="2169">
                  <c:v>0</c:v>
                </c:pt>
                <c:pt idx="2170">
                  <c:v>0</c:v>
                </c:pt>
                <c:pt idx="2171">
                  <c:v>0</c:v>
                </c:pt>
                <c:pt idx="2172">
                  <c:v>0</c:v>
                </c:pt>
                <c:pt idx="2173">
                  <c:v>0</c:v>
                </c:pt>
                <c:pt idx="2174">
                  <c:v>0</c:v>
                </c:pt>
                <c:pt idx="2175">
                  <c:v>0</c:v>
                </c:pt>
                <c:pt idx="2176">
                  <c:v>0</c:v>
                </c:pt>
                <c:pt idx="2177">
                  <c:v>0</c:v>
                </c:pt>
                <c:pt idx="2178">
                  <c:v>0</c:v>
                </c:pt>
                <c:pt idx="2179">
                  <c:v>0</c:v>
                </c:pt>
                <c:pt idx="2180">
                  <c:v>0</c:v>
                </c:pt>
                <c:pt idx="2181">
                  <c:v>0</c:v>
                </c:pt>
                <c:pt idx="2182">
                  <c:v>0</c:v>
                </c:pt>
                <c:pt idx="2183">
                  <c:v>0</c:v>
                </c:pt>
                <c:pt idx="2184">
                  <c:v>0</c:v>
                </c:pt>
                <c:pt idx="2185">
                  <c:v>0</c:v>
                </c:pt>
                <c:pt idx="2186">
                  <c:v>0</c:v>
                </c:pt>
                <c:pt idx="2187">
                  <c:v>0</c:v>
                </c:pt>
                <c:pt idx="2188">
                  <c:v>0</c:v>
                </c:pt>
                <c:pt idx="2189">
                  <c:v>0</c:v>
                </c:pt>
                <c:pt idx="2190">
                  <c:v>0</c:v>
                </c:pt>
                <c:pt idx="2191">
                  <c:v>0</c:v>
                </c:pt>
                <c:pt idx="2192">
                  <c:v>0</c:v>
                </c:pt>
                <c:pt idx="2193">
                  <c:v>0</c:v>
                </c:pt>
                <c:pt idx="2194">
                  <c:v>0</c:v>
                </c:pt>
                <c:pt idx="2195">
                  <c:v>0</c:v>
                </c:pt>
                <c:pt idx="2196">
                  <c:v>0</c:v>
                </c:pt>
                <c:pt idx="2197">
                  <c:v>0</c:v>
                </c:pt>
                <c:pt idx="2198">
                  <c:v>0</c:v>
                </c:pt>
                <c:pt idx="2199">
                  <c:v>0</c:v>
                </c:pt>
                <c:pt idx="2200">
                  <c:v>0</c:v>
                </c:pt>
                <c:pt idx="2201">
                  <c:v>0</c:v>
                </c:pt>
                <c:pt idx="2202">
                  <c:v>0</c:v>
                </c:pt>
                <c:pt idx="2203">
                  <c:v>0</c:v>
                </c:pt>
                <c:pt idx="2204">
                  <c:v>0</c:v>
                </c:pt>
                <c:pt idx="2205">
                  <c:v>0</c:v>
                </c:pt>
                <c:pt idx="2206">
                  <c:v>0</c:v>
                </c:pt>
                <c:pt idx="2207">
                  <c:v>0</c:v>
                </c:pt>
                <c:pt idx="2208">
                  <c:v>0</c:v>
                </c:pt>
                <c:pt idx="2209">
                  <c:v>0</c:v>
                </c:pt>
                <c:pt idx="2210">
                  <c:v>0</c:v>
                </c:pt>
                <c:pt idx="2211">
                  <c:v>0</c:v>
                </c:pt>
                <c:pt idx="2212">
                  <c:v>0</c:v>
                </c:pt>
                <c:pt idx="2213">
                  <c:v>0</c:v>
                </c:pt>
                <c:pt idx="2214">
                  <c:v>0</c:v>
                </c:pt>
                <c:pt idx="2215">
                  <c:v>0</c:v>
                </c:pt>
                <c:pt idx="2216">
                  <c:v>0</c:v>
                </c:pt>
                <c:pt idx="2217">
                  <c:v>0</c:v>
                </c:pt>
                <c:pt idx="2218">
                  <c:v>0</c:v>
                </c:pt>
                <c:pt idx="2219">
                  <c:v>0</c:v>
                </c:pt>
                <c:pt idx="2220">
                  <c:v>0</c:v>
                </c:pt>
                <c:pt idx="2221">
                  <c:v>0</c:v>
                </c:pt>
                <c:pt idx="2222">
                  <c:v>0</c:v>
                </c:pt>
                <c:pt idx="2223">
                  <c:v>0</c:v>
                </c:pt>
                <c:pt idx="2224">
                  <c:v>0</c:v>
                </c:pt>
                <c:pt idx="2225">
                  <c:v>0</c:v>
                </c:pt>
                <c:pt idx="2226">
                  <c:v>0</c:v>
                </c:pt>
                <c:pt idx="2227">
                  <c:v>0</c:v>
                </c:pt>
                <c:pt idx="2228">
                  <c:v>0</c:v>
                </c:pt>
                <c:pt idx="2229">
                  <c:v>0</c:v>
                </c:pt>
                <c:pt idx="2230">
                  <c:v>0</c:v>
                </c:pt>
                <c:pt idx="2231">
                  <c:v>0</c:v>
                </c:pt>
                <c:pt idx="2232">
                  <c:v>0</c:v>
                </c:pt>
                <c:pt idx="2233">
                  <c:v>0</c:v>
                </c:pt>
                <c:pt idx="2234">
                  <c:v>0</c:v>
                </c:pt>
                <c:pt idx="2235">
                  <c:v>0</c:v>
                </c:pt>
                <c:pt idx="2236">
                  <c:v>0</c:v>
                </c:pt>
                <c:pt idx="2237">
                  <c:v>0</c:v>
                </c:pt>
                <c:pt idx="2238">
                  <c:v>0</c:v>
                </c:pt>
                <c:pt idx="2239">
                  <c:v>0</c:v>
                </c:pt>
                <c:pt idx="2240">
                  <c:v>0</c:v>
                </c:pt>
                <c:pt idx="2241">
                  <c:v>0</c:v>
                </c:pt>
                <c:pt idx="2242">
                  <c:v>0</c:v>
                </c:pt>
                <c:pt idx="2243">
                  <c:v>0</c:v>
                </c:pt>
                <c:pt idx="2244">
                  <c:v>0</c:v>
                </c:pt>
                <c:pt idx="2245">
                  <c:v>0</c:v>
                </c:pt>
                <c:pt idx="2246">
                  <c:v>0</c:v>
                </c:pt>
                <c:pt idx="2247">
                  <c:v>0</c:v>
                </c:pt>
                <c:pt idx="2248">
                  <c:v>0</c:v>
                </c:pt>
                <c:pt idx="2249">
                  <c:v>0</c:v>
                </c:pt>
                <c:pt idx="2250">
                  <c:v>0</c:v>
                </c:pt>
                <c:pt idx="2251">
                  <c:v>0</c:v>
                </c:pt>
                <c:pt idx="2252">
                  <c:v>0</c:v>
                </c:pt>
                <c:pt idx="2253">
                  <c:v>0</c:v>
                </c:pt>
                <c:pt idx="2254">
                  <c:v>0</c:v>
                </c:pt>
                <c:pt idx="2255">
                  <c:v>0</c:v>
                </c:pt>
                <c:pt idx="2256">
                  <c:v>0</c:v>
                </c:pt>
                <c:pt idx="2257">
                  <c:v>0</c:v>
                </c:pt>
                <c:pt idx="2258">
                  <c:v>0</c:v>
                </c:pt>
                <c:pt idx="2259">
                  <c:v>0</c:v>
                </c:pt>
                <c:pt idx="2260">
                  <c:v>0</c:v>
                </c:pt>
                <c:pt idx="2261">
                  <c:v>0</c:v>
                </c:pt>
                <c:pt idx="2262">
                  <c:v>0</c:v>
                </c:pt>
                <c:pt idx="2263">
                  <c:v>0</c:v>
                </c:pt>
                <c:pt idx="2264">
                  <c:v>0</c:v>
                </c:pt>
                <c:pt idx="2265">
                  <c:v>0</c:v>
                </c:pt>
                <c:pt idx="2266">
                  <c:v>0</c:v>
                </c:pt>
                <c:pt idx="2267">
                  <c:v>0</c:v>
                </c:pt>
                <c:pt idx="2268">
                  <c:v>0</c:v>
                </c:pt>
                <c:pt idx="2269">
                  <c:v>0</c:v>
                </c:pt>
                <c:pt idx="2270">
                  <c:v>0</c:v>
                </c:pt>
                <c:pt idx="2271">
                  <c:v>0</c:v>
                </c:pt>
                <c:pt idx="2272">
                  <c:v>0</c:v>
                </c:pt>
                <c:pt idx="2273">
                  <c:v>0</c:v>
                </c:pt>
                <c:pt idx="2274">
                  <c:v>0</c:v>
                </c:pt>
                <c:pt idx="2275">
                  <c:v>0</c:v>
                </c:pt>
                <c:pt idx="2276">
                  <c:v>0</c:v>
                </c:pt>
                <c:pt idx="2277">
                  <c:v>0</c:v>
                </c:pt>
                <c:pt idx="2278">
                  <c:v>0</c:v>
                </c:pt>
                <c:pt idx="2279">
                  <c:v>0</c:v>
                </c:pt>
                <c:pt idx="2280">
                  <c:v>0</c:v>
                </c:pt>
                <c:pt idx="2281">
                  <c:v>0</c:v>
                </c:pt>
                <c:pt idx="2282">
                  <c:v>0</c:v>
                </c:pt>
                <c:pt idx="2283">
                  <c:v>0</c:v>
                </c:pt>
                <c:pt idx="2284">
                  <c:v>0</c:v>
                </c:pt>
                <c:pt idx="2285">
                  <c:v>0</c:v>
                </c:pt>
                <c:pt idx="2286">
                  <c:v>0</c:v>
                </c:pt>
                <c:pt idx="2287">
                  <c:v>0</c:v>
                </c:pt>
                <c:pt idx="2288">
                  <c:v>0</c:v>
                </c:pt>
                <c:pt idx="2289">
                  <c:v>0</c:v>
                </c:pt>
                <c:pt idx="2290">
                  <c:v>0</c:v>
                </c:pt>
                <c:pt idx="2291">
                  <c:v>0</c:v>
                </c:pt>
                <c:pt idx="2292">
                  <c:v>0</c:v>
                </c:pt>
                <c:pt idx="2293">
                  <c:v>0</c:v>
                </c:pt>
                <c:pt idx="2294">
                  <c:v>0</c:v>
                </c:pt>
                <c:pt idx="2295">
                  <c:v>0</c:v>
                </c:pt>
                <c:pt idx="2296">
                  <c:v>0</c:v>
                </c:pt>
                <c:pt idx="2297">
                  <c:v>0</c:v>
                </c:pt>
                <c:pt idx="2298">
                  <c:v>0</c:v>
                </c:pt>
                <c:pt idx="2299">
                  <c:v>0</c:v>
                </c:pt>
                <c:pt idx="2300">
                  <c:v>0</c:v>
                </c:pt>
                <c:pt idx="2301">
                  <c:v>0</c:v>
                </c:pt>
                <c:pt idx="2302">
                  <c:v>0</c:v>
                </c:pt>
                <c:pt idx="2303">
                  <c:v>0</c:v>
                </c:pt>
                <c:pt idx="2304">
                  <c:v>0</c:v>
                </c:pt>
                <c:pt idx="2305">
                  <c:v>0</c:v>
                </c:pt>
                <c:pt idx="2306">
                  <c:v>0</c:v>
                </c:pt>
                <c:pt idx="2307">
                  <c:v>0</c:v>
                </c:pt>
                <c:pt idx="2308">
                  <c:v>0</c:v>
                </c:pt>
                <c:pt idx="2309">
                  <c:v>0</c:v>
                </c:pt>
                <c:pt idx="2310">
                  <c:v>0</c:v>
                </c:pt>
                <c:pt idx="2311">
                  <c:v>0</c:v>
                </c:pt>
                <c:pt idx="2312">
                  <c:v>0</c:v>
                </c:pt>
                <c:pt idx="2313">
                  <c:v>0</c:v>
                </c:pt>
                <c:pt idx="2314">
                  <c:v>0</c:v>
                </c:pt>
                <c:pt idx="2315">
                  <c:v>0</c:v>
                </c:pt>
                <c:pt idx="2316">
                  <c:v>0</c:v>
                </c:pt>
                <c:pt idx="2317">
                  <c:v>0</c:v>
                </c:pt>
                <c:pt idx="2318">
                  <c:v>0</c:v>
                </c:pt>
                <c:pt idx="2319">
                  <c:v>0</c:v>
                </c:pt>
                <c:pt idx="2320">
                  <c:v>0</c:v>
                </c:pt>
                <c:pt idx="2321">
                  <c:v>0</c:v>
                </c:pt>
                <c:pt idx="2322">
                  <c:v>0</c:v>
                </c:pt>
                <c:pt idx="2323">
                  <c:v>0</c:v>
                </c:pt>
                <c:pt idx="2324">
                  <c:v>0</c:v>
                </c:pt>
                <c:pt idx="2325">
                  <c:v>0</c:v>
                </c:pt>
                <c:pt idx="2326">
                  <c:v>0</c:v>
                </c:pt>
                <c:pt idx="2327">
                  <c:v>0</c:v>
                </c:pt>
                <c:pt idx="2328">
                  <c:v>0</c:v>
                </c:pt>
                <c:pt idx="2329">
                  <c:v>0</c:v>
                </c:pt>
                <c:pt idx="2330">
                  <c:v>0</c:v>
                </c:pt>
                <c:pt idx="2331">
                  <c:v>0</c:v>
                </c:pt>
                <c:pt idx="2332">
                  <c:v>0</c:v>
                </c:pt>
                <c:pt idx="2333">
                  <c:v>0</c:v>
                </c:pt>
                <c:pt idx="2334">
                  <c:v>0</c:v>
                </c:pt>
                <c:pt idx="2335">
                  <c:v>0</c:v>
                </c:pt>
                <c:pt idx="2336">
                  <c:v>0</c:v>
                </c:pt>
                <c:pt idx="2337">
                  <c:v>0</c:v>
                </c:pt>
                <c:pt idx="2338">
                  <c:v>0</c:v>
                </c:pt>
                <c:pt idx="2339">
                  <c:v>0</c:v>
                </c:pt>
                <c:pt idx="2340">
                  <c:v>0</c:v>
                </c:pt>
                <c:pt idx="2341">
                  <c:v>0</c:v>
                </c:pt>
                <c:pt idx="2342">
                  <c:v>0</c:v>
                </c:pt>
                <c:pt idx="2343">
                  <c:v>0</c:v>
                </c:pt>
                <c:pt idx="2344">
                  <c:v>0</c:v>
                </c:pt>
                <c:pt idx="2345">
                  <c:v>0</c:v>
                </c:pt>
                <c:pt idx="2346">
                  <c:v>0</c:v>
                </c:pt>
                <c:pt idx="2347">
                  <c:v>0</c:v>
                </c:pt>
                <c:pt idx="2348">
                  <c:v>0</c:v>
                </c:pt>
                <c:pt idx="2349">
                  <c:v>0</c:v>
                </c:pt>
                <c:pt idx="2350">
                  <c:v>0</c:v>
                </c:pt>
                <c:pt idx="2351">
                  <c:v>0</c:v>
                </c:pt>
                <c:pt idx="2352">
                  <c:v>0</c:v>
                </c:pt>
                <c:pt idx="2353">
                  <c:v>0</c:v>
                </c:pt>
                <c:pt idx="2354">
                  <c:v>0</c:v>
                </c:pt>
                <c:pt idx="2355">
                  <c:v>0</c:v>
                </c:pt>
                <c:pt idx="2356">
                  <c:v>0</c:v>
                </c:pt>
                <c:pt idx="2357">
                  <c:v>0</c:v>
                </c:pt>
                <c:pt idx="2358">
                  <c:v>0</c:v>
                </c:pt>
                <c:pt idx="2359">
                  <c:v>0</c:v>
                </c:pt>
                <c:pt idx="2360">
                  <c:v>0</c:v>
                </c:pt>
                <c:pt idx="2361">
                  <c:v>0</c:v>
                </c:pt>
                <c:pt idx="2362">
                  <c:v>0</c:v>
                </c:pt>
                <c:pt idx="2363">
                  <c:v>0</c:v>
                </c:pt>
                <c:pt idx="2364">
                  <c:v>0</c:v>
                </c:pt>
                <c:pt idx="2365">
                  <c:v>0</c:v>
                </c:pt>
                <c:pt idx="2366">
                  <c:v>0</c:v>
                </c:pt>
                <c:pt idx="2367">
                  <c:v>0</c:v>
                </c:pt>
                <c:pt idx="2368">
                  <c:v>0</c:v>
                </c:pt>
                <c:pt idx="2369">
                  <c:v>0</c:v>
                </c:pt>
                <c:pt idx="2370">
                  <c:v>0</c:v>
                </c:pt>
                <c:pt idx="2371">
                  <c:v>0</c:v>
                </c:pt>
                <c:pt idx="2372">
                  <c:v>0</c:v>
                </c:pt>
                <c:pt idx="2373">
                  <c:v>0</c:v>
                </c:pt>
                <c:pt idx="2374">
                  <c:v>0</c:v>
                </c:pt>
                <c:pt idx="2375">
                  <c:v>0</c:v>
                </c:pt>
                <c:pt idx="2376">
                  <c:v>0</c:v>
                </c:pt>
                <c:pt idx="2377">
                  <c:v>0</c:v>
                </c:pt>
                <c:pt idx="2378">
                  <c:v>0</c:v>
                </c:pt>
                <c:pt idx="2379">
                  <c:v>0</c:v>
                </c:pt>
                <c:pt idx="2380">
                  <c:v>0</c:v>
                </c:pt>
                <c:pt idx="2381">
                  <c:v>0</c:v>
                </c:pt>
                <c:pt idx="2382">
                  <c:v>0</c:v>
                </c:pt>
                <c:pt idx="2383">
                  <c:v>0</c:v>
                </c:pt>
                <c:pt idx="2384">
                  <c:v>0</c:v>
                </c:pt>
                <c:pt idx="2385">
                  <c:v>0</c:v>
                </c:pt>
                <c:pt idx="2386">
                  <c:v>0</c:v>
                </c:pt>
                <c:pt idx="2387">
                  <c:v>0</c:v>
                </c:pt>
                <c:pt idx="2388">
                  <c:v>0</c:v>
                </c:pt>
                <c:pt idx="2389">
                  <c:v>0</c:v>
                </c:pt>
                <c:pt idx="2390">
                  <c:v>0</c:v>
                </c:pt>
                <c:pt idx="2391">
                  <c:v>0</c:v>
                </c:pt>
                <c:pt idx="2392">
                  <c:v>0</c:v>
                </c:pt>
                <c:pt idx="2393">
                  <c:v>0</c:v>
                </c:pt>
                <c:pt idx="2394">
                  <c:v>0</c:v>
                </c:pt>
                <c:pt idx="2395">
                  <c:v>0</c:v>
                </c:pt>
                <c:pt idx="2396">
                  <c:v>0</c:v>
                </c:pt>
                <c:pt idx="2397">
                  <c:v>0</c:v>
                </c:pt>
                <c:pt idx="2398">
                  <c:v>0</c:v>
                </c:pt>
                <c:pt idx="2399">
                  <c:v>0</c:v>
                </c:pt>
                <c:pt idx="2400">
                  <c:v>0</c:v>
                </c:pt>
                <c:pt idx="2401">
                  <c:v>0</c:v>
                </c:pt>
                <c:pt idx="2402">
                  <c:v>0</c:v>
                </c:pt>
                <c:pt idx="2403">
                  <c:v>0</c:v>
                </c:pt>
                <c:pt idx="2404">
                  <c:v>0</c:v>
                </c:pt>
                <c:pt idx="2405">
                  <c:v>0</c:v>
                </c:pt>
                <c:pt idx="2406">
                  <c:v>0</c:v>
                </c:pt>
                <c:pt idx="2407">
                  <c:v>0</c:v>
                </c:pt>
                <c:pt idx="2408">
                  <c:v>0</c:v>
                </c:pt>
                <c:pt idx="2409">
                  <c:v>0</c:v>
                </c:pt>
                <c:pt idx="2410">
                  <c:v>0</c:v>
                </c:pt>
                <c:pt idx="2411">
                  <c:v>0</c:v>
                </c:pt>
                <c:pt idx="2412">
                  <c:v>0</c:v>
                </c:pt>
                <c:pt idx="2413">
                  <c:v>0</c:v>
                </c:pt>
                <c:pt idx="2414">
                  <c:v>0</c:v>
                </c:pt>
                <c:pt idx="2415">
                  <c:v>0</c:v>
                </c:pt>
                <c:pt idx="2416">
                  <c:v>0</c:v>
                </c:pt>
                <c:pt idx="2417">
                  <c:v>0</c:v>
                </c:pt>
                <c:pt idx="2418">
                  <c:v>0</c:v>
                </c:pt>
                <c:pt idx="2419">
                  <c:v>0</c:v>
                </c:pt>
                <c:pt idx="2420">
                  <c:v>0</c:v>
                </c:pt>
                <c:pt idx="2421">
                  <c:v>0</c:v>
                </c:pt>
                <c:pt idx="2422">
                  <c:v>0</c:v>
                </c:pt>
                <c:pt idx="2423">
                  <c:v>0</c:v>
                </c:pt>
                <c:pt idx="2424">
                  <c:v>0</c:v>
                </c:pt>
                <c:pt idx="2425">
                  <c:v>0</c:v>
                </c:pt>
                <c:pt idx="2426">
                  <c:v>0</c:v>
                </c:pt>
                <c:pt idx="2427">
                  <c:v>0</c:v>
                </c:pt>
                <c:pt idx="2428">
                  <c:v>0</c:v>
                </c:pt>
                <c:pt idx="2429">
                  <c:v>0</c:v>
                </c:pt>
                <c:pt idx="2430">
                  <c:v>0</c:v>
                </c:pt>
                <c:pt idx="2431">
                  <c:v>0</c:v>
                </c:pt>
                <c:pt idx="2432">
                  <c:v>0</c:v>
                </c:pt>
                <c:pt idx="2433">
                  <c:v>0</c:v>
                </c:pt>
                <c:pt idx="2434">
                  <c:v>0</c:v>
                </c:pt>
                <c:pt idx="2435">
                  <c:v>0</c:v>
                </c:pt>
                <c:pt idx="2436">
                  <c:v>0</c:v>
                </c:pt>
                <c:pt idx="2437">
                  <c:v>0</c:v>
                </c:pt>
                <c:pt idx="2438">
                  <c:v>0</c:v>
                </c:pt>
                <c:pt idx="2439">
                  <c:v>0</c:v>
                </c:pt>
                <c:pt idx="2440">
                  <c:v>0</c:v>
                </c:pt>
                <c:pt idx="2441">
                  <c:v>0</c:v>
                </c:pt>
                <c:pt idx="2442">
                  <c:v>0</c:v>
                </c:pt>
                <c:pt idx="2443">
                  <c:v>0</c:v>
                </c:pt>
                <c:pt idx="2444">
                  <c:v>0</c:v>
                </c:pt>
                <c:pt idx="2445">
                  <c:v>0</c:v>
                </c:pt>
                <c:pt idx="2446">
                  <c:v>0</c:v>
                </c:pt>
                <c:pt idx="2447">
                  <c:v>0</c:v>
                </c:pt>
                <c:pt idx="2448">
                  <c:v>0</c:v>
                </c:pt>
                <c:pt idx="2449">
                  <c:v>0</c:v>
                </c:pt>
                <c:pt idx="2450">
                  <c:v>0</c:v>
                </c:pt>
                <c:pt idx="2451">
                  <c:v>0</c:v>
                </c:pt>
                <c:pt idx="2452">
                  <c:v>0</c:v>
                </c:pt>
                <c:pt idx="2453">
                  <c:v>0</c:v>
                </c:pt>
                <c:pt idx="2454">
                  <c:v>0</c:v>
                </c:pt>
                <c:pt idx="2455">
                  <c:v>0</c:v>
                </c:pt>
                <c:pt idx="2456">
                  <c:v>0</c:v>
                </c:pt>
                <c:pt idx="2457">
                  <c:v>0</c:v>
                </c:pt>
                <c:pt idx="2458">
                  <c:v>0</c:v>
                </c:pt>
                <c:pt idx="2459">
                  <c:v>0</c:v>
                </c:pt>
                <c:pt idx="2460">
                  <c:v>0</c:v>
                </c:pt>
                <c:pt idx="2461">
                  <c:v>0</c:v>
                </c:pt>
                <c:pt idx="2462">
                  <c:v>0</c:v>
                </c:pt>
                <c:pt idx="2463">
                  <c:v>0</c:v>
                </c:pt>
                <c:pt idx="2464">
                  <c:v>0</c:v>
                </c:pt>
                <c:pt idx="2465">
                  <c:v>0</c:v>
                </c:pt>
                <c:pt idx="2466">
                  <c:v>0</c:v>
                </c:pt>
                <c:pt idx="2467">
                  <c:v>0</c:v>
                </c:pt>
                <c:pt idx="2468">
                  <c:v>0</c:v>
                </c:pt>
                <c:pt idx="2469">
                  <c:v>0</c:v>
                </c:pt>
                <c:pt idx="2470">
                  <c:v>0</c:v>
                </c:pt>
                <c:pt idx="2471">
                  <c:v>0</c:v>
                </c:pt>
                <c:pt idx="2472">
                  <c:v>0</c:v>
                </c:pt>
                <c:pt idx="2473">
                  <c:v>0</c:v>
                </c:pt>
                <c:pt idx="2474">
                  <c:v>0</c:v>
                </c:pt>
                <c:pt idx="2475">
                  <c:v>0</c:v>
                </c:pt>
                <c:pt idx="2476">
                  <c:v>0</c:v>
                </c:pt>
                <c:pt idx="2477">
                  <c:v>0</c:v>
                </c:pt>
                <c:pt idx="2478">
                  <c:v>0</c:v>
                </c:pt>
                <c:pt idx="2479">
                  <c:v>0</c:v>
                </c:pt>
                <c:pt idx="2480">
                  <c:v>0</c:v>
                </c:pt>
                <c:pt idx="2481">
                  <c:v>0</c:v>
                </c:pt>
                <c:pt idx="2482">
                  <c:v>0</c:v>
                </c:pt>
                <c:pt idx="2483">
                  <c:v>0</c:v>
                </c:pt>
                <c:pt idx="2484">
                  <c:v>0</c:v>
                </c:pt>
                <c:pt idx="2485">
                  <c:v>0</c:v>
                </c:pt>
                <c:pt idx="2486">
                  <c:v>0</c:v>
                </c:pt>
                <c:pt idx="2487">
                  <c:v>0</c:v>
                </c:pt>
                <c:pt idx="2488">
                  <c:v>0</c:v>
                </c:pt>
                <c:pt idx="2489">
                  <c:v>0</c:v>
                </c:pt>
                <c:pt idx="2490">
                  <c:v>0</c:v>
                </c:pt>
                <c:pt idx="2491">
                  <c:v>0</c:v>
                </c:pt>
                <c:pt idx="2492">
                  <c:v>0</c:v>
                </c:pt>
                <c:pt idx="2493">
                  <c:v>0</c:v>
                </c:pt>
                <c:pt idx="2494">
                  <c:v>0</c:v>
                </c:pt>
                <c:pt idx="2495">
                  <c:v>0</c:v>
                </c:pt>
                <c:pt idx="2496">
                  <c:v>0</c:v>
                </c:pt>
                <c:pt idx="2497">
                  <c:v>0</c:v>
                </c:pt>
                <c:pt idx="2498">
                  <c:v>0</c:v>
                </c:pt>
                <c:pt idx="2499">
                  <c:v>0</c:v>
                </c:pt>
                <c:pt idx="2500">
                  <c:v>0</c:v>
                </c:pt>
                <c:pt idx="2501">
                  <c:v>0</c:v>
                </c:pt>
                <c:pt idx="2502">
                  <c:v>0</c:v>
                </c:pt>
                <c:pt idx="2503">
                  <c:v>0</c:v>
                </c:pt>
                <c:pt idx="2504">
                  <c:v>0</c:v>
                </c:pt>
                <c:pt idx="2505">
                  <c:v>0</c:v>
                </c:pt>
                <c:pt idx="2506">
                  <c:v>0</c:v>
                </c:pt>
                <c:pt idx="2507">
                  <c:v>0</c:v>
                </c:pt>
                <c:pt idx="2508">
                  <c:v>0</c:v>
                </c:pt>
                <c:pt idx="2509">
                  <c:v>0</c:v>
                </c:pt>
                <c:pt idx="2510">
                  <c:v>0</c:v>
                </c:pt>
                <c:pt idx="2511">
                  <c:v>0</c:v>
                </c:pt>
                <c:pt idx="2512">
                  <c:v>0</c:v>
                </c:pt>
                <c:pt idx="2513">
                  <c:v>0</c:v>
                </c:pt>
                <c:pt idx="2514">
                  <c:v>0</c:v>
                </c:pt>
                <c:pt idx="2515">
                  <c:v>0</c:v>
                </c:pt>
                <c:pt idx="2516">
                  <c:v>0</c:v>
                </c:pt>
                <c:pt idx="2517">
                  <c:v>0</c:v>
                </c:pt>
                <c:pt idx="2518">
                  <c:v>0</c:v>
                </c:pt>
                <c:pt idx="2519">
                  <c:v>0</c:v>
                </c:pt>
                <c:pt idx="2520">
                  <c:v>0</c:v>
                </c:pt>
                <c:pt idx="2521">
                  <c:v>0</c:v>
                </c:pt>
                <c:pt idx="2522">
                  <c:v>0</c:v>
                </c:pt>
                <c:pt idx="2523">
                  <c:v>0</c:v>
                </c:pt>
                <c:pt idx="2524">
                  <c:v>0</c:v>
                </c:pt>
                <c:pt idx="2525">
                  <c:v>0</c:v>
                </c:pt>
                <c:pt idx="2526">
                  <c:v>0</c:v>
                </c:pt>
                <c:pt idx="2527">
                  <c:v>0</c:v>
                </c:pt>
                <c:pt idx="2528">
                  <c:v>0</c:v>
                </c:pt>
                <c:pt idx="2529">
                  <c:v>0</c:v>
                </c:pt>
                <c:pt idx="2530">
                  <c:v>0</c:v>
                </c:pt>
                <c:pt idx="2531">
                  <c:v>0</c:v>
                </c:pt>
                <c:pt idx="2532">
                  <c:v>0</c:v>
                </c:pt>
                <c:pt idx="2533">
                  <c:v>0</c:v>
                </c:pt>
                <c:pt idx="2534">
                  <c:v>0</c:v>
                </c:pt>
                <c:pt idx="2535">
                  <c:v>0</c:v>
                </c:pt>
                <c:pt idx="2536">
                  <c:v>0</c:v>
                </c:pt>
                <c:pt idx="2537">
                  <c:v>0</c:v>
                </c:pt>
                <c:pt idx="2538">
                  <c:v>0</c:v>
                </c:pt>
                <c:pt idx="2539">
                  <c:v>0</c:v>
                </c:pt>
                <c:pt idx="2540">
                  <c:v>0</c:v>
                </c:pt>
                <c:pt idx="2541">
                  <c:v>0</c:v>
                </c:pt>
                <c:pt idx="2542">
                  <c:v>0</c:v>
                </c:pt>
                <c:pt idx="2543">
                  <c:v>0</c:v>
                </c:pt>
                <c:pt idx="2544">
                  <c:v>0</c:v>
                </c:pt>
                <c:pt idx="2545">
                  <c:v>0</c:v>
                </c:pt>
                <c:pt idx="2546">
                  <c:v>0</c:v>
                </c:pt>
                <c:pt idx="2547">
                  <c:v>0</c:v>
                </c:pt>
                <c:pt idx="2548">
                  <c:v>0</c:v>
                </c:pt>
                <c:pt idx="2549">
                  <c:v>0</c:v>
                </c:pt>
                <c:pt idx="2550">
                  <c:v>0</c:v>
                </c:pt>
                <c:pt idx="2551">
                  <c:v>0</c:v>
                </c:pt>
                <c:pt idx="2552">
                  <c:v>0</c:v>
                </c:pt>
                <c:pt idx="2553">
                  <c:v>0</c:v>
                </c:pt>
                <c:pt idx="2554">
                  <c:v>0</c:v>
                </c:pt>
                <c:pt idx="2555">
                  <c:v>0</c:v>
                </c:pt>
                <c:pt idx="2556">
                  <c:v>0</c:v>
                </c:pt>
                <c:pt idx="2557">
                  <c:v>0</c:v>
                </c:pt>
                <c:pt idx="2558">
                  <c:v>0</c:v>
                </c:pt>
                <c:pt idx="2559">
                  <c:v>0</c:v>
                </c:pt>
                <c:pt idx="2560">
                  <c:v>0</c:v>
                </c:pt>
                <c:pt idx="2561">
                  <c:v>0</c:v>
                </c:pt>
                <c:pt idx="2562">
                  <c:v>0</c:v>
                </c:pt>
                <c:pt idx="2563">
                  <c:v>0</c:v>
                </c:pt>
                <c:pt idx="2564">
                  <c:v>0</c:v>
                </c:pt>
                <c:pt idx="2565">
                  <c:v>0</c:v>
                </c:pt>
                <c:pt idx="2566">
                  <c:v>0</c:v>
                </c:pt>
                <c:pt idx="2567">
                  <c:v>0</c:v>
                </c:pt>
                <c:pt idx="2568">
                  <c:v>0</c:v>
                </c:pt>
                <c:pt idx="2569">
                  <c:v>0</c:v>
                </c:pt>
                <c:pt idx="2570">
                  <c:v>0</c:v>
                </c:pt>
                <c:pt idx="2571">
                  <c:v>0</c:v>
                </c:pt>
                <c:pt idx="2572">
                  <c:v>0</c:v>
                </c:pt>
                <c:pt idx="2573">
                  <c:v>0</c:v>
                </c:pt>
                <c:pt idx="2574">
                  <c:v>0</c:v>
                </c:pt>
                <c:pt idx="2575">
                  <c:v>0</c:v>
                </c:pt>
                <c:pt idx="2576">
                  <c:v>0</c:v>
                </c:pt>
                <c:pt idx="2577">
                  <c:v>0</c:v>
                </c:pt>
                <c:pt idx="2578">
                  <c:v>0</c:v>
                </c:pt>
                <c:pt idx="2579">
                  <c:v>0</c:v>
                </c:pt>
                <c:pt idx="2580">
                  <c:v>0</c:v>
                </c:pt>
                <c:pt idx="2581">
                  <c:v>0</c:v>
                </c:pt>
                <c:pt idx="2582">
                  <c:v>0</c:v>
                </c:pt>
                <c:pt idx="2583">
                  <c:v>0</c:v>
                </c:pt>
                <c:pt idx="2584">
                  <c:v>0</c:v>
                </c:pt>
                <c:pt idx="2585">
                  <c:v>0</c:v>
                </c:pt>
                <c:pt idx="2586">
                  <c:v>0</c:v>
                </c:pt>
                <c:pt idx="2587">
                  <c:v>0</c:v>
                </c:pt>
                <c:pt idx="2588">
                  <c:v>0</c:v>
                </c:pt>
                <c:pt idx="2589">
                  <c:v>0</c:v>
                </c:pt>
                <c:pt idx="2590">
                  <c:v>0</c:v>
                </c:pt>
                <c:pt idx="2591">
                  <c:v>0</c:v>
                </c:pt>
                <c:pt idx="2592">
                  <c:v>0</c:v>
                </c:pt>
                <c:pt idx="2593">
                  <c:v>0</c:v>
                </c:pt>
                <c:pt idx="2594">
                  <c:v>0</c:v>
                </c:pt>
                <c:pt idx="2595">
                  <c:v>0</c:v>
                </c:pt>
                <c:pt idx="2596">
                  <c:v>0</c:v>
                </c:pt>
                <c:pt idx="2597">
                  <c:v>0</c:v>
                </c:pt>
                <c:pt idx="2598">
                  <c:v>0</c:v>
                </c:pt>
                <c:pt idx="2599">
                  <c:v>0</c:v>
                </c:pt>
                <c:pt idx="2600">
                  <c:v>0</c:v>
                </c:pt>
                <c:pt idx="2601">
                  <c:v>0</c:v>
                </c:pt>
                <c:pt idx="2602">
                  <c:v>0</c:v>
                </c:pt>
                <c:pt idx="2603">
                  <c:v>0</c:v>
                </c:pt>
                <c:pt idx="2604">
                  <c:v>0</c:v>
                </c:pt>
                <c:pt idx="2605">
                  <c:v>0</c:v>
                </c:pt>
                <c:pt idx="2606">
                  <c:v>0</c:v>
                </c:pt>
                <c:pt idx="2607">
                  <c:v>0</c:v>
                </c:pt>
                <c:pt idx="2608">
                  <c:v>0</c:v>
                </c:pt>
                <c:pt idx="2609">
                  <c:v>0</c:v>
                </c:pt>
                <c:pt idx="2610">
                  <c:v>0</c:v>
                </c:pt>
                <c:pt idx="2611">
                  <c:v>0</c:v>
                </c:pt>
                <c:pt idx="2612">
                  <c:v>0</c:v>
                </c:pt>
                <c:pt idx="2613">
                  <c:v>0</c:v>
                </c:pt>
                <c:pt idx="2614">
                  <c:v>0</c:v>
                </c:pt>
                <c:pt idx="2615">
                  <c:v>0</c:v>
                </c:pt>
                <c:pt idx="2616">
                  <c:v>0</c:v>
                </c:pt>
                <c:pt idx="2617">
                  <c:v>0</c:v>
                </c:pt>
                <c:pt idx="2618">
                  <c:v>0</c:v>
                </c:pt>
                <c:pt idx="2619">
                  <c:v>0</c:v>
                </c:pt>
                <c:pt idx="2620">
                  <c:v>0</c:v>
                </c:pt>
                <c:pt idx="2621">
                  <c:v>0</c:v>
                </c:pt>
                <c:pt idx="2622">
                  <c:v>0</c:v>
                </c:pt>
                <c:pt idx="2623">
                  <c:v>0</c:v>
                </c:pt>
                <c:pt idx="2624">
                  <c:v>0</c:v>
                </c:pt>
                <c:pt idx="2625">
                  <c:v>0</c:v>
                </c:pt>
                <c:pt idx="2626">
                  <c:v>0</c:v>
                </c:pt>
                <c:pt idx="2627">
                  <c:v>0</c:v>
                </c:pt>
                <c:pt idx="2628">
                  <c:v>0</c:v>
                </c:pt>
                <c:pt idx="2629">
                  <c:v>0</c:v>
                </c:pt>
                <c:pt idx="2630">
                  <c:v>0</c:v>
                </c:pt>
                <c:pt idx="2631">
                  <c:v>0</c:v>
                </c:pt>
                <c:pt idx="2632">
                  <c:v>0</c:v>
                </c:pt>
                <c:pt idx="2633">
                  <c:v>0</c:v>
                </c:pt>
                <c:pt idx="2634">
                  <c:v>0</c:v>
                </c:pt>
                <c:pt idx="2635">
                  <c:v>0</c:v>
                </c:pt>
                <c:pt idx="2636">
                  <c:v>0</c:v>
                </c:pt>
                <c:pt idx="2637">
                  <c:v>0</c:v>
                </c:pt>
                <c:pt idx="2638">
                  <c:v>0</c:v>
                </c:pt>
                <c:pt idx="2639">
                  <c:v>0</c:v>
                </c:pt>
                <c:pt idx="2640">
                  <c:v>0</c:v>
                </c:pt>
                <c:pt idx="2641">
                  <c:v>0</c:v>
                </c:pt>
                <c:pt idx="2642">
                  <c:v>0</c:v>
                </c:pt>
                <c:pt idx="2643">
                  <c:v>0</c:v>
                </c:pt>
                <c:pt idx="2644">
                  <c:v>0</c:v>
                </c:pt>
                <c:pt idx="2645">
                  <c:v>0</c:v>
                </c:pt>
                <c:pt idx="2646">
                  <c:v>0</c:v>
                </c:pt>
                <c:pt idx="2647">
                  <c:v>0</c:v>
                </c:pt>
                <c:pt idx="2648">
                  <c:v>0</c:v>
                </c:pt>
                <c:pt idx="2649">
                  <c:v>0</c:v>
                </c:pt>
                <c:pt idx="2650">
                  <c:v>0</c:v>
                </c:pt>
                <c:pt idx="2651">
                  <c:v>0</c:v>
                </c:pt>
                <c:pt idx="2652">
                  <c:v>0</c:v>
                </c:pt>
                <c:pt idx="2653">
                  <c:v>0</c:v>
                </c:pt>
                <c:pt idx="2654">
                  <c:v>0</c:v>
                </c:pt>
                <c:pt idx="2655">
                  <c:v>0</c:v>
                </c:pt>
                <c:pt idx="2656">
                  <c:v>0</c:v>
                </c:pt>
                <c:pt idx="2657">
                  <c:v>0</c:v>
                </c:pt>
                <c:pt idx="2658">
                  <c:v>0</c:v>
                </c:pt>
                <c:pt idx="2659">
                  <c:v>0</c:v>
                </c:pt>
                <c:pt idx="2660">
                  <c:v>0</c:v>
                </c:pt>
                <c:pt idx="2661">
                  <c:v>0</c:v>
                </c:pt>
                <c:pt idx="2662">
                  <c:v>0</c:v>
                </c:pt>
                <c:pt idx="2663">
                  <c:v>0</c:v>
                </c:pt>
                <c:pt idx="2664">
                  <c:v>0</c:v>
                </c:pt>
                <c:pt idx="2665">
                  <c:v>0</c:v>
                </c:pt>
                <c:pt idx="2666">
                  <c:v>0</c:v>
                </c:pt>
                <c:pt idx="2667">
                  <c:v>0</c:v>
                </c:pt>
                <c:pt idx="2668">
                  <c:v>0</c:v>
                </c:pt>
                <c:pt idx="2669">
                  <c:v>0</c:v>
                </c:pt>
                <c:pt idx="2670">
                  <c:v>0</c:v>
                </c:pt>
                <c:pt idx="2671">
                  <c:v>0</c:v>
                </c:pt>
                <c:pt idx="2672">
                  <c:v>0</c:v>
                </c:pt>
                <c:pt idx="2673">
                  <c:v>0</c:v>
                </c:pt>
                <c:pt idx="2674">
                  <c:v>0</c:v>
                </c:pt>
                <c:pt idx="2675">
                  <c:v>0</c:v>
                </c:pt>
                <c:pt idx="2676">
                  <c:v>0</c:v>
                </c:pt>
                <c:pt idx="2677">
                  <c:v>0</c:v>
                </c:pt>
                <c:pt idx="2678">
                  <c:v>0</c:v>
                </c:pt>
                <c:pt idx="2679">
                  <c:v>0</c:v>
                </c:pt>
                <c:pt idx="2680">
                  <c:v>0</c:v>
                </c:pt>
                <c:pt idx="2681">
                  <c:v>0</c:v>
                </c:pt>
                <c:pt idx="2682">
                  <c:v>0</c:v>
                </c:pt>
                <c:pt idx="2683">
                  <c:v>0</c:v>
                </c:pt>
                <c:pt idx="2684">
                  <c:v>0</c:v>
                </c:pt>
                <c:pt idx="2685">
                  <c:v>0</c:v>
                </c:pt>
                <c:pt idx="2686">
                  <c:v>0</c:v>
                </c:pt>
                <c:pt idx="2687">
                  <c:v>0</c:v>
                </c:pt>
                <c:pt idx="2688">
                  <c:v>0</c:v>
                </c:pt>
                <c:pt idx="2689">
                  <c:v>0</c:v>
                </c:pt>
                <c:pt idx="2690">
                  <c:v>0</c:v>
                </c:pt>
                <c:pt idx="2691">
                  <c:v>0</c:v>
                </c:pt>
                <c:pt idx="2692">
                  <c:v>0</c:v>
                </c:pt>
                <c:pt idx="2693">
                  <c:v>0</c:v>
                </c:pt>
                <c:pt idx="2694">
                  <c:v>0</c:v>
                </c:pt>
                <c:pt idx="2695">
                  <c:v>0</c:v>
                </c:pt>
                <c:pt idx="2696">
                  <c:v>0</c:v>
                </c:pt>
                <c:pt idx="2697">
                  <c:v>0</c:v>
                </c:pt>
                <c:pt idx="2698">
                  <c:v>0</c:v>
                </c:pt>
                <c:pt idx="2699">
                  <c:v>0</c:v>
                </c:pt>
                <c:pt idx="2700">
                  <c:v>0</c:v>
                </c:pt>
                <c:pt idx="2701">
                  <c:v>0</c:v>
                </c:pt>
                <c:pt idx="2702">
                  <c:v>0</c:v>
                </c:pt>
                <c:pt idx="2703">
                  <c:v>0</c:v>
                </c:pt>
                <c:pt idx="2704">
                  <c:v>0</c:v>
                </c:pt>
                <c:pt idx="2705">
                  <c:v>0</c:v>
                </c:pt>
                <c:pt idx="2706">
                  <c:v>0</c:v>
                </c:pt>
                <c:pt idx="2707">
                  <c:v>0</c:v>
                </c:pt>
                <c:pt idx="2708">
                  <c:v>0</c:v>
                </c:pt>
                <c:pt idx="2709">
                  <c:v>0</c:v>
                </c:pt>
                <c:pt idx="2710">
                  <c:v>0</c:v>
                </c:pt>
                <c:pt idx="2711">
                  <c:v>0</c:v>
                </c:pt>
                <c:pt idx="2712">
                  <c:v>0</c:v>
                </c:pt>
                <c:pt idx="2713">
                  <c:v>0</c:v>
                </c:pt>
                <c:pt idx="2714">
                  <c:v>0</c:v>
                </c:pt>
                <c:pt idx="2715">
                  <c:v>0</c:v>
                </c:pt>
                <c:pt idx="2716">
                  <c:v>0</c:v>
                </c:pt>
                <c:pt idx="2717">
                  <c:v>0</c:v>
                </c:pt>
                <c:pt idx="2718">
                  <c:v>0</c:v>
                </c:pt>
                <c:pt idx="2719">
                  <c:v>0</c:v>
                </c:pt>
                <c:pt idx="2720">
                  <c:v>0</c:v>
                </c:pt>
                <c:pt idx="2721">
                  <c:v>0</c:v>
                </c:pt>
                <c:pt idx="2722">
                  <c:v>0</c:v>
                </c:pt>
                <c:pt idx="2723">
                  <c:v>0</c:v>
                </c:pt>
                <c:pt idx="2724">
                  <c:v>0</c:v>
                </c:pt>
                <c:pt idx="2725">
                  <c:v>0</c:v>
                </c:pt>
                <c:pt idx="2726">
                  <c:v>0</c:v>
                </c:pt>
                <c:pt idx="2727">
                  <c:v>0</c:v>
                </c:pt>
                <c:pt idx="2728">
                  <c:v>0</c:v>
                </c:pt>
                <c:pt idx="2729">
                  <c:v>0</c:v>
                </c:pt>
                <c:pt idx="2730">
                  <c:v>0</c:v>
                </c:pt>
                <c:pt idx="2731">
                  <c:v>0</c:v>
                </c:pt>
                <c:pt idx="2732">
                  <c:v>0</c:v>
                </c:pt>
                <c:pt idx="2733">
                  <c:v>0</c:v>
                </c:pt>
                <c:pt idx="2734">
                  <c:v>0</c:v>
                </c:pt>
                <c:pt idx="2735">
                  <c:v>0</c:v>
                </c:pt>
                <c:pt idx="2736">
                  <c:v>0</c:v>
                </c:pt>
                <c:pt idx="2737">
                  <c:v>0</c:v>
                </c:pt>
                <c:pt idx="2738">
                  <c:v>0</c:v>
                </c:pt>
                <c:pt idx="2739">
                  <c:v>0</c:v>
                </c:pt>
                <c:pt idx="2740">
                  <c:v>0</c:v>
                </c:pt>
                <c:pt idx="2741">
                  <c:v>0</c:v>
                </c:pt>
                <c:pt idx="2742">
                  <c:v>0</c:v>
                </c:pt>
                <c:pt idx="2743">
                  <c:v>0</c:v>
                </c:pt>
                <c:pt idx="2744">
                  <c:v>0</c:v>
                </c:pt>
                <c:pt idx="2745">
                  <c:v>0</c:v>
                </c:pt>
                <c:pt idx="2746">
                  <c:v>0</c:v>
                </c:pt>
                <c:pt idx="2747">
                  <c:v>0</c:v>
                </c:pt>
                <c:pt idx="2748">
                  <c:v>0</c:v>
                </c:pt>
                <c:pt idx="2749">
                  <c:v>0</c:v>
                </c:pt>
                <c:pt idx="2750">
                  <c:v>0</c:v>
                </c:pt>
                <c:pt idx="2751">
                  <c:v>0</c:v>
                </c:pt>
                <c:pt idx="2752">
                  <c:v>0</c:v>
                </c:pt>
                <c:pt idx="2753">
                  <c:v>0</c:v>
                </c:pt>
                <c:pt idx="2754">
                  <c:v>0</c:v>
                </c:pt>
                <c:pt idx="2755">
                  <c:v>0</c:v>
                </c:pt>
                <c:pt idx="2756">
                  <c:v>0</c:v>
                </c:pt>
                <c:pt idx="2757">
                  <c:v>0</c:v>
                </c:pt>
                <c:pt idx="2758">
                  <c:v>0</c:v>
                </c:pt>
                <c:pt idx="2759">
                  <c:v>0</c:v>
                </c:pt>
                <c:pt idx="2760">
                  <c:v>0</c:v>
                </c:pt>
                <c:pt idx="2761">
                  <c:v>0</c:v>
                </c:pt>
                <c:pt idx="2762">
                  <c:v>0</c:v>
                </c:pt>
                <c:pt idx="2763">
                  <c:v>0</c:v>
                </c:pt>
                <c:pt idx="2764">
                  <c:v>0</c:v>
                </c:pt>
                <c:pt idx="2765">
                  <c:v>0</c:v>
                </c:pt>
                <c:pt idx="2766">
                  <c:v>0</c:v>
                </c:pt>
                <c:pt idx="2767">
                  <c:v>0</c:v>
                </c:pt>
                <c:pt idx="2768">
                  <c:v>0</c:v>
                </c:pt>
                <c:pt idx="2769">
                  <c:v>0</c:v>
                </c:pt>
                <c:pt idx="2770">
                  <c:v>0</c:v>
                </c:pt>
                <c:pt idx="2771">
                  <c:v>0</c:v>
                </c:pt>
                <c:pt idx="2772">
                  <c:v>0</c:v>
                </c:pt>
                <c:pt idx="2773">
                  <c:v>0</c:v>
                </c:pt>
                <c:pt idx="2774">
                  <c:v>0</c:v>
                </c:pt>
                <c:pt idx="2775">
                  <c:v>0</c:v>
                </c:pt>
                <c:pt idx="2776">
                  <c:v>0</c:v>
                </c:pt>
                <c:pt idx="2777">
                  <c:v>0</c:v>
                </c:pt>
                <c:pt idx="2778">
                  <c:v>0</c:v>
                </c:pt>
                <c:pt idx="2779">
                  <c:v>0</c:v>
                </c:pt>
                <c:pt idx="2780">
                  <c:v>0</c:v>
                </c:pt>
                <c:pt idx="2781">
                  <c:v>0</c:v>
                </c:pt>
                <c:pt idx="2782">
                  <c:v>0</c:v>
                </c:pt>
                <c:pt idx="2783">
                  <c:v>0</c:v>
                </c:pt>
                <c:pt idx="2784">
                  <c:v>0</c:v>
                </c:pt>
                <c:pt idx="2785">
                  <c:v>0</c:v>
                </c:pt>
                <c:pt idx="2786">
                  <c:v>0</c:v>
                </c:pt>
                <c:pt idx="2787">
                  <c:v>0</c:v>
                </c:pt>
                <c:pt idx="2788">
                  <c:v>0</c:v>
                </c:pt>
                <c:pt idx="2789">
                  <c:v>0</c:v>
                </c:pt>
                <c:pt idx="2790">
                  <c:v>0</c:v>
                </c:pt>
                <c:pt idx="2791">
                  <c:v>0</c:v>
                </c:pt>
                <c:pt idx="2792">
                  <c:v>0</c:v>
                </c:pt>
                <c:pt idx="2793">
                  <c:v>0</c:v>
                </c:pt>
                <c:pt idx="2794">
                  <c:v>0</c:v>
                </c:pt>
                <c:pt idx="2795">
                  <c:v>0</c:v>
                </c:pt>
                <c:pt idx="2796">
                  <c:v>0</c:v>
                </c:pt>
                <c:pt idx="2797">
                  <c:v>0</c:v>
                </c:pt>
                <c:pt idx="2798">
                  <c:v>0</c:v>
                </c:pt>
                <c:pt idx="2799">
                  <c:v>0</c:v>
                </c:pt>
                <c:pt idx="2800">
                  <c:v>0</c:v>
                </c:pt>
                <c:pt idx="2801">
                  <c:v>0</c:v>
                </c:pt>
                <c:pt idx="2802">
                  <c:v>0</c:v>
                </c:pt>
                <c:pt idx="2803">
                  <c:v>0</c:v>
                </c:pt>
                <c:pt idx="2804">
                  <c:v>0</c:v>
                </c:pt>
                <c:pt idx="2805">
                  <c:v>0</c:v>
                </c:pt>
                <c:pt idx="2806">
                  <c:v>0</c:v>
                </c:pt>
                <c:pt idx="2807">
                  <c:v>0</c:v>
                </c:pt>
                <c:pt idx="2808">
                  <c:v>0</c:v>
                </c:pt>
                <c:pt idx="2809">
                  <c:v>0</c:v>
                </c:pt>
                <c:pt idx="2810">
                  <c:v>0</c:v>
                </c:pt>
                <c:pt idx="2811">
                  <c:v>0</c:v>
                </c:pt>
                <c:pt idx="2812">
                  <c:v>0</c:v>
                </c:pt>
                <c:pt idx="2813">
                  <c:v>0</c:v>
                </c:pt>
                <c:pt idx="2814">
                  <c:v>0</c:v>
                </c:pt>
                <c:pt idx="2815">
                  <c:v>0</c:v>
                </c:pt>
                <c:pt idx="2816">
                  <c:v>0</c:v>
                </c:pt>
                <c:pt idx="2817">
                  <c:v>0</c:v>
                </c:pt>
                <c:pt idx="2818">
                  <c:v>0</c:v>
                </c:pt>
                <c:pt idx="2819">
                  <c:v>0</c:v>
                </c:pt>
                <c:pt idx="2820">
                  <c:v>0</c:v>
                </c:pt>
                <c:pt idx="2821">
                  <c:v>0</c:v>
                </c:pt>
                <c:pt idx="2822">
                  <c:v>0</c:v>
                </c:pt>
                <c:pt idx="2823">
                  <c:v>0</c:v>
                </c:pt>
                <c:pt idx="2824">
                  <c:v>0</c:v>
                </c:pt>
                <c:pt idx="2825">
                  <c:v>0</c:v>
                </c:pt>
                <c:pt idx="2826">
                  <c:v>0</c:v>
                </c:pt>
                <c:pt idx="2827">
                  <c:v>0</c:v>
                </c:pt>
                <c:pt idx="2828">
                  <c:v>0</c:v>
                </c:pt>
                <c:pt idx="2829">
                  <c:v>0</c:v>
                </c:pt>
                <c:pt idx="2830">
                  <c:v>0</c:v>
                </c:pt>
                <c:pt idx="2831">
                  <c:v>0</c:v>
                </c:pt>
                <c:pt idx="2832">
                  <c:v>0</c:v>
                </c:pt>
                <c:pt idx="2833">
                  <c:v>0</c:v>
                </c:pt>
                <c:pt idx="2834">
                  <c:v>0</c:v>
                </c:pt>
                <c:pt idx="2835">
                  <c:v>0</c:v>
                </c:pt>
                <c:pt idx="2836">
                  <c:v>0</c:v>
                </c:pt>
                <c:pt idx="2837">
                  <c:v>0</c:v>
                </c:pt>
                <c:pt idx="2838">
                  <c:v>0</c:v>
                </c:pt>
                <c:pt idx="2839">
                  <c:v>0</c:v>
                </c:pt>
                <c:pt idx="2840">
                  <c:v>0</c:v>
                </c:pt>
                <c:pt idx="2841">
                  <c:v>0</c:v>
                </c:pt>
                <c:pt idx="2842">
                  <c:v>0</c:v>
                </c:pt>
                <c:pt idx="2843">
                  <c:v>0</c:v>
                </c:pt>
                <c:pt idx="2844">
                  <c:v>0</c:v>
                </c:pt>
                <c:pt idx="2845">
                  <c:v>0</c:v>
                </c:pt>
                <c:pt idx="2846">
                  <c:v>0</c:v>
                </c:pt>
                <c:pt idx="2847">
                  <c:v>0</c:v>
                </c:pt>
                <c:pt idx="2848">
                  <c:v>0</c:v>
                </c:pt>
                <c:pt idx="2849">
                  <c:v>0</c:v>
                </c:pt>
                <c:pt idx="2850">
                  <c:v>0</c:v>
                </c:pt>
                <c:pt idx="2851">
                  <c:v>0</c:v>
                </c:pt>
                <c:pt idx="2852">
                  <c:v>0</c:v>
                </c:pt>
                <c:pt idx="2853">
                  <c:v>0</c:v>
                </c:pt>
                <c:pt idx="2854">
                  <c:v>0</c:v>
                </c:pt>
                <c:pt idx="2855">
                  <c:v>0</c:v>
                </c:pt>
                <c:pt idx="2856">
                  <c:v>0</c:v>
                </c:pt>
                <c:pt idx="2857">
                  <c:v>0</c:v>
                </c:pt>
                <c:pt idx="2858">
                  <c:v>0</c:v>
                </c:pt>
                <c:pt idx="2859">
                  <c:v>0</c:v>
                </c:pt>
                <c:pt idx="2860">
                  <c:v>0</c:v>
                </c:pt>
                <c:pt idx="2861">
                  <c:v>0</c:v>
                </c:pt>
                <c:pt idx="2862">
                  <c:v>0</c:v>
                </c:pt>
                <c:pt idx="2863">
                  <c:v>0</c:v>
                </c:pt>
                <c:pt idx="2864">
                  <c:v>0</c:v>
                </c:pt>
                <c:pt idx="2865">
                  <c:v>0</c:v>
                </c:pt>
                <c:pt idx="2866">
                  <c:v>0</c:v>
                </c:pt>
                <c:pt idx="2867">
                  <c:v>0</c:v>
                </c:pt>
                <c:pt idx="2868">
                  <c:v>0</c:v>
                </c:pt>
                <c:pt idx="2869">
                  <c:v>0</c:v>
                </c:pt>
                <c:pt idx="2870">
                  <c:v>0</c:v>
                </c:pt>
                <c:pt idx="2871">
                  <c:v>0</c:v>
                </c:pt>
                <c:pt idx="2872">
                  <c:v>0</c:v>
                </c:pt>
                <c:pt idx="2873">
                  <c:v>0</c:v>
                </c:pt>
                <c:pt idx="2874">
                  <c:v>0</c:v>
                </c:pt>
                <c:pt idx="2875">
                  <c:v>0</c:v>
                </c:pt>
                <c:pt idx="2876">
                  <c:v>0</c:v>
                </c:pt>
                <c:pt idx="2877">
                  <c:v>0</c:v>
                </c:pt>
                <c:pt idx="2878">
                  <c:v>0</c:v>
                </c:pt>
                <c:pt idx="2879">
                  <c:v>0</c:v>
                </c:pt>
                <c:pt idx="2880">
                  <c:v>0</c:v>
                </c:pt>
                <c:pt idx="2881">
                  <c:v>0</c:v>
                </c:pt>
                <c:pt idx="2882">
                  <c:v>0</c:v>
                </c:pt>
                <c:pt idx="2883">
                  <c:v>0</c:v>
                </c:pt>
                <c:pt idx="2884">
                  <c:v>0</c:v>
                </c:pt>
                <c:pt idx="2885">
                  <c:v>0</c:v>
                </c:pt>
                <c:pt idx="2886">
                  <c:v>0</c:v>
                </c:pt>
                <c:pt idx="2887">
                  <c:v>0</c:v>
                </c:pt>
                <c:pt idx="2888">
                  <c:v>0</c:v>
                </c:pt>
                <c:pt idx="2889">
                  <c:v>0</c:v>
                </c:pt>
                <c:pt idx="2890">
                  <c:v>0</c:v>
                </c:pt>
                <c:pt idx="2891">
                  <c:v>0</c:v>
                </c:pt>
                <c:pt idx="2892">
                  <c:v>0</c:v>
                </c:pt>
                <c:pt idx="2893">
                  <c:v>0</c:v>
                </c:pt>
                <c:pt idx="2894">
                  <c:v>0</c:v>
                </c:pt>
                <c:pt idx="2895">
                  <c:v>0</c:v>
                </c:pt>
                <c:pt idx="2896">
                  <c:v>0</c:v>
                </c:pt>
                <c:pt idx="2897">
                  <c:v>0</c:v>
                </c:pt>
                <c:pt idx="2898">
                  <c:v>0</c:v>
                </c:pt>
                <c:pt idx="2899">
                  <c:v>0</c:v>
                </c:pt>
                <c:pt idx="2900">
                  <c:v>0</c:v>
                </c:pt>
                <c:pt idx="2901">
                  <c:v>0</c:v>
                </c:pt>
                <c:pt idx="2902">
                  <c:v>0</c:v>
                </c:pt>
                <c:pt idx="2903">
                  <c:v>0</c:v>
                </c:pt>
                <c:pt idx="2904">
                  <c:v>0</c:v>
                </c:pt>
                <c:pt idx="2905">
                  <c:v>0</c:v>
                </c:pt>
                <c:pt idx="2906">
                  <c:v>0</c:v>
                </c:pt>
                <c:pt idx="2907">
                  <c:v>0</c:v>
                </c:pt>
                <c:pt idx="2908">
                  <c:v>0</c:v>
                </c:pt>
                <c:pt idx="2909">
                  <c:v>0</c:v>
                </c:pt>
                <c:pt idx="2910">
                  <c:v>0</c:v>
                </c:pt>
                <c:pt idx="2911">
                  <c:v>0</c:v>
                </c:pt>
                <c:pt idx="2912">
                  <c:v>0</c:v>
                </c:pt>
                <c:pt idx="2913">
                  <c:v>0</c:v>
                </c:pt>
                <c:pt idx="2914">
                  <c:v>0</c:v>
                </c:pt>
                <c:pt idx="2915">
                  <c:v>0</c:v>
                </c:pt>
                <c:pt idx="2916">
                  <c:v>0</c:v>
                </c:pt>
                <c:pt idx="2917">
                  <c:v>0</c:v>
                </c:pt>
                <c:pt idx="2918">
                  <c:v>0</c:v>
                </c:pt>
                <c:pt idx="2919">
                  <c:v>0</c:v>
                </c:pt>
                <c:pt idx="2920">
                  <c:v>0</c:v>
                </c:pt>
                <c:pt idx="2921">
                  <c:v>0</c:v>
                </c:pt>
                <c:pt idx="2922">
                  <c:v>0</c:v>
                </c:pt>
                <c:pt idx="2923">
                  <c:v>0</c:v>
                </c:pt>
                <c:pt idx="2924">
                  <c:v>0</c:v>
                </c:pt>
                <c:pt idx="2925">
                  <c:v>0</c:v>
                </c:pt>
                <c:pt idx="2926">
                  <c:v>0</c:v>
                </c:pt>
                <c:pt idx="2927">
                  <c:v>0</c:v>
                </c:pt>
                <c:pt idx="2928">
                  <c:v>0</c:v>
                </c:pt>
                <c:pt idx="2929">
                  <c:v>0</c:v>
                </c:pt>
                <c:pt idx="2930">
                  <c:v>0</c:v>
                </c:pt>
                <c:pt idx="2931">
                  <c:v>0</c:v>
                </c:pt>
                <c:pt idx="2932">
                  <c:v>0</c:v>
                </c:pt>
                <c:pt idx="2933">
                  <c:v>0</c:v>
                </c:pt>
                <c:pt idx="2934">
                  <c:v>0</c:v>
                </c:pt>
                <c:pt idx="2935">
                  <c:v>0</c:v>
                </c:pt>
                <c:pt idx="2936">
                  <c:v>0</c:v>
                </c:pt>
                <c:pt idx="2937">
                  <c:v>0</c:v>
                </c:pt>
                <c:pt idx="2938">
                  <c:v>0</c:v>
                </c:pt>
                <c:pt idx="2939">
                  <c:v>0</c:v>
                </c:pt>
                <c:pt idx="2940">
                  <c:v>0</c:v>
                </c:pt>
                <c:pt idx="2941">
                  <c:v>0</c:v>
                </c:pt>
                <c:pt idx="2942">
                  <c:v>0</c:v>
                </c:pt>
                <c:pt idx="2943">
                  <c:v>0</c:v>
                </c:pt>
                <c:pt idx="2944">
                  <c:v>0</c:v>
                </c:pt>
                <c:pt idx="2945">
                  <c:v>0</c:v>
                </c:pt>
                <c:pt idx="2946">
                  <c:v>0</c:v>
                </c:pt>
                <c:pt idx="2947">
                  <c:v>0</c:v>
                </c:pt>
                <c:pt idx="2948">
                  <c:v>0</c:v>
                </c:pt>
                <c:pt idx="2949">
                  <c:v>0</c:v>
                </c:pt>
                <c:pt idx="2950">
                  <c:v>0</c:v>
                </c:pt>
                <c:pt idx="2951">
                  <c:v>0</c:v>
                </c:pt>
                <c:pt idx="2952">
                  <c:v>0</c:v>
                </c:pt>
                <c:pt idx="2953">
                  <c:v>0</c:v>
                </c:pt>
                <c:pt idx="2954">
                  <c:v>0</c:v>
                </c:pt>
                <c:pt idx="2955">
                  <c:v>0</c:v>
                </c:pt>
                <c:pt idx="2956">
                  <c:v>0</c:v>
                </c:pt>
                <c:pt idx="2957">
                  <c:v>0</c:v>
                </c:pt>
                <c:pt idx="2958">
                  <c:v>0</c:v>
                </c:pt>
                <c:pt idx="2959">
                  <c:v>0</c:v>
                </c:pt>
                <c:pt idx="2960">
                  <c:v>0</c:v>
                </c:pt>
                <c:pt idx="2961">
                  <c:v>0</c:v>
                </c:pt>
                <c:pt idx="2962">
                  <c:v>0</c:v>
                </c:pt>
                <c:pt idx="2963">
                  <c:v>0</c:v>
                </c:pt>
                <c:pt idx="2964">
                  <c:v>0</c:v>
                </c:pt>
                <c:pt idx="2965">
                  <c:v>0</c:v>
                </c:pt>
                <c:pt idx="2966">
                  <c:v>0</c:v>
                </c:pt>
                <c:pt idx="2967">
                  <c:v>0</c:v>
                </c:pt>
                <c:pt idx="2968">
                  <c:v>0</c:v>
                </c:pt>
                <c:pt idx="2969">
                  <c:v>0</c:v>
                </c:pt>
                <c:pt idx="2970">
                  <c:v>0</c:v>
                </c:pt>
                <c:pt idx="2971">
                  <c:v>0</c:v>
                </c:pt>
                <c:pt idx="2972">
                  <c:v>0</c:v>
                </c:pt>
                <c:pt idx="2973">
                  <c:v>0</c:v>
                </c:pt>
                <c:pt idx="2974">
                  <c:v>0</c:v>
                </c:pt>
                <c:pt idx="2975">
                  <c:v>0</c:v>
                </c:pt>
                <c:pt idx="2976">
                  <c:v>0</c:v>
                </c:pt>
                <c:pt idx="2977">
                  <c:v>0</c:v>
                </c:pt>
                <c:pt idx="2978">
                  <c:v>0</c:v>
                </c:pt>
                <c:pt idx="2979">
                  <c:v>0</c:v>
                </c:pt>
                <c:pt idx="2980">
                  <c:v>0</c:v>
                </c:pt>
                <c:pt idx="2981">
                  <c:v>0</c:v>
                </c:pt>
                <c:pt idx="2982">
                  <c:v>0</c:v>
                </c:pt>
                <c:pt idx="2983">
                  <c:v>0</c:v>
                </c:pt>
                <c:pt idx="2984">
                  <c:v>0</c:v>
                </c:pt>
                <c:pt idx="2985">
                  <c:v>0</c:v>
                </c:pt>
                <c:pt idx="2986">
                  <c:v>0</c:v>
                </c:pt>
                <c:pt idx="2987">
                  <c:v>0</c:v>
                </c:pt>
                <c:pt idx="2988">
                  <c:v>0</c:v>
                </c:pt>
                <c:pt idx="2989">
                  <c:v>0</c:v>
                </c:pt>
                <c:pt idx="2990">
                  <c:v>0</c:v>
                </c:pt>
                <c:pt idx="2991">
                  <c:v>0</c:v>
                </c:pt>
                <c:pt idx="2992">
                  <c:v>0</c:v>
                </c:pt>
                <c:pt idx="2993">
                  <c:v>0</c:v>
                </c:pt>
                <c:pt idx="2994">
                  <c:v>0</c:v>
                </c:pt>
                <c:pt idx="2995">
                  <c:v>0</c:v>
                </c:pt>
                <c:pt idx="2996">
                  <c:v>0</c:v>
                </c:pt>
                <c:pt idx="2997">
                  <c:v>0</c:v>
                </c:pt>
                <c:pt idx="2998">
                  <c:v>0</c:v>
                </c:pt>
                <c:pt idx="2999">
                  <c:v>0</c:v>
                </c:pt>
                <c:pt idx="3000">
                  <c:v>0</c:v>
                </c:pt>
                <c:pt idx="3001">
                  <c:v>0</c:v>
                </c:pt>
                <c:pt idx="3002">
                  <c:v>0</c:v>
                </c:pt>
                <c:pt idx="3003">
                  <c:v>0</c:v>
                </c:pt>
                <c:pt idx="3004">
                  <c:v>0</c:v>
                </c:pt>
                <c:pt idx="3005">
                  <c:v>0</c:v>
                </c:pt>
                <c:pt idx="3006">
                  <c:v>0</c:v>
                </c:pt>
                <c:pt idx="3007">
                  <c:v>0</c:v>
                </c:pt>
                <c:pt idx="3008">
                  <c:v>0</c:v>
                </c:pt>
                <c:pt idx="3009">
                  <c:v>0</c:v>
                </c:pt>
                <c:pt idx="3010">
                  <c:v>0</c:v>
                </c:pt>
                <c:pt idx="3011">
                  <c:v>0</c:v>
                </c:pt>
                <c:pt idx="3012">
                  <c:v>0</c:v>
                </c:pt>
                <c:pt idx="3013">
                  <c:v>0</c:v>
                </c:pt>
                <c:pt idx="3014">
                  <c:v>0</c:v>
                </c:pt>
                <c:pt idx="3015">
                  <c:v>0</c:v>
                </c:pt>
                <c:pt idx="3016">
                  <c:v>0</c:v>
                </c:pt>
                <c:pt idx="3017">
                  <c:v>0</c:v>
                </c:pt>
                <c:pt idx="3018">
                  <c:v>0</c:v>
                </c:pt>
                <c:pt idx="3019">
                  <c:v>0</c:v>
                </c:pt>
                <c:pt idx="3020">
                  <c:v>0</c:v>
                </c:pt>
                <c:pt idx="3021">
                  <c:v>0</c:v>
                </c:pt>
                <c:pt idx="3022">
                  <c:v>0</c:v>
                </c:pt>
                <c:pt idx="3023">
                  <c:v>0</c:v>
                </c:pt>
                <c:pt idx="3024">
                  <c:v>0</c:v>
                </c:pt>
                <c:pt idx="3025">
                  <c:v>0</c:v>
                </c:pt>
                <c:pt idx="3026">
                  <c:v>0</c:v>
                </c:pt>
                <c:pt idx="3027">
                  <c:v>0</c:v>
                </c:pt>
                <c:pt idx="3028">
                  <c:v>0</c:v>
                </c:pt>
                <c:pt idx="3029">
                  <c:v>0</c:v>
                </c:pt>
                <c:pt idx="3030">
                  <c:v>0</c:v>
                </c:pt>
                <c:pt idx="3031">
                  <c:v>0</c:v>
                </c:pt>
                <c:pt idx="3032">
                  <c:v>0</c:v>
                </c:pt>
                <c:pt idx="3033">
                  <c:v>0</c:v>
                </c:pt>
                <c:pt idx="3034">
                  <c:v>0</c:v>
                </c:pt>
                <c:pt idx="3035">
                  <c:v>0</c:v>
                </c:pt>
                <c:pt idx="3036">
                  <c:v>0</c:v>
                </c:pt>
                <c:pt idx="3037">
                  <c:v>0</c:v>
                </c:pt>
                <c:pt idx="3038">
                  <c:v>0</c:v>
                </c:pt>
                <c:pt idx="3039">
                  <c:v>0</c:v>
                </c:pt>
                <c:pt idx="3040">
                  <c:v>0</c:v>
                </c:pt>
                <c:pt idx="3041">
                  <c:v>0</c:v>
                </c:pt>
                <c:pt idx="3042">
                  <c:v>0</c:v>
                </c:pt>
                <c:pt idx="3043">
                  <c:v>0</c:v>
                </c:pt>
                <c:pt idx="3044">
                  <c:v>0</c:v>
                </c:pt>
                <c:pt idx="3045">
                  <c:v>0</c:v>
                </c:pt>
                <c:pt idx="3046">
                  <c:v>0</c:v>
                </c:pt>
                <c:pt idx="3047">
                  <c:v>0</c:v>
                </c:pt>
                <c:pt idx="3048">
                  <c:v>0</c:v>
                </c:pt>
                <c:pt idx="3049">
                  <c:v>0</c:v>
                </c:pt>
                <c:pt idx="3050">
                  <c:v>0</c:v>
                </c:pt>
                <c:pt idx="3051">
                  <c:v>0</c:v>
                </c:pt>
                <c:pt idx="3052">
                  <c:v>0</c:v>
                </c:pt>
                <c:pt idx="3053">
                  <c:v>0</c:v>
                </c:pt>
                <c:pt idx="3054">
                  <c:v>0</c:v>
                </c:pt>
                <c:pt idx="3055">
                  <c:v>0</c:v>
                </c:pt>
                <c:pt idx="3056">
                  <c:v>0</c:v>
                </c:pt>
                <c:pt idx="3057">
                  <c:v>0</c:v>
                </c:pt>
                <c:pt idx="3058">
                  <c:v>0</c:v>
                </c:pt>
                <c:pt idx="3059">
                  <c:v>0</c:v>
                </c:pt>
                <c:pt idx="3060">
                  <c:v>0</c:v>
                </c:pt>
                <c:pt idx="3061">
                  <c:v>0</c:v>
                </c:pt>
                <c:pt idx="3062">
                  <c:v>0</c:v>
                </c:pt>
                <c:pt idx="3063">
                  <c:v>0</c:v>
                </c:pt>
                <c:pt idx="3064">
                  <c:v>0</c:v>
                </c:pt>
                <c:pt idx="3065">
                  <c:v>0</c:v>
                </c:pt>
                <c:pt idx="3066">
                  <c:v>0</c:v>
                </c:pt>
                <c:pt idx="3067">
                  <c:v>0</c:v>
                </c:pt>
                <c:pt idx="3068">
                  <c:v>0</c:v>
                </c:pt>
                <c:pt idx="3069">
                  <c:v>0</c:v>
                </c:pt>
                <c:pt idx="3070">
                  <c:v>0</c:v>
                </c:pt>
                <c:pt idx="3071">
                  <c:v>0</c:v>
                </c:pt>
                <c:pt idx="3072">
                  <c:v>0</c:v>
                </c:pt>
                <c:pt idx="3073">
                  <c:v>0</c:v>
                </c:pt>
                <c:pt idx="3074">
                  <c:v>0</c:v>
                </c:pt>
                <c:pt idx="3075">
                  <c:v>0</c:v>
                </c:pt>
                <c:pt idx="3076">
                  <c:v>0</c:v>
                </c:pt>
                <c:pt idx="3077">
                  <c:v>0</c:v>
                </c:pt>
                <c:pt idx="3078">
                  <c:v>0</c:v>
                </c:pt>
                <c:pt idx="3079">
                  <c:v>0</c:v>
                </c:pt>
                <c:pt idx="3080">
                  <c:v>0</c:v>
                </c:pt>
                <c:pt idx="3081">
                  <c:v>0</c:v>
                </c:pt>
                <c:pt idx="3082">
                  <c:v>0</c:v>
                </c:pt>
                <c:pt idx="3083">
                  <c:v>0</c:v>
                </c:pt>
                <c:pt idx="3084">
                  <c:v>0</c:v>
                </c:pt>
                <c:pt idx="3085">
                  <c:v>0</c:v>
                </c:pt>
                <c:pt idx="3086">
                  <c:v>0</c:v>
                </c:pt>
                <c:pt idx="3087">
                  <c:v>0</c:v>
                </c:pt>
                <c:pt idx="3088">
                  <c:v>0</c:v>
                </c:pt>
                <c:pt idx="3089">
                  <c:v>0</c:v>
                </c:pt>
                <c:pt idx="3090">
                  <c:v>0</c:v>
                </c:pt>
                <c:pt idx="3091">
                  <c:v>0</c:v>
                </c:pt>
                <c:pt idx="3092">
                  <c:v>0</c:v>
                </c:pt>
                <c:pt idx="3093">
                  <c:v>0</c:v>
                </c:pt>
                <c:pt idx="3094">
                  <c:v>0</c:v>
                </c:pt>
                <c:pt idx="3095">
                  <c:v>0</c:v>
                </c:pt>
                <c:pt idx="3096">
                  <c:v>0</c:v>
                </c:pt>
                <c:pt idx="3097">
                  <c:v>0</c:v>
                </c:pt>
                <c:pt idx="3098">
                  <c:v>0</c:v>
                </c:pt>
                <c:pt idx="3099">
                  <c:v>0</c:v>
                </c:pt>
                <c:pt idx="3100">
                  <c:v>0</c:v>
                </c:pt>
                <c:pt idx="3101">
                  <c:v>0</c:v>
                </c:pt>
                <c:pt idx="3102">
                  <c:v>0</c:v>
                </c:pt>
                <c:pt idx="3103">
                  <c:v>0</c:v>
                </c:pt>
                <c:pt idx="3104">
                  <c:v>0</c:v>
                </c:pt>
                <c:pt idx="3105">
                  <c:v>0</c:v>
                </c:pt>
                <c:pt idx="3106">
                  <c:v>0</c:v>
                </c:pt>
                <c:pt idx="3107">
                  <c:v>0</c:v>
                </c:pt>
                <c:pt idx="3108">
                  <c:v>0</c:v>
                </c:pt>
                <c:pt idx="3109">
                  <c:v>0</c:v>
                </c:pt>
                <c:pt idx="3110">
                  <c:v>0</c:v>
                </c:pt>
                <c:pt idx="3111">
                  <c:v>0</c:v>
                </c:pt>
                <c:pt idx="3112">
                  <c:v>0</c:v>
                </c:pt>
                <c:pt idx="3113">
                  <c:v>0</c:v>
                </c:pt>
                <c:pt idx="3114">
                  <c:v>0</c:v>
                </c:pt>
                <c:pt idx="3115">
                  <c:v>0</c:v>
                </c:pt>
                <c:pt idx="3116">
                  <c:v>0</c:v>
                </c:pt>
                <c:pt idx="3117">
                  <c:v>0</c:v>
                </c:pt>
                <c:pt idx="3118">
                  <c:v>0</c:v>
                </c:pt>
                <c:pt idx="3119">
                  <c:v>0</c:v>
                </c:pt>
                <c:pt idx="3120">
                  <c:v>0</c:v>
                </c:pt>
                <c:pt idx="3121">
                  <c:v>0</c:v>
                </c:pt>
                <c:pt idx="3122">
                  <c:v>0</c:v>
                </c:pt>
                <c:pt idx="3123">
                  <c:v>0</c:v>
                </c:pt>
                <c:pt idx="3124">
                  <c:v>0</c:v>
                </c:pt>
                <c:pt idx="3125">
                  <c:v>0</c:v>
                </c:pt>
                <c:pt idx="3126">
                  <c:v>0</c:v>
                </c:pt>
                <c:pt idx="3127">
                  <c:v>0</c:v>
                </c:pt>
                <c:pt idx="3128">
                  <c:v>0</c:v>
                </c:pt>
                <c:pt idx="3129">
                  <c:v>0</c:v>
                </c:pt>
                <c:pt idx="3130">
                  <c:v>0</c:v>
                </c:pt>
                <c:pt idx="3131">
                  <c:v>0</c:v>
                </c:pt>
                <c:pt idx="3132">
                  <c:v>0</c:v>
                </c:pt>
                <c:pt idx="3133">
                  <c:v>0</c:v>
                </c:pt>
                <c:pt idx="3134">
                  <c:v>0</c:v>
                </c:pt>
                <c:pt idx="3135">
                  <c:v>0</c:v>
                </c:pt>
                <c:pt idx="3136">
                  <c:v>0</c:v>
                </c:pt>
                <c:pt idx="3137">
                  <c:v>0</c:v>
                </c:pt>
                <c:pt idx="3138">
                  <c:v>0</c:v>
                </c:pt>
                <c:pt idx="3139">
                  <c:v>0</c:v>
                </c:pt>
                <c:pt idx="3140">
                  <c:v>0</c:v>
                </c:pt>
                <c:pt idx="3141">
                  <c:v>0</c:v>
                </c:pt>
                <c:pt idx="3142">
                  <c:v>0</c:v>
                </c:pt>
                <c:pt idx="3143">
                  <c:v>0</c:v>
                </c:pt>
                <c:pt idx="3144">
                  <c:v>0</c:v>
                </c:pt>
                <c:pt idx="3145">
                  <c:v>0</c:v>
                </c:pt>
                <c:pt idx="3146">
                  <c:v>0</c:v>
                </c:pt>
                <c:pt idx="3147">
                  <c:v>0</c:v>
                </c:pt>
                <c:pt idx="3148">
                  <c:v>0</c:v>
                </c:pt>
                <c:pt idx="3149">
                  <c:v>0</c:v>
                </c:pt>
                <c:pt idx="3150">
                  <c:v>0</c:v>
                </c:pt>
                <c:pt idx="3151">
                  <c:v>0</c:v>
                </c:pt>
                <c:pt idx="3152">
                  <c:v>0</c:v>
                </c:pt>
                <c:pt idx="3153">
                  <c:v>0</c:v>
                </c:pt>
                <c:pt idx="3154">
                  <c:v>0</c:v>
                </c:pt>
                <c:pt idx="3155">
                  <c:v>0</c:v>
                </c:pt>
                <c:pt idx="3156">
                  <c:v>0</c:v>
                </c:pt>
                <c:pt idx="3157">
                  <c:v>0</c:v>
                </c:pt>
                <c:pt idx="3158">
                  <c:v>0</c:v>
                </c:pt>
                <c:pt idx="3159">
                  <c:v>0</c:v>
                </c:pt>
                <c:pt idx="3160">
                  <c:v>0</c:v>
                </c:pt>
                <c:pt idx="3161">
                  <c:v>0</c:v>
                </c:pt>
                <c:pt idx="3162">
                  <c:v>0</c:v>
                </c:pt>
                <c:pt idx="3163">
                  <c:v>0</c:v>
                </c:pt>
                <c:pt idx="3164">
                  <c:v>0</c:v>
                </c:pt>
                <c:pt idx="3165">
                  <c:v>0</c:v>
                </c:pt>
                <c:pt idx="3166">
                  <c:v>0</c:v>
                </c:pt>
                <c:pt idx="3167">
                  <c:v>0</c:v>
                </c:pt>
                <c:pt idx="3168">
                  <c:v>0</c:v>
                </c:pt>
                <c:pt idx="3169">
                  <c:v>0</c:v>
                </c:pt>
                <c:pt idx="3170">
                  <c:v>0</c:v>
                </c:pt>
                <c:pt idx="3171">
                  <c:v>0</c:v>
                </c:pt>
                <c:pt idx="3172">
                  <c:v>0</c:v>
                </c:pt>
                <c:pt idx="3173">
                  <c:v>0</c:v>
                </c:pt>
                <c:pt idx="3174">
                  <c:v>0</c:v>
                </c:pt>
                <c:pt idx="3175">
                  <c:v>0</c:v>
                </c:pt>
                <c:pt idx="3176">
                  <c:v>0</c:v>
                </c:pt>
                <c:pt idx="3177">
                  <c:v>0</c:v>
                </c:pt>
                <c:pt idx="3178">
                  <c:v>0</c:v>
                </c:pt>
                <c:pt idx="3179">
                  <c:v>0</c:v>
                </c:pt>
                <c:pt idx="3180">
                  <c:v>0</c:v>
                </c:pt>
                <c:pt idx="3181">
                  <c:v>0</c:v>
                </c:pt>
                <c:pt idx="3182">
                  <c:v>0</c:v>
                </c:pt>
                <c:pt idx="3183">
                  <c:v>0</c:v>
                </c:pt>
                <c:pt idx="3184">
                  <c:v>0</c:v>
                </c:pt>
                <c:pt idx="3185">
                  <c:v>0</c:v>
                </c:pt>
                <c:pt idx="3186">
                  <c:v>0</c:v>
                </c:pt>
                <c:pt idx="3187">
                  <c:v>0</c:v>
                </c:pt>
                <c:pt idx="3188">
                  <c:v>0</c:v>
                </c:pt>
                <c:pt idx="3189">
                  <c:v>0</c:v>
                </c:pt>
                <c:pt idx="3190">
                  <c:v>0</c:v>
                </c:pt>
                <c:pt idx="3191">
                  <c:v>0</c:v>
                </c:pt>
                <c:pt idx="3192">
                  <c:v>0</c:v>
                </c:pt>
                <c:pt idx="3193">
                  <c:v>0</c:v>
                </c:pt>
                <c:pt idx="3194">
                  <c:v>0</c:v>
                </c:pt>
                <c:pt idx="3195">
                  <c:v>0</c:v>
                </c:pt>
                <c:pt idx="3196">
                  <c:v>0</c:v>
                </c:pt>
                <c:pt idx="3197">
                  <c:v>0</c:v>
                </c:pt>
                <c:pt idx="3198">
                  <c:v>0</c:v>
                </c:pt>
                <c:pt idx="3199">
                  <c:v>0</c:v>
                </c:pt>
                <c:pt idx="3200">
                  <c:v>0</c:v>
                </c:pt>
                <c:pt idx="3201">
                  <c:v>0</c:v>
                </c:pt>
                <c:pt idx="3202">
                  <c:v>0</c:v>
                </c:pt>
                <c:pt idx="3203">
                  <c:v>0</c:v>
                </c:pt>
                <c:pt idx="3204">
                  <c:v>0</c:v>
                </c:pt>
                <c:pt idx="3205">
                  <c:v>0</c:v>
                </c:pt>
                <c:pt idx="3206">
                  <c:v>0</c:v>
                </c:pt>
                <c:pt idx="3207">
                  <c:v>0</c:v>
                </c:pt>
                <c:pt idx="3208">
                  <c:v>0</c:v>
                </c:pt>
                <c:pt idx="3209">
                  <c:v>0</c:v>
                </c:pt>
                <c:pt idx="3210">
                  <c:v>0</c:v>
                </c:pt>
                <c:pt idx="3211">
                  <c:v>0</c:v>
                </c:pt>
                <c:pt idx="3212">
                  <c:v>0</c:v>
                </c:pt>
                <c:pt idx="3213">
                  <c:v>0</c:v>
                </c:pt>
                <c:pt idx="3214">
                  <c:v>0</c:v>
                </c:pt>
                <c:pt idx="3215">
                  <c:v>0</c:v>
                </c:pt>
                <c:pt idx="3216">
                  <c:v>0</c:v>
                </c:pt>
                <c:pt idx="3217">
                  <c:v>0</c:v>
                </c:pt>
                <c:pt idx="3218">
                  <c:v>0</c:v>
                </c:pt>
                <c:pt idx="3219">
                  <c:v>0</c:v>
                </c:pt>
                <c:pt idx="3220">
                  <c:v>0</c:v>
                </c:pt>
                <c:pt idx="3221">
                  <c:v>0</c:v>
                </c:pt>
                <c:pt idx="3222">
                  <c:v>0</c:v>
                </c:pt>
                <c:pt idx="3223">
                  <c:v>0</c:v>
                </c:pt>
                <c:pt idx="3224">
                  <c:v>0</c:v>
                </c:pt>
                <c:pt idx="3225">
                  <c:v>0</c:v>
                </c:pt>
                <c:pt idx="3226">
                  <c:v>0</c:v>
                </c:pt>
                <c:pt idx="3227">
                  <c:v>0</c:v>
                </c:pt>
                <c:pt idx="3228">
                  <c:v>0</c:v>
                </c:pt>
                <c:pt idx="3229">
                  <c:v>0</c:v>
                </c:pt>
                <c:pt idx="3230">
                  <c:v>0</c:v>
                </c:pt>
                <c:pt idx="3231">
                  <c:v>0</c:v>
                </c:pt>
                <c:pt idx="3232">
                  <c:v>0</c:v>
                </c:pt>
                <c:pt idx="3233">
                  <c:v>0</c:v>
                </c:pt>
                <c:pt idx="3234">
                  <c:v>0</c:v>
                </c:pt>
                <c:pt idx="3235">
                  <c:v>0</c:v>
                </c:pt>
                <c:pt idx="3236">
                  <c:v>0</c:v>
                </c:pt>
                <c:pt idx="3237">
                  <c:v>0</c:v>
                </c:pt>
                <c:pt idx="3238">
                  <c:v>0</c:v>
                </c:pt>
                <c:pt idx="3239">
                  <c:v>0</c:v>
                </c:pt>
                <c:pt idx="3240">
                  <c:v>0</c:v>
                </c:pt>
                <c:pt idx="3241">
                  <c:v>0</c:v>
                </c:pt>
                <c:pt idx="3242">
                  <c:v>0</c:v>
                </c:pt>
                <c:pt idx="3243">
                  <c:v>0</c:v>
                </c:pt>
                <c:pt idx="3244">
                  <c:v>0</c:v>
                </c:pt>
                <c:pt idx="3245">
                  <c:v>0</c:v>
                </c:pt>
                <c:pt idx="3246">
                  <c:v>0</c:v>
                </c:pt>
                <c:pt idx="3247">
                  <c:v>0</c:v>
                </c:pt>
                <c:pt idx="3248">
                  <c:v>0</c:v>
                </c:pt>
                <c:pt idx="3249">
                  <c:v>0</c:v>
                </c:pt>
                <c:pt idx="3250">
                  <c:v>0</c:v>
                </c:pt>
                <c:pt idx="3251">
                  <c:v>0</c:v>
                </c:pt>
                <c:pt idx="3252">
                  <c:v>0</c:v>
                </c:pt>
                <c:pt idx="3253">
                  <c:v>0</c:v>
                </c:pt>
                <c:pt idx="3254">
                  <c:v>0</c:v>
                </c:pt>
                <c:pt idx="3255">
                  <c:v>0</c:v>
                </c:pt>
                <c:pt idx="3256">
                  <c:v>0</c:v>
                </c:pt>
                <c:pt idx="3257">
                  <c:v>0</c:v>
                </c:pt>
                <c:pt idx="3258">
                  <c:v>0</c:v>
                </c:pt>
                <c:pt idx="3259">
                  <c:v>0</c:v>
                </c:pt>
                <c:pt idx="3260">
                  <c:v>0</c:v>
                </c:pt>
                <c:pt idx="3261">
                  <c:v>0</c:v>
                </c:pt>
                <c:pt idx="3262">
                  <c:v>0</c:v>
                </c:pt>
                <c:pt idx="3263">
                  <c:v>0</c:v>
                </c:pt>
                <c:pt idx="3264">
                  <c:v>0</c:v>
                </c:pt>
                <c:pt idx="3265">
                  <c:v>0</c:v>
                </c:pt>
                <c:pt idx="3266">
                  <c:v>0</c:v>
                </c:pt>
                <c:pt idx="3267">
                  <c:v>0</c:v>
                </c:pt>
                <c:pt idx="3268">
                  <c:v>0</c:v>
                </c:pt>
                <c:pt idx="3269">
                  <c:v>0</c:v>
                </c:pt>
                <c:pt idx="3270">
                  <c:v>0</c:v>
                </c:pt>
                <c:pt idx="3271">
                  <c:v>0</c:v>
                </c:pt>
                <c:pt idx="3272">
                  <c:v>0</c:v>
                </c:pt>
                <c:pt idx="3273">
                  <c:v>0</c:v>
                </c:pt>
                <c:pt idx="3274">
                  <c:v>0</c:v>
                </c:pt>
                <c:pt idx="3275">
                  <c:v>0</c:v>
                </c:pt>
                <c:pt idx="3276">
                  <c:v>0</c:v>
                </c:pt>
                <c:pt idx="3277">
                  <c:v>0</c:v>
                </c:pt>
                <c:pt idx="3278">
                  <c:v>0</c:v>
                </c:pt>
                <c:pt idx="3279">
                  <c:v>0</c:v>
                </c:pt>
                <c:pt idx="3280">
                  <c:v>0</c:v>
                </c:pt>
                <c:pt idx="3281">
                  <c:v>0</c:v>
                </c:pt>
                <c:pt idx="3282">
                  <c:v>0</c:v>
                </c:pt>
                <c:pt idx="3283">
                  <c:v>0</c:v>
                </c:pt>
                <c:pt idx="3284">
                  <c:v>0</c:v>
                </c:pt>
                <c:pt idx="3285">
                  <c:v>0</c:v>
                </c:pt>
                <c:pt idx="3286">
                  <c:v>0</c:v>
                </c:pt>
                <c:pt idx="3287">
                  <c:v>0</c:v>
                </c:pt>
                <c:pt idx="3288">
                  <c:v>0</c:v>
                </c:pt>
                <c:pt idx="3289">
                  <c:v>0</c:v>
                </c:pt>
                <c:pt idx="3290">
                  <c:v>0</c:v>
                </c:pt>
                <c:pt idx="3291">
                  <c:v>0</c:v>
                </c:pt>
                <c:pt idx="3292">
                  <c:v>0</c:v>
                </c:pt>
                <c:pt idx="3293">
                  <c:v>0</c:v>
                </c:pt>
                <c:pt idx="3294">
                  <c:v>0</c:v>
                </c:pt>
                <c:pt idx="3295">
                  <c:v>0</c:v>
                </c:pt>
                <c:pt idx="3296">
                  <c:v>0</c:v>
                </c:pt>
                <c:pt idx="3297">
                  <c:v>0</c:v>
                </c:pt>
                <c:pt idx="3298">
                  <c:v>0</c:v>
                </c:pt>
                <c:pt idx="3299">
                  <c:v>0</c:v>
                </c:pt>
                <c:pt idx="3300">
                  <c:v>0</c:v>
                </c:pt>
                <c:pt idx="3301">
                  <c:v>0</c:v>
                </c:pt>
                <c:pt idx="3302">
                  <c:v>0</c:v>
                </c:pt>
                <c:pt idx="3303">
                  <c:v>0</c:v>
                </c:pt>
                <c:pt idx="3304">
                  <c:v>0</c:v>
                </c:pt>
                <c:pt idx="3305">
                  <c:v>0</c:v>
                </c:pt>
                <c:pt idx="3306">
                  <c:v>0</c:v>
                </c:pt>
                <c:pt idx="3307">
                  <c:v>0</c:v>
                </c:pt>
                <c:pt idx="3308">
                  <c:v>0</c:v>
                </c:pt>
                <c:pt idx="3309">
                  <c:v>0</c:v>
                </c:pt>
                <c:pt idx="3310">
                  <c:v>0</c:v>
                </c:pt>
                <c:pt idx="3311">
                  <c:v>0</c:v>
                </c:pt>
                <c:pt idx="3312">
                  <c:v>0</c:v>
                </c:pt>
                <c:pt idx="3313">
                  <c:v>0</c:v>
                </c:pt>
                <c:pt idx="3314">
                  <c:v>0</c:v>
                </c:pt>
                <c:pt idx="3315">
                  <c:v>0</c:v>
                </c:pt>
                <c:pt idx="3316">
                  <c:v>0</c:v>
                </c:pt>
                <c:pt idx="3317">
                  <c:v>0</c:v>
                </c:pt>
                <c:pt idx="3318">
                  <c:v>0</c:v>
                </c:pt>
                <c:pt idx="3319">
                  <c:v>0</c:v>
                </c:pt>
                <c:pt idx="3320">
                  <c:v>0</c:v>
                </c:pt>
                <c:pt idx="3321">
                  <c:v>0</c:v>
                </c:pt>
                <c:pt idx="3322">
                  <c:v>0</c:v>
                </c:pt>
                <c:pt idx="3323">
                  <c:v>0</c:v>
                </c:pt>
                <c:pt idx="3324">
                  <c:v>0</c:v>
                </c:pt>
                <c:pt idx="3325">
                  <c:v>0</c:v>
                </c:pt>
                <c:pt idx="3326">
                  <c:v>0</c:v>
                </c:pt>
                <c:pt idx="3327">
                  <c:v>0</c:v>
                </c:pt>
                <c:pt idx="3328">
                  <c:v>0</c:v>
                </c:pt>
                <c:pt idx="3329">
                  <c:v>0</c:v>
                </c:pt>
                <c:pt idx="3330">
                  <c:v>0</c:v>
                </c:pt>
                <c:pt idx="3331">
                  <c:v>0</c:v>
                </c:pt>
                <c:pt idx="3332">
                  <c:v>0</c:v>
                </c:pt>
                <c:pt idx="3333">
                  <c:v>0</c:v>
                </c:pt>
                <c:pt idx="3334">
                  <c:v>0</c:v>
                </c:pt>
                <c:pt idx="3335">
                  <c:v>0</c:v>
                </c:pt>
                <c:pt idx="3336">
                  <c:v>0</c:v>
                </c:pt>
                <c:pt idx="3337">
                  <c:v>0</c:v>
                </c:pt>
                <c:pt idx="3338">
                  <c:v>0</c:v>
                </c:pt>
                <c:pt idx="3339">
                  <c:v>0</c:v>
                </c:pt>
                <c:pt idx="3340">
                  <c:v>0</c:v>
                </c:pt>
                <c:pt idx="3341">
                  <c:v>0</c:v>
                </c:pt>
                <c:pt idx="3342">
                  <c:v>0</c:v>
                </c:pt>
                <c:pt idx="3343">
                  <c:v>0</c:v>
                </c:pt>
                <c:pt idx="3344">
                  <c:v>0</c:v>
                </c:pt>
                <c:pt idx="3345">
                  <c:v>0</c:v>
                </c:pt>
                <c:pt idx="3346">
                  <c:v>0</c:v>
                </c:pt>
                <c:pt idx="3347">
                  <c:v>0</c:v>
                </c:pt>
                <c:pt idx="3348">
                  <c:v>0</c:v>
                </c:pt>
                <c:pt idx="3349">
                  <c:v>0</c:v>
                </c:pt>
                <c:pt idx="3350">
                  <c:v>0</c:v>
                </c:pt>
                <c:pt idx="3351">
                  <c:v>0</c:v>
                </c:pt>
                <c:pt idx="3352">
                  <c:v>0</c:v>
                </c:pt>
                <c:pt idx="3353">
                  <c:v>0</c:v>
                </c:pt>
                <c:pt idx="3354">
                  <c:v>0</c:v>
                </c:pt>
                <c:pt idx="3355">
                  <c:v>0</c:v>
                </c:pt>
                <c:pt idx="3356">
                  <c:v>0</c:v>
                </c:pt>
                <c:pt idx="3357">
                  <c:v>0</c:v>
                </c:pt>
                <c:pt idx="3358">
                  <c:v>0</c:v>
                </c:pt>
                <c:pt idx="3359">
                  <c:v>0</c:v>
                </c:pt>
                <c:pt idx="3360">
                  <c:v>0</c:v>
                </c:pt>
                <c:pt idx="3361">
                  <c:v>0</c:v>
                </c:pt>
                <c:pt idx="3362">
                  <c:v>0</c:v>
                </c:pt>
                <c:pt idx="3363">
                  <c:v>0</c:v>
                </c:pt>
                <c:pt idx="3364">
                  <c:v>0</c:v>
                </c:pt>
                <c:pt idx="3365">
                  <c:v>0</c:v>
                </c:pt>
                <c:pt idx="3366">
                  <c:v>0</c:v>
                </c:pt>
                <c:pt idx="3367">
                  <c:v>0</c:v>
                </c:pt>
                <c:pt idx="3368">
                  <c:v>0</c:v>
                </c:pt>
                <c:pt idx="3369">
                  <c:v>0</c:v>
                </c:pt>
                <c:pt idx="3370">
                  <c:v>0</c:v>
                </c:pt>
                <c:pt idx="3371">
                  <c:v>0</c:v>
                </c:pt>
                <c:pt idx="3372">
                  <c:v>0</c:v>
                </c:pt>
                <c:pt idx="3373">
                  <c:v>0</c:v>
                </c:pt>
                <c:pt idx="3374">
                  <c:v>0</c:v>
                </c:pt>
                <c:pt idx="3375">
                  <c:v>0</c:v>
                </c:pt>
                <c:pt idx="3376">
                  <c:v>0</c:v>
                </c:pt>
                <c:pt idx="3377">
                  <c:v>0</c:v>
                </c:pt>
                <c:pt idx="3378">
                  <c:v>0</c:v>
                </c:pt>
                <c:pt idx="3379">
                  <c:v>0</c:v>
                </c:pt>
                <c:pt idx="3380">
                  <c:v>0</c:v>
                </c:pt>
                <c:pt idx="3381">
                  <c:v>0</c:v>
                </c:pt>
                <c:pt idx="3382">
                  <c:v>0</c:v>
                </c:pt>
                <c:pt idx="3383">
                  <c:v>0</c:v>
                </c:pt>
                <c:pt idx="3384">
                  <c:v>0</c:v>
                </c:pt>
                <c:pt idx="3385">
                  <c:v>0</c:v>
                </c:pt>
                <c:pt idx="3386">
                  <c:v>0</c:v>
                </c:pt>
                <c:pt idx="3387">
                  <c:v>0</c:v>
                </c:pt>
                <c:pt idx="3388">
                  <c:v>0</c:v>
                </c:pt>
                <c:pt idx="3389">
                  <c:v>0</c:v>
                </c:pt>
                <c:pt idx="3390">
                  <c:v>0</c:v>
                </c:pt>
                <c:pt idx="3391">
                  <c:v>0</c:v>
                </c:pt>
                <c:pt idx="3392">
                  <c:v>0</c:v>
                </c:pt>
                <c:pt idx="3393">
                  <c:v>0</c:v>
                </c:pt>
                <c:pt idx="3394">
                  <c:v>0</c:v>
                </c:pt>
                <c:pt idx="3395">
                  <c:v>0</c:v>
                </c:pt>
              </c:numCache>
            </c:numRef>
          </c:xVal>
          <c:yVal>
            <c:numRef>
              <c:f>'Raw data C-rate'!$AE$4:$AE$4070</c:f>
              <c:numCache>
                <c:formatCode>General</c:formatCode>
                <c:ptCount val="4067"/>
                <c:pt idx="0">
                  <c:v>4.7891080000000006</c:v>
                </c:pt>
                <c:pt idx="1">
                  <c:v>4.7777960000000004</c:v>
                </c:pt>
                <c:pt idx="2">
                  <c:v>4.7705140000000004</c:v>
                </c:pt>
                <c:pt idx="3">
                  <c:v>4.7652470000000005</c:v>
                </c:pt>
                <c:pt idx="4">
                  <c:v>4.7609719999999998</c:v>
                </c:pt>
                <c:pt idx="5">
                  <c:v>4.7575910000000006</c:v>
                </c:pt>
                <c:pt idx="6">
                  <c:v>4.7545839999999995</c:v>
                </c:pt>
                <c:pt idx="7">
                  <c:v>4.7522330000000004</c:v>
                </c:pt>
                <c:pt idx="8">
                  <c:v>4.750019</c:v>
                </c:pt>
                <c:pt idx="9">
                  <c:v>4.748157</c:v>
                </c:pt>
                <c:pt idx="10">
                  <c:v>4.7466220000000003</c:v>
                </c:pt>
                <c:pt idx="11">
                  <c:v>4.7451040000000004</c:v>
                </c:pt>
                <c:pt idx="12">
                  <c:v>4.7438819999999993</c:v>
                </c:pt>
                <c:pt idx="13">
                  <c:v>4.7427299999999999</c:v>
                </c:pt>
                <c:pt idx="14">
                  <c:v>4.7417369999999996</c:v>
                </c:pt>
                <c:pt idx="15">
                  <c:v>4.7408289999999997</c:v>
                </c:pt>
                <c:pt idx="16">
                  <c:v>4.7399129999999996</c:v>
                </c:pt>
                <c:pt idx="17">
                  <c:v>4.7391880000000004</c:v>
                </c:pt>
                <c:pt idx="18">
                  <c:v>4.7384250000000003</c:v>
                </c:pt>
                <c:pt idx="19">
                  <c:v>4.7378289999999996</c:v>
                </c:pt>
                <c:pt idx="20">
                  <c:v>4.7372339999999999</c:v>
                </c:pt>
                <c:pt idx="21">
                  <c:v>4.7367460000000001</c:v>
                </c:pt>
                <c:pt idx="22">
                  <c:v>4.7362500000000001</c:v>
                </c:pt>
                <c:pt idx="23">
                  <c:v>4.7357380000000004</c:v>
                </c:pt>
                <c:pt idx="24">
                  <c:v>4.7353329999999998</c:v>
                </c:pt>
                <c:pt idx="25">
                  <c:v>4.7349819999999996</c:v>
                </c:pt>
                <c:pt idx="26">
                  <c:v>4.7345699999999997</c:v>
                </c:pt>
                <c:pt idx="27">
                  <c:v>4.7341730000000002</c:v>
                </c:pt>
                <c:pt idx="28">
                  <c:v>4.7337990000000003</c:v>
                </c:pt>
                <c:pt idx="29">
                  <c:v>4.7335010000000004</c:v>
                </c:pt>
                <c:pt idx="30">
                  <c:v>4.7330889999999997</c:v>
                </c:pt>
                <c:pt idx="31">
                  <c:v>4.7327759999999994</c:v>
                </c:pt>
                <c:pt idx="32">
                  <c:v>4.7325699999999999</c:v>
                </c:pt>
                <c:pt idx="33">
                  <c:v>4.7322799999999994</c:v>
                </c:pt>
                <c:pt idx="34">
                  <c:v>4.7319750000000003</c:v>
                </c:pt>
                <c:pt idx="35">
                  <c:v>4.7316690000000001</c:v>
                </c:pt>
                <c:pt idx="36">
                  <c:v>4.7313639999999992</c:v>
                </c:pt>
                <c:pt idx="37">
                  <c:v>4.7310590000000001</c:v>
                </c:pt>
                <c:pt idx="38">
                  <c:v>4.7308219999999999</c:v>
                </c:pt>
                <c:pt idx="39">
                  <c:v>4.7305849999999996</c:v>
                </c:pt>
                <c:pt idx="40">
                  <c:v>4.730448</c:v>
                </c:pt>
                <c:pt idx="41">
                  <c:v>4.730143</c:v>
                </c:pt>
                <c:pt idx="42">
                  <c:v>4.729959</c:v>
                </c:pt>
                <c:pt idx="43">
                  <c:v>4.7298140000000002</c:v>
                </c:pt>
                <c:pt idx="44">
                  <c:v>4.7295169999999995</c:v>
                </c:pt>
                <c:pt idx="45">
                  <c:v>4.7292500000000004</c:v>
                </c:pt>
                <c:pt idx="46">
                  <c:v>4.7290510000000001</c:v>
                </c:pt>
                <c:pt idx="47">
                  <c:v>4.7289210000000006</c:v>
                </c:pt>
                <c:pt idx="48">
                  <c:v>4.728631</c:v>
                </c:pt>
                <c:pt idx="49">
                  <c:v>4.7284480000000002</c:v>
                </c:pt>
                <c:pt idx="50">
                  <c:v>4.7283109999999997</c:v>
                </c:pt>
                <c:pt idx="51">
                  <c:v>4.728021</c:v>
                </c:pt>
                <c:pt idx="52">
                  <c:v>4.7278829999999994</c:v>
                </c:pt>
                <c:pt idx="53">
                  <c:v>4.7277299999999993</c:v>
                </c:pt>
                <c:pt idx="54">
                  <c:v>4.7274329999999996</c:v>
                </c:pt>
                <c:pt idx="55">
                  <c:v>4.7273950000000005</c:v>
                </c:pt>
                <c:pt idx="56">
                  <c:v>4.7271429999999999</c:v>
                </c:pt>
                <c:pt idx="57">
                  <c:v>4.7270590000000006</c:v>
                </c:pt>
                <c:pt idx="58">
                  <c:v>4.7268530000000002</c:v>
                </c:pt>
                <c:pt idx="59">
                  <c:v>4.7267539999999997</c:v>
                </c:pt>
                <c:pt idx="60">
                  <c:v>4.7264939999999998</c:v>
                </c:pt>
                <c:pt idx="61">
                  <c:v>4.7264480000000004</c:v>
                </c:pt>
                <c:pt idx="62">
                  <c:v>4.7262110000000002</c:v>
                </c:pt>
                <c:pt idx="63">
                  <c:v>4.7261350000000002</c:v>
                </c:pt>
                <c:pt idx="64">
                  <c:v>4.7258909999999998</c:v>
                </c:pt>
                <c:pt idx="65">
                  <c:v>4.7258680000000002</c:v>
                </c:pt>
                <c:pt idx="66">
                  <c:v>4.7256090000000004</c:v>
                </c:pt>
                <c:pt idx="67">
                  <c:v>4.7255630000000002</c:v>
                </c:pt>
                <c:pt idx="68">
                  <c:v>4.725479</c:v>
                </c:pt>
                <c:pt idx="69">
                  <c:v>4.725257</c:v>
                </c:pt>
                <c:pt idx="70">
                  <c:v>4.7252270000000003</c:v>
                </c:pt>
                <c:pt idx="71">
                  <c:v>4.725066</c:v>
                </c:pt>
                <c:pt idx="72">
                  <c:v>4.724952</c:v>
                </c:pt>
                <c:pt idx="73">
                  <c:v>4.7248530000000004</c:v>
                </c:pt>
                <c:pt idx="74">
                  <c:v>4.724647</c:v>
                </c:pt>
                <c:pt idx="75">
                  <c:v>4.724647</c:v>
                </c:pt>
                <c:pt idx="76">
                  <c:v>4.724456</c:v>
                </c:pt>
                <c:pt idx="77">
                  <c:v>4.724342</c:v>
                </c:pt>
                <c:pt idx="78">
                  <c:v>4.7242960000000007</c:v>
                </c:pt>
                <c:pt idx="79">
                  <c:v>4.7240900000000003</c:v>
                </c:pt>
                <c:pt idx="80">
                  <c:v>4.7240359999999999</c:v>
                </c:pt>
                <c:pt idx="81">
                  <c:v>4.724005</c:v>
                </c:pt>
                <c:pt idx="82">
                  <c:v>4.7238379999999998</c:v>
                </c:pt>
                <c:pt idx="83">
                  <c:v>4.7237389999999992</c:v>
                </c:pt>
                <c:pt idx="84">
                  <c:v>4.7236400000000005</c:v>
                </c:pt>
                <c:pt idx="85">
                  <c:v>4.7235020000000008</c:v>
                </c:pt>
                <c:pt idx="86">
                  <c:v>4.7234260000000008</c:v>
                </c:pt>
                <c:pt idx="87">
                  <c:v>4.7234260000000008</c:v>
                </c:pt>
                <c:pt idx="88">
                  <c:v>4.7232960000000004</c:v>
                </c:pt>
                <c:pt idx="89">
                  <c:v>4.7231509999999997</c:v>
                </c:pt>
                <c:pt idx="90">
                  <c:v>4.7231199999999998</c:v>
                </c:pt>
                <c:pt idx="91">
                  <c:v>4.723014</c:v>
                </c:pt>
                <c:pt idx="92">
                  <c:v>4.7228529999999997</c:v>
                </c:pt>
                <c:pt idx="93">
                  <c:v>4.7228149999999998</c:v>
                </c:pt>
                <c:pt idx="94">
                  <c:v>4.7227540000000001</c:v>
                </c:pt>
                <c:pt idx="95">
                  <c:v>4.7226620000000006</c:v>
                </c:pt>
                <c:pt idx="96">
                  <c:v>4.7225100000000007</c:v>
                </c:pt>
                <c:pt idx="97">
                  <c:v>4.7225020000000004</c:v>
                </c:pt>
                <c:pt idx="98">
                  <c:v>4.7224260000000005</c:v>
                </c:pt>
                <c:pt idx="99">
                  <c:v>4.7222200000000001</c:v>
                </c:pt>
                <c:pt idx="100">
                  <c:v>4.7221970000000004</c:v>
                </c:pt>
                <c:pt idx="101">
                  <c:v>4.7221210000000005</c:v>
                </c:pt>
                <c:pt idx="102">
                  <c:v>4.722029</c:v>
                </c:pt>
                <c:pt idx="103">
                  <c:v>4.7219139999999999</c:v>
                </c:pt>
                <c:pt idx="104">
                  <c:v>4.7218689999999999</c:v>
                </c:pt>
                <c:pt idx="105">
                  <c:v>4.721762</c:v>
                </c:pt>
                <c:pt idx="106">
                  <c:v>4.7216400000000007</c:v>
                </c:pt>
                <c:pt idx="107">
                  <c:v>4.7215939999999996</c:v>
                </c:pt>
                <c:pt idx="108">
                  <c:v>4.721533</c:v>
                </c:pt>
                <c:pt idx="109">
                  <c:v>4.7213649999999996</c:v>
                </c:pt>
                <c:pt idx="110">
                  <c:v>4.7213339999999997</c:v>
                </c:pt>
                <c:pt idx="111">
                  <c:v>4.7212889999999996</c:v>
                </c:pt>
                <c:pt idx="112">
                  <c:v>4.7212579999999997</c:v>
                </c:pt>
                <c:pt idx="113">
                  <c:v>4.7211129999999999</c:v>
                </c:pt>
                <c:pt idx="114">
                  <c:v>4.7209830000000004</c:v>
                </c:pt>
                <c:pt idx="115">
                  <c:v>4.7209830000000004</c:v>
                </c:pt>
                <c:pt idx="116">
                  <c:v>4.7208839999999999</c:v>
                </c:pt>
                <c:pt idx="117">
                  <c:v>4.7207850000000002</c:v>
                </c:pt>
                <c:pt idx="118">
                  <c:v>4.7206779999999995</c:v>
                </c:pt>
                <c:pt idx="119">
                  <c:v>4.7206400000000004</c:v>
                </c:pt>
                <c:pt idx="120">
                  <c:v>4.7204790000000001</c:v>
                </c:pt>
                <c:pt idx="121">
                  <c:v>4.7203729999999995</c:v>
                </c:pt>
                <c:pt idx="122">
                  <c:v>4.7203729999999995</c:v>
                </c:pt>
                <c:pt idx="123">
                  <c:v>4.7203650000000001</c:v>
                </c:pt>
                <c:pt idx="124">
                  <c:v>4.720205</c:v>
                </c:pt>
                <c:pt idx="125">
                  <c:v>4.7200749999999996</c:v>
                </c:pt>
                <c:pt idx="126">
                  <c:v>4.7200670000000002</c:v>
                </c:pt>
                <c:pt idx="127">
                  <c:v>4.7200670000000002</c:v>
                </c:pt>
                <c:pt idx="128">
                  <c:v>4.7199530000000003</c:v>
                </c:pt>
                <c:pt idx="129">
                  <c:v>4.7197619999999993</c:v>
                </c:pt>
                <c:pt idx="130">
                  <c:v>4.7197619999999993</c:v>
                </c:pt>
                <c:pt idx="131">
                  <c:v>4.7197389999999997</c:v>
                </c:pt>
                <c:pt idx="132">
                  <c:v>4.7196549999999995</c:v>
                </c:pt>
                <c:pt idx="133">
                  <c:v>4.7194570000000002</c:v>
                </c:pt>
                <c:pt idx="134">
                  <c:v>4.7194409999999998</c:v>
                </c:pt>
                <c:pt idx="135">
                  <c:v>4.719449</c:v>
                </c:pt>
                <c:pt idx="136">
                  <c:v>4.7192730000000003</c:v>
                </c:pt>
                <c:pt idx="137">
                  <c:v>4.7191510000000001</c:v>
                </c:pt>
                <c:pt idx="138">
                  <c:v>4.7191510000000001</c:v>
                </c:pt>
                <c:pt idx="139">
                  <c:v>4.7190669999999999</c:v>
                </c:pt>
                <c:pt idx="140">
                  <c:v>4.71896</c:v>
                </c:pt>
                <c:pt idx="141">
                  <c:v>4.7188540000000003</c:v>
                </c:pt>
                <c:pt idx="142">
                  <c:v>4.7188459999999992</c:v>
                </c:pt>
                <c:pt idx="143">
                  <c:v>4.718693</c:v>
                </c:pt>
                <c:pt idx="144">
                  <c:v>4.7185410000000001</c:v>
                </c:pt>
                <c:pt idx="145">
                  <c:v>4.7185410000000001</c:v>
                </c:pt>
                <c:pt idx="146">
                  <c:v>4.718464</c:v>
                </c:pt>
                <c:pt idx="147">
                  <c:v>4.7184409999999994</c:v>
                </c:pt>
                <c:pt idx="148">
                  <c:v>4.7182659999999998</c:v>
                </c:pt>
                <c:pt idx="149">
                  <c:v>4.718235</c:v>
                </c:pt>
                <c:pt idx="150">
                  <c:v>4.7182120000000003</c:v>
                </c:pt>
                <c:pt idx="151">
                  <c:v>4.718045</c:v>
                </c:pt>
                <c:pt idx="152">
                  <c:v>4.7179380000000002</c:v>
                </c:pt>
                <c:pt idx="153">
                  <c:v>4.71793</c:v>
                </c:pt>
                <c:pt idx="154">
                  <c:v>4.7177540000000002</c:v>
                </c:pt>
                <c:pt idx="155">
                  <c:v>4.7176549999999997</c:v>
                </c:pt>
                <c:pt idx="156">
                  <c:v>4.717625</c:v>
                </c:pt>
                <c:pt idx="157">
                  <c:v>4.7175099999999999</c:v>
                </c:pt>
                <c:pt idx="158">
                  <c:v>4.7174339999999999</c:v>
                </c:pt>
                <c:pt idx="159">
                  <c:v>4.7173190000000007</c:v>
                </c:pt>
                <c:pt idx="160">
                  <c:v>4.7172890000000001</c:v>
                </c:pt>
                <c:pt idx="161">
                  <c:v>4.7171509999999994</c:v>
                </c:pt>
                <c:pt idx="162">
                  <c:v>4.7170370000000004</c:v>
                </c:pt>
                <c:pt idx="163">
                  <c:v>4.7170139999999998</c:v>
                </c:pt>
                <c:pt idx="164">
                  <c:v>4.716907</c:v>
                </c:pt>
                <c:pt idx="165">
                  <c:v>4.7167320000000004</c:v>
                </c:pt>
                <c:pt idx="166">
                  <c:v>4.7167009999999996</c:v>
                </c:pt>
                <c:pt idx="167">
                  <c:v>4.7166709999999998</c:v>
                </c:pt>
                <c:pt idx="168">
                  <c:v>4.7164719999999996</c:v>
                </c:pt>
                <c:pt idx="169">
                  <c:v>4.7164109999999999</c:v>
                </c:pt>
                <c:pt idx="170">
                  <c:v>4.7163500000000003</c:v>
                </c:pt>
                <c:pt idx="171">
                  <c:v>4.7162049999999995</c:v>
                </c:pt>
                <c:pt idx="172">
                  <c:v>4.7161210000000002</c:v>
                </c:pt>
                <c:pt idx="173">
                  <c:v>4.7159990000000001</c:v>
                </c:pt>
                <c:pt idx="174">
                  <c:v>4.715846</c:v>
                </c:pt>
                <c:pt idx="175">
                  <c:v>4.7158010000000008</c:v>
                </c:pt>
                <c:pt idx="176">
                  <c:v>4.7156329999999995</c:v>
                </c:pt>
                <c:pt idx="177">
                  <c:v>4.7154260000000008</c:v>
                </c:pt>
                <c:pt idx="178">
                  <c:v>4.7153339999999995</c:v>
                </c:pt>
                <c:pt idx="179">
                  <c:v>4.7152129999999994</c:v>
                </c:pt>
                <c:pt idx="180">
                  <c:v>4.715128</c:v>
                </c:pt>
                <c:pt idx="181">
                  <c:v>4.7149219999999996</c:v>
                </c:pt>
                <c:pt idx="182">
                  <c:v>4.7148760000000003</c:v>
                </c:pt>
                <c:pt idx="183">
                  <c:v>4.7146859999999995</c:v>
                </c:pt>
                <c:pt idx="184">
                  <c:v>4.7145860000000006</c:v>
                </c:pt>
                <c:pt idx="185">
                  <c:v>4.7145479999999997</c:v>
                </c:pt>
                <c:pt idx="186">
                  <c:v>4.7144870000000001</c:v>
                </c:pt>
                <c:pt idx="187">
                  <c:v>4.7142659999999994</c:v>
                </c:pt>
                <c:pt idx="188">
                  <c:v>4.7142659999999994</c:v>
                </c:pt>
                <c:pt idx="189">
                  <c:v>4.7141510000000002</c:v>
                </c:pt>
                <c:pt idx="190">
                  <c:v>4.7139600000000002</c:v>
                </c:pt>
                <c:pt idx="191">
                  <c:v>4.7139449999999998</c:v>
                </c:pt>
                <c:pt idx="192">
                  <c:v>4.7137539999999998</c:v>
                </c:pt>
                <c:pt idx="193">
                  <c:v>4.7136779999999998</c:v>
                </c:pt>
                <c:pt idx="194">
                  <c:v>4.7136400000000007</c:v>
                </c:pt>
                <c:pt idx="195">
                  <c:v>4.7134179999999999</c:v>
                </c:pt>
                <c:pt idx="196">
                  <c:v>4.7133500000000002</c:v>
                </c:pt>
                <c:pt idx="197">
                  <c:v>4.7131670000000003</c:v>
                </c:pt>
                <c:pt idx="198">
                  <c:v>4.713044</c:v>
                </c:pt>
                <c:pt idx="199">
                  <c:v>4.7129599999999998</c:v>
                </c:pt>
                <c:pt idx="200">
                  <c:v>4.7128230000000002</c:v>
                </c:pt>
                <c:pt idx="201">
                  <c:v>4.712739</c:v>
                </c:pt>
                <c:pt idx="202">
                  <c:v>4.7126859999999997</c:v>
                </c:pt>
                <c:pt idx="203">
                  <c:v>4.712434</c:v>
                </c:pt>
                <c:pt idx="204">
                  <c:v>4.7124110000000003</c:v>
                </c:pt>
                <c:pt idx="205">
                  <c:v>4.7122659999999996</c:v>
                </c:pt>
                <c:pt idx="206">
                  <c:v>4.7121360000000001</c:v>
                </c:pt>
                <c:pt idx="207">
                  <c:v>4.7120139999999999</c:v>
                </c:pt>
                <c:pt idx="208">
                  <c:v>4.7118690000000001</c:v>
                </c:pt>
                <c:pt idx="209">
                  <c:v>4.7117700000000005</c:v>
                </c:pt>
                <c:pt idx="210">
                  <c:v>4.7115640000000001</c:v>
                </c:pt>
                <c:pt idx="211">
                  <c:v>4.7115179999999999</c:v>
                </c:pt>
                <c:pt idx="212">
                  <c:v>4.7113569999999996</c:v>
                </c:pt>
                <c:pt idx="213">
                  <c:v>4.7112349999999994</c:v>
                </c:pt>
                <c:pt idx="214">
                  <c:v>4.7111739999999998</c:v>
                </c:pt>
                <c:pt idx="215">
                  <c:v>4.7109909999999999</c:v>
                </c:pt>
                <c:pt idx="216">
                  <c:v>4.7109069999999997</c:v>
                </c:pt>
                <c:pt idx="217">
                  <c:v>4.7107389999999993</c:v>
                </c:pt>
                <c:pt idx="218">
                  <c:v>4.7106019999999997</c:v>
                </c:pt>
                <c:pt idx="219">
                  <c:v>4.7105110000000003</c:v>
                </c:pt>
                <c:pt idx="220">
                  <c:v>4.7103120000000001</c:v>
                </c:pt>
                <c:pt idx="221">
                  <c:v>4.7102969999999997</c:v>
                </c:pt>
                <c:pt idx="222">
                  <c:v>4.7100370000000007</c:v>
                </c:pt>
                <c:pt idx="223">
                  <c:v>4.7099909999999996</c:v>
                </c:pt>
                <c:pt idx="224">
                  <c:v>4.7098770000000005</c:v>
                </c:pt>
                <c:pt idx="225">
                  <c:v>4.7096859999999996</c:v>
                </c:pt>
                <c:pt idx="226">
                  <c:v>4.7095640000000003</c:v>
                </c:pt>
                <c:pt idx="227">
                  <c:v>4.7094110000000002</c:v>
                </c:pt>
                <c:pt idx="228">
                  <c:v>4.7092890000000001</c:v>
                </c:pt>
                <c:pt idx="229">
                  <c:v>4.7091059999999993</c:v>
                </c:pt>
                <c:pt idx="230">
                  <c:v>4.70906</c:v>
                </c:pt>
                <c:pt idx="231">
                  <c:v>4.7088080000000003</c:v>
                </c:pt>
                <c:pt idx="232">
                  <c:v>4.7087620000000001</c:v>
                </c:pt>
                <c:pt idx="233">
                  <c:v>4.7085949999999999</c:v>
                </c:pt>
                <c:pt idx="234">
                  <c:v>4.7084729999999997</c:v>
                </c:pt>
                <c:pt idx="235">
                  <c:v>4.7084340000000005</c:v>
                </c:pt>
                <c:pt idx="236">
                  <c:v>4.7082060000000006</c:v>
                </c:pt>
                <c:pt idx="237">
                  <c:v>4.7081599999999995</c:v>
                </c:pt>
                <c:pt idx="238">
                  <c:v>4.7081369999999998</c:v>
                </c:pt>
                <c:pt idx="239">
                  <c:v>4.7078689999999996</c:v>
                </c:pt>
                <c:pt idx="240">
                  <c:v>4.707846</c:v>
                </c:pt>
                <c:pt idx="241">
                  <c:v>4.7076019999999996</c:v>
                </c:pt>
                <c:pt idx="242">
                  <c:v>4.7075490000000002</c:v>
                </c:pt>
                <c:pt idx="243">
                  <c:v>4.7074880000000006</c:v>
                </c:pt>
                <c:pt idx="244">
                  <c:v>4.7072899999999995</c:v>
                </c:pt>
                <c:pt idx="245">
                  <c:v>4.707236</c:v>
                </c:pt>
                <c:pt idx="246">
                  <c:v>4.7071369999999995</c:v>
                </c:pt>
                <c:pt idx="247">
                  <c:v>4.7069460000000003</c:v>
                </c:pt>
                <c:pt idx="248">
                  <c:v>4.7069380000000001</c:v>
                </c:pt>
                <c:pt idx="249">
                  <c:v>4.706709</c:v>
                </c:pt>
                <c:pt idx="250">
                  <c:v>4.7066330000000001</c:v>
                </c:pt>
                <c:pt idx="251">
                  <c:v>4.7065489999999999</c:v>
                </c:pt>
                <c:pt idx="252">
                  <c:v>4.7063579999999998</c:v>
                </c:pt>
                <c:pt idx="253">
                  <c:v>4.7063280000000001</c:v>
                </c:pt>
                <c:pt idx="254">
                  <c:v>4.7062359999999996</c:v>
                </c:pt>
                <c:pt idx="255">
                  <c:v>4.7060450000000005</c:v>
                </c:pt>
                <c:pt idx="256">
                  <c:v>4.7060219999999999</c:v>
                </c:pt>
                <c:pt idx="257">
                  <c:v>4.7059309999999996</c:v>
                </c:pt>
                <c:pt idx="258">
                  <c:v>4.7057169999999999</c:v>
                </c:pt>
                <c:pt idx="259">
                  <c:v>4.7057089999999997</c:v>
                </c:pt>
                <c:pt idx="260">
                  <c:v>4.7054729999999996</c:v>
                </c:pt>
                <c:pt idx="261">
                  <c:v>4.7054119999999999</c:v>
                </c:pt>
                <c:pt idx="262">
                  <c:v>4.7053959999999995</c:v>
                </c:pt>
                <c:pt idx="263">
                  <c:v>4.7052209999999999</c:v>
                </c:pt>
                <c:pt idx="264">
                  <c:v>4.7051059999999998</c:v>
                </c:pt>
                <c:pt idx="265">
                  <c:v>4.7050679999999998</c:v>
                </c:pt>
                <c:pt idx="266">
                  <c:v>4.7048930000000002</c:v>
                </c:pt>
                <c:pt idx="267">
                  <c:v>4.7048010000000007</c:v>
                </c:pt>
                <c:pt idx="268">
                  <c:v>4.7047780000000001</c:v>
                </c:pt>
                <c:pt idx="269">
                  <c:v>4.7045569999999994</c:v>
                </c:pt>
                <c:pt idx="270">
                  <c:v>4.7044959999999998</c:v>
                </c:pt>
                <c:pt idx="271">
                  <c:v>4.7044269999999999</c:v>
                </c:pt>
                <c:pt idx="272">
                  <c:v>4.7042820000000001</c:v>
                </c:pt>
                <c:pt idx="273">
                  <c:v>4.7041899999999996</c:v>
                </c:pt>
                <c:pt idx="274">
                  <c:v>4.7041899999999996</c:v>
                </c:pt>
                <c:pt idx="275">
                  <c:v>4.7040069999999998</c:v>
                </c:pt>
                <c:pt idx="276">
                  <c:v>4.7038850000000005</c:v>
                </c:pt>
                <c:pt idx="277">
                  <c:v>4.7037780000000007</c:v>
                </c:pt>
                <c:pt idx="278">
                  <c:v>4.7036869999999995</c:v>
                </c:pt>
                <c:pt idx="279">
                  <c:v>4.7036099999999994</c:v>
                </c:pt>
                <c:pt idx="280">
                  <c:v>4.7035799999999997</c:v>
                </c:pt>
                <c:pt idx="281">
                  <c:v>4.7034040000000008</c:v>
                </c:pt>
                <c:pt idx="282">
                  <c:v>4.7033130000000005</c:v>
                </c:pt>
                <c:pt idx="283">
                  <c:v>4.7032290000000003</c:v>
                </c:pt>
                <c:pt idx="284">
                  <c:v>4.7031220000000005</c:v>
                </c:pt>
                <c:pt idx="285">
                  <c:v>4.7029690000000004</c:v>
                </c:pt>
                <c:pt idx="286">
                  <c:v>4.7029690000000004</c:v>
                </c:pt>
                <c:pt idx="287">
                  <c:v>4.7029080000000008</c:v>
                </c:pt>
                <c:pt idx="288">
                  <c:v>4.7027399999999995</c:v>
                </c:pt>
                <c:pt idx="289">
                  <c:v>4.7026870000000001</c:v>
                </c:pt>
                <c:pt idx="290">
                  <c:v>4.7026409999999998</c:v>
                </c:pt>
                <c:pt idx="291">
                  <c:v>4.7025490000000003</c:v>
                </c:pt>
                <c:pt idx="292">
                  <c:v>4.7024419999999996</c:v>
                </c:pt>
                <c:pt idx="293">
                  <c:v>4.7023739999999998</c:v>
                </c:pt>
                <c:pt idx="294">
                  <c:v>4.7023509999999993</c:v>
                </c:pt>
                <c:pt idx="295">
                  <c:v>4.7022510000000004</c:v>
                </c:pt>
                <c:pt idx="296">
                  <c:v>4.7020530000000003</c:v>
                </c:pt>
                <c:pt idx="297">
                  <c:v>4.7020379999999999</c:v>
                </c:pt>
                <c:pt idx="298">
                  <c:v>4.7020150000000003</c:v>
                </c:pt>
                <c:pt idx="299">
                  <c:v>4.7018620000000002</c:v>
                </c:pt>
                <c:pt idx="300">
                  <c:v>4.7017479999999994</c:v>
                </c:pt>
                <c:pt idx="301">
                  <c:v>4.7017560000000005</c:v>
                </c:pt>
                <c:pt idx="302">
                  <c:v>4.7016710000000002</c:v>
                </c:pt>
                <c:pt idx="303">
                  <c:v>4.7015950000000002</c:v>
                </c:pt>
                <c:pt idx="304">
                  <c:v>4.7014880000000003</c:v>
                </c:pt>
                <c:pt idx="305">
                  <c:v>4.7014579999999997</c:v>
                </c:pt>
                <c:pt idx="306">
                  <c:v>4.701435</c:v>
                </c:pt>
                <c:pt idx="307">
                  <c:v>4.7012669999999996</c:v>
                </c:pt>
                <c:pt idx="308">
                  <c:v>4.701244</c:v>
                </c:pt>
                <c:pt idx="309">
                  <c:v>4.7011520000000004</c:v>
                </c:pt>
                <c:pt idx="310">
                  <c:v>4.7011059999999993</c:v>
                </c:pt>
                <c:pt idx="311">
                  <c:v>4.7010680000000002</c:v>
                </c:pt>
                <c:pt idx="312">
                  <c:v>4.7009539999999994</c:v>
                </c:pt>
                <c:pt idx="313">
                  <c:v>4.7008169999999998</c:v>
                </c:pt>
                <c:pt idx="314">
                  <c:v>4.7008320000000001</c:v>
                </c:pt>
                <c:pt idx="315">
                  <c:v>4.7007859999999999</c:v>
                </c:pt>
                <c:pt idx="316">
                  <c:v>4.7006560000000004</c:v>
                </c:pt>
                <c:pt idx="317">
                  <c:v>4.7005349999999995</c:v>
                </c:pt>
                <c:pt idx="318">
                  <c:v>4.7005420000000004</c:v>
                </c:pt>
                <c:pt idx="319">
                  <c:v>4.7004579999999994</c:v>
                </c:pt>
                <c:pt idx="320">
                  <c:v>4.7003969999999997</c:v>
                </c:pt>
                <c:pt idx="321">
                  <c:v>4.7002820000000005</c:v>
                </c:pt>
                <c:pt idx="322">
                  <c:v>4.7002510000000006</c:v>
                </c:pt>
                <c:pt idx="323">
                  <c:v>4.700221</c:v>
                </c:pt>
                <c:pt idx="324">
                  <c:v>4.7001599999999994</c:v>
                </c:pt>
                <c:pt idx="325">
                  <c:v>4.6999919999999999</c:v>
                </c:pt>
                <c:pt idx="326">
                  <c:v>4.6999309999999994</c:v>
                </c:pt>
                <c:pt idx="327">
                  <c:v>4.6999080000000006</c:v>
                </c:pt>
                <c:pt idx="328">
                  <c:v>4.6998699999999998</c:v>
                </c:pt>
                <c:pt idx="329">
                  <c:v>4.6997330000000002</c:v>
                </c:pt>
                <c:pt idx="330">
                  <c:v>4.6996409999999997</c:v>
                </c:pt>
                <c:pt idx="331">
                  <c:v>4.6996189999999993</c:v>
                </c:pt>
                <c:pt idx="332">
                  <c:v>4.6995800000000001</c:v>
                </c:pt>
                <c:pt idx="333">
                  <c:v>4.6995269999999998</c:v>
                </c:pt>
                <c:pt idx="334">
                  <c:v>4.6993130000000001</c:v>
                </c:pt>
                <c:pt idx="335">
                  <c:v>4.6993050000000007</c:v>
                </c:pt>
                <c:pt idx="336">
                  <c:v>4.6992820000000002</c:v>
                </c:pt>
                <c:pt idx="337">
                  <c:v>4.6992060000000002</c:v>
                </c:pt>
                <c:pt idx="338">
                  <c:v>4.6990530000000001</c:v>
                </c:pt>
                <c:pt idx="339">
                  <c:v>4.6989999999999998</c:v>
                </c:pt>
                <c:pt idx="340">
                  <c:v>4.698931</c:v>
                </c:pt>
                <c:pt idx="341">
                  <c:v>4.6988010000000004</c:v>
                </c:pt>
                <c:pt idx="342">
                  <c:v>4.698709</c:v>
                </c:pt>
                <c:pt idx="343">
                  <c:v>4.6986249999999998</c:v>
                </c:pt>
                <c:pt idx="344">
                  <c:v>4.6985260000000002</c:v>
                </c:pt>
                <c:pt idx="345">
                  <c:v>4.6983889999999997</c:v>
                </c:pt>
                <c:pt idx="346">
                  <c:v>4.6983509999999997</c:v>
                </c:pt>
                <c:pt idx="347">
                  <c:v>4.6983429999999995</c:v>
                </c:pt>
                <c:pt idx="348">
                  <c:v>4.6981139999999995</c:v>
                </c:pt>
                <c:pt idx="349">
                  <c:v>4.6980910000000007</c:v>
                </c:pt>
                <c:pt idx="350">
                  <c:v>4.6980760000000004</c:v>
                </c:pt>
                <c:pt idx="351">
                  <c:v>4.6978929999999997</c:v>
                </c:pt>
                <c:pt idx="352">
                  <c:v>4.6977859999999998</c:v>
                </c:pt>
                <c:pt idx="353">
                  <c:v>4.6977549999999999</c:v>
                </c:pt>
                <c:pt idx="354">
                  <c:v>4.6975640000000007</c:v>
                </c:pt>
                <c:pt idx="355">
                  <c:v>4.6974879999999999</c:v>
                </c:pt>
                <c:pt idx="356">
                  <c:v>4.6974650000000002</c:v>
                </c:pt>
                <c:pt idx="357">
                  <c:v>4.6973739999999999</c:v>
                </c:pt>
                <c:pt idx="358">
                  <c:v>4.69719</c:v>
                </c:pt>
                <c:pt idx="359">
                  <c:v>4.6971670000000003</c:v>
                </c:pt>
                <c:pt idx="360">
                  <c:v>4.6970679999999998</c:v>
                </c:pt>
                <c:pt idx="361">
                  <c:v>4.6970069999999993</c:v>
                </c:pt>
                <c:pt idx="362">
                  <c:v>4.6968620000000003</c:v>
                </c:pt>
                <c:pt idx="363">
                  <c:v>4.6968239999999994</c:v>
                </c:pt>
                <c:pt idx="364">
                  <c:v>4.696618</c:v>
                </c:pt>
                <c:pt idx="365">
                  <c:v>4.6965569999999994</c:v>
                </c:pt>
                <c:pt idx="366">
                  <c:v>4.6965569999999994</c:v>
                </c:pt>
                <c:pt idx="367">
                  <c:v>4.6964959999999998</c:v>
                </c:pt>
                <c:pt idx="368">
                  <c:v>4.6962600000000005</c:v>
                </c:pt>
                <c:pt idx="369">
                  <c:v>4.6962440000000001</c:v>
                </c:pt>
                <c:pt idx="370">
                  <c:v>4.696091</c:v>
                </c:pt>
                <c:pt idx="371">
                  <c:v>4.6959460000000002</c:v>
                </c:pt>
                <c:pt idx="372">
                  <c:v>4.6959379999999999</c:v>
                </c:pt>
                <c:pt idx="373">
                  <c:v>4.6958700000000002</c:v>
                </c:pt>
                <c:pt idx="374">
                  <c:v>4.6956409999999993</c:v>
                </c:pt>
                <c:pt idx="375">
                  <c:v>4.6955879999999999</c:v>
                </c:pt>
                <c:pt idx="376">
                  <c:v>4.6954960000000003</c:v>
                </c:pt>
                <c:pt idx="377">
                  <c:v>4.6953440000000004</c:v>
                </c:pt>
                <c:pt idx="378">
                  <c:v>4.6953209999999999</c:v>
                </c:pt>
                <c:pt idx="379">
                  <c:v>4.6951299999999998</c:v>
                </c:pt>
                <c:pt idx="380">
                  <c:v>4.69503</c:v>
                </c:pt>
                <c:pt idx="381">
                  <c:v>4.6949769999999997</c:v>
                </c:pt>
                <c:pt idx="382">
                  <c:v>4.6947549999999998</c:v>
                </c:pt>
                <c:pt idx="383">
                  <c:v>4.6947399999999995</c:v>
                </c:pt>
                <c:pt idx="384">
                  <c:v>4.6946260000000004</c:v>
                </c:pt>
                <c:pt idx="385">
                  <c:v>4.6944350000000004</c:v>
                </c:pt>
                <c:pt idx="386">
                  <c:v>4.69442</c:v>
                </c:pt>
                <c:pt idx="387">
                  <c:v>4.6943900000000003</c:v>
                </c:pt>
                <c:pt idx="388">
                  <c:v>4.694153</c:v>
                </c:pt>
                <c:pt idx="389">
                  <c:v>4.6941069999999998</c:v>
                </c:pt>
                <c:pt idx="390">
                  <c:v>4.6938699999999995</c:v>
                </c:pt>
                <c:pt idx="391">
                  <c:v>4.6938089999999999</c:v>
                </c:pt>
                <c:pt idx="392">
                  <c:v>4.6937100000000003</c:v>
                </c:pt>
                <c:pt idx="393">
                  <c:v>4.6935039999999999</c:v>
                </c:pt>
                <c:pt idx="394">
                  <c:v>4.693435</c:v>
                </c:pt>
                <c:pt idx="395">
                  <c:v>4.6932979999999995</c:v>
                </c:pt>
                <c:pt idx="396">
                  <c:v>4.6931989999999999</c:v>
                </c:pt>
                <c:pt idx="397">
                  <c:v>4.6929620000000005</c:v>
                </c:pt>
                <c:pt idx="398">
                  <c:v>4.6928929999999998</c:v>
                </c:pt>
                <c:pt idx="399">
                  <c:v>4.6927399999999997</c:v>
                </c:pt>
                <c:pt idx="400">
                  <c:v>4.6925879999999998</c:v>
                </c:pt>
                <c:pt idx="401">
                  <c:v>4.6924279999999996</c:v>
                </c:pt>
                <c:pt idx="402">
                  <c:v>4.6922749999999995</c:v>
                </c:pt>
                <c:pt idx="403">
                  <c:v>4.6922290000000002</c:v>
                </c:pt>
                <c:pt idx="404">
                  <c:v>4.6919779999999998</c:v>
                </c:pt>
                <c:pt idx="405">
                  <c:v>4.6919469999999999</c:v>
                </c:pt>
                <c:pt idx="406">
                  <c:v>4.6918249999999997</c:v>
                </c:pt>
                <c:pt idx="407">
                  <c:v>4.6916570000000002</c:v>
                </c:pt>
                <c:pt idx="408">
                  <c:v>4.6914740000000004</c:v>
                </c:pt>
                <c:pt idx="409">
                  <c:v>4.6913670000000005</c:v>
                </c:pt>
                <c:pt idx="410">
                  <c:v>4.6912289999999999</c:v>
                </c:pt>
                <c:pt idx="411">
                  <c:v>4.6910619999999996</c:v>
                </c:pt>
                <c:pt idx="412">
                  <c:v>4.6910080000000001</c:v>
                </c:pt>
                <c:pt idx="413">
                  <c:v>4.6907709999999998</c:v>
                </c:pt>
                <c:pt idx="414">
                  <c:v>4.6907259999999997</c:v>
                </c:pt>
                <c:pt idx="415">
                  <c:v>4.6904510000000004</c:v>
                </c:pt>
                <c:pt idx="416">
                  <c:v>4.6904200000000005</c:v>
                </c:pt>
                <c:pt idx="417">
                  <c:v>4.690245</c:v>
                </c:pt>
                <c:pt idx="418">
                  <c:v>4.6901459999999995</c:v>
                </c:pt>
                <c:pt idx="419">
                  <c:v>4.6899170000000003</c:v>
                </c:pt>
                <c:pt idx="420">
                  <c:v>4.6898400000000002</c:v>
                </c:pt>
                <c:pt idx="421">
                  <c:v>4.6896189999999995</c:v>
                </c:pt>
                <c:pt idx="422">
                  <c:v>4.689527</c:v>
                </c:pt>
                <c:pt idx="423">
                  <c:v>4.6893819999999993</c:v>
                </c:pt>
                <c:pt idx="424">
                  <c:v>4.6892290000000001</c:v>
                </c:pt>
                <c:pt idx="425">
                  <c:v>4.6890309999999999</c:v>
                </c:pt>
                <c:pt idx="426">
                  <c:v>4.6889089999999998</c:v>
                </c:pt>
                <c:pt idx="427">
                  <c:v>4.6887259999999999</c:v>
                </c:pt>
                <c:pt idx="428">
                  <c:v>4.6886109999999999</c:v>
                </c:pt>
                <c:pt idx="429">
                  <c:v>4.6883439999999998</c:v>
                </c:pt>
                <c:pt idx="430">
                  <c:v>4.6882679999999999</c:v>
                </c:pt>
                <c:pt idx="431">
                  <c:v>4.6880389999999998</c:v>
                </c:pt>
                <c:pt idx="432">
                  <c:v>4.6879010000000001</c:v>
                </c:pt>
                <c:pt idx="433">
                  <c:v>4.6877030000000008</c:v>
                </c:pt>
                <c:pt idx="434">
                  <c:v>4.6875119999999999</c:v>
                </c:pt>
                <c:pt idx="435">
                  <c:v>4.6873290000000001</c:v>
                </c:pt>
                <c:pt idx="436">
                  <c:v>4.6870919999999998</c:v>
                </c:pt>
                <c:pt idx="437">
                  <c:v>4.6870389999999995</c:v>
                </c:pt>
                <c:pt idx="438">
                  <c:v>4.6867870000000007</c:v>
                </c:pt>
                <c:pt idx="439">
                  <c:v>4.6864970000000001</c:v>
                </c:pt>
                <c:pt idx="440">
                  <c:v>4.6864129999999999</c:v>
                </c:pt>
                <c:pt idx="441">
                  <c:v>4.6861760000000006</c:v>
                </c:pt>
                <c:pt idx="442">
                  <c:v>4.6859009999999994</c:v>
                </c:pt>
                <c:pt idx="443">
                  <c:v>4.6858180000000003</c:v>
                </c:pt>
                <c:pt idx="444">
                  <c:v>4.6855659999999997</c:v>
                </c:pt>
                <c:pt idx="445">
                  <c:v>4.6852830000000001</c:v>
                </c:pt>
                <c:pt idx="446">
                  <c:v>4.6852450000000001</c:v>
                </c:pt>
                <c:pt idx="447">
                  <c:v>4.6849549999999995</c:v>
                </c:pt>
                <c:pt idx="448">
                  <c:v>4.6846649999999999</c:v>
                </c:pt>
                <c:pt idx="449">
                  <c:v>4.6846270000000008</c:v>
                </c:pt>
                <c:pt idx="450">
                  <c:v>4.6843450000000004</c:v>
                </c:pt>
                <c:pt idx="451">
                  <c:v>4.6841530000000002</c:v>
                </c:pt>
                <c:pt idx="452">
                  <c:v>4.6840010000000003</c:v>
                </c:pt>
                <c:pt idx="453">
                  <c:v>4.6837340000000003</c:v>
                </c:pt>
                <c:pt idx="454">
                  <c:v>4.6834369999999996</c:v>
                </c:pt>
                <c:pt idx="455">
                  <c:v>4.6832610000000008</c:v>
                </c:pt>
                <c:pt idx="456">
                  <c:v>4.6830690000000006</c:v>
                </c:pt>
                <c:pt idx="457">
                  <c:v>4.682817</c:v>
                </c:pt>
                <c:pt idx="458">
                  <c:v>4.682512</c:v>
                </c:pt>
                <c:pt idx="459">
                  <c:v>4.6822610000000005</c:v>
                </c:pt>
                <c:pt idx="460">
                  <c:v>4.6820770000000005</c:v>
                </c:pt>
                <c:pt idx="461">
                  <c:v>4.6817869999999999</c:v>
                </c:pt>
                <c:pt idx="462">
                  <c:v>4.6815810000000004</c:v>
                </c:pt>
                <c:pt idx="463">
                  <c:v>4.6812449999999997</c:v>
                </c:pt>
                <c:pt idx="464">
                  <c:v>4.6809849999999997</c:v>
                </c:pt>
                <c:pt idx="465">
                  <c:v>4.6806109999999999</c:v>
                </c:pt>
                <c:pt idx="466">
                  <c:v>4.6803749999999997</c:v>
                </c:pt>
                <c:pt idx="467">
                  <c:v>4.6800699999999997</c:v>
                </c:pt>
                <c:pt idx="468">
                  <c:v>4.6797790000000008</c:v>
                </c:pt>
                <c:pt idx="469">
                  <c:v>4.6794589999999996</c:v>
                </c:pt>
                <c:pt idx="470">
                  <c:v>4.6791769999999993</c:v>
                </c:pt>
                <c:pt idx="471">
                  <c:v>4.6788480000000003</c:v>
                </c:pt>
                <c:pt idx="472">
                  <c:v>4.6785510000000006</c:v>
                </c:pt>
                <c:pt idx="473">
                  <c:v>4.6782839999999997</c:v>
                </c:pt>
                <c:pt idx="474">
                  <c:v>4.677956</c:v>
                </c:pt>
                <c:pt idx="475">
                  <c:v>4.6776350000000004</c:v>
                </c:pt>
                <c:pt idx="476">
                  <c:v>4.6773370000000005</c:v>
                </c:pt>
                <c:pt idx="477">
                  <c:v>4.6770170000000002</c:v>
                </c:pt>
                <c:pt idx="478">
                  <c:v>4.6766880000000004</c:v>
                </c:pt>
                <c:pt idx="479">
                  <c:v>4.6763829999999995</c:v>
                </c:pt>
                <c:pt idx="480">
                  <c:v>4.6759019999999998</c:v>
                </c:pt>
                <c:pt idx="481">
                  <c:v>4.6755659999999999</c:v>
                </c:pt>
                <c:pt idx="482">
                  <c:v>4.6751389999999997</c:v>
                </c:pt>
                <c:pt idx="483">
                  <c:v>4.6747339999999999</c:v>
                </c:pt>
                <c:pt idx="484">
                  <c:v>4.6743140000000007</c:v>
                </c:pt>
                <c:pt idx="485">
                  <c:v>4.6739629999999996</c:v>
                </c:pt>
                <c:pt idx="486">
                  <c:v>4.6736580000000005</c:v>
                </c:pt>
                <c:pt idx="487">
                  <c:v>4.673108</c:v>
                </c:pt>
                <c:pt idx="488">
                  <c:v>4.6727420000000004</c:v>
                </c:pt>
                <c:pt idx="489">
                  <c:v>4.6724139999999998</c:v>
                </c:pt>
                <c:pt idx="490">
                  <c:v>4.6719330000000001</c:v>
                </c:pt>
                <c:pt idx="491">
                  <c:v>4.671513</c:v>
                </c:pt>
                <c:pt idx="492">
                  <c:v>4.6711309999999999</c:v>
                </c:pt>
                <c:pt idx="493">
                  <c:v>4.6706049999999992</c:v>
                </c:pt>
                <c:pt idx="494">
                  <c:v>4.6701779999999999</c:v>
                </c:pt>
                <c:pt idx="495">
                  <c:v>4.669689</c:v>
                </c:pt>
                <c:pt idx="496">
                  <c:v>4.6691779999999996</c:v>
                </c:pt>
                <c:pt idx="497">
                  <c:v>4.668704</c:v>
                </c:pt>
                <c:pt idx="498">
                  <c:v>4.6681780000000002</c:v>
                </c:pt>
                <c:pt idx="499">
                  <c:v>4.6677730000000004</c:v>
                </c:pt>
                <c:pt idx="500">
                  <c:v>4.6672389999999995</c:v>
                </c:pt>
                <c:pt idx="501">
                  <c:v>4.6666350000000003</c:v>
                </c:pt>
                <c:pt idx="502">
                  <c:v>4.6661239999999999</c:v>
                </c:pt>
                <c:pt idx="503">
                  <c:v>4.6657039999999999</c:v>
                </c:pt>
                <c:pt idx="504">
                  <c:v>4.6651090000000002</c:v>
                </c:pt>
                <c:pt idx="505">
                  <c:v>4.664498</c:v>
                </c:pt>
                <c:pt idx="506">
                  <c:v>4.663888</c:v>
                </c:pt>
                <c:pt idx="507">
                  <c:v>4.6632769999999999</c:v>
                </c:pt>
                <c:pt idx="508">
                  <c:v>4.6626670000000008</c:v>
                </c:pt>
                <c:pt idx="509">
                  <c:v>4.6620559999999998</c:v>
                </c:pt>
                <c:pt idx="510">
                  <c:v>4.6614599999999999</c:v>
                </c:pt>
                <c:pt idx="511">
                  <c:v>4.6608339999999995</c:v>
                </c:pt>
                <c:pt idx="512">
                  <c:v>4.6602240000000004</c:v>
                </c:pt>
                <c:pt idx="513">
                  <c:v>4.6596130000000002</c:v>
                </c:pt>
                <c:pt idx="514">
                  <c:v>4.6589030000000005</c:v>
                </c:pt>
                <c:pt idx="515">
                  <c:v>4.6582240000000006</c:v>
                </c:pt>
                <c:pt idx="516">
                  <c:v>4.6574759999999999</c:v>
                </c:pt>
                <c:pt idx="517">
                  <c:v>4.6568649999999998</c:v>
                </c:pt>
                <c:pt idx="518">
                  <c:v>4.6562320000000001</c:v>
                </c:pt>
                <c:pt idx="519">
                  <c:v>4.6553849999999999</c:v>
                </c:pt>
                <c:pt idx="520">
                  <c:v>4.6547280000000004</c:v>
                </c:pt>
                <c:pt idx="521">
                  <c:v>4.6539570000000001</c:v>
                </c:pt>
                <c:pt idx="522">
                  <c:v>4.6531940000000001</c:v>
                </c:pt>
                <c:pt idx="523">
                  <c:v>4.6523539999999999</c:v>
                </c:pt>
                <c:pt idx="524">
                  <c:v>4.6515760000000004</c:v>
                </c:pt>
                <c:pt idx="525">
                  <c:v>4.6507589999999999</c:v>
                </c:pt>
                <c:pt idx="526">
                  <c:v>4.6499269999999999</c:v>
                </c:pt>
                <c:pt idx="527">
                  <c:v>4.649133</c:v>
                </c:pt>
                <c:pt idx="528">
                  <c:v>4.648301</c:v>
                </c:pt>
                <c:pt idx="529">
                  <c:v>4.6473849999999999</c:v>
                </c:pt>
                <c:pt idx="530">
                  <c:v>4.6464689999999997</c:v>
                </c:pt>
                <c:pt idx="531">
                  <c:v>4.6455450000000003</c:v>
                </c:pt>
                <c:pt idx="532">
                  <c:v>4.6445609999999995</c:v>
                </c:pt>
                <c:pt idx="533">
                  <c:v>4.6436830000000002</c:v>
                </c:pt>
                <c:pt idx="534">
                  <c:v>4.642652</c:v>
                </c:pt>
                <c:pt idx="535">
                  <c:v>4.6415990000000003</c:v>
                </c:pt>
                <c:pt idx="536">
                  <c:v>4.6406299999999998</c:v>
                </c:pt>
                <c:pt idx="537">
                  <c:v>4.6395379999999999</c:v>
                </c:pt>
                <c:pt idx="538">
                  <c:v>4.6385690000000004</c:v>
                </c:pt>
                <c:pt idx="539">
                  <c:v>4.6375919999999997</c:v>
                </c:pt>
                <c:pt idx="540">
                  <c:v>4.6364089999999996</c:v>
                </c:pt>
                <c:pt idx="541">
                  <c:v>4.6352099999999998</c:v>
                </c:pt>
                <c:pt idx="542">
                  <c:v>4.6340500000000002</c:v>
                </c:pt>
                <c:pt idx="543">
                  <c:v>4.6330420000000005</c:v>
                </c:pt>
                <c:pt idx="544">
                  <c:v>4.6318059999999992</c:v>
                </c:pt>
                <c:pt idx="545">
                  <c:v>4.6305839999999998</c:v>
                </c:pt>
                <c:pt idx="546">
                  <c:v>4.6292410000000004</c:v>
                </c:pt>
                <c:pt idx="547">
                  <c:v>4.627974</c:v>
                </c:pt>
                <c:pt idx="548">
                  <c:v>4.6266679999999996</c:v>
                </c:pt>
                <c:pt idx="549">
                  <c:v>4.6253710000000003</c:v>
                </c:pt>
                <c:pt idx="550">
                  <c:v>4.6238909999999995</c:v>
                </c:pt>
                <c:pt idx="551">
                  <c:v>4.6225170000000002</c:v>
                </c:pt>
                <c:pt idx="552">
                  <c:v>4.6211120000000001</c:v>
                </c:pt>
                <c:pt idx="553">
                  <c:v>4.6196009999999994</c:v>
                </c:pt>
                <c:pt idx="554">
                  <c:v>4.6180810000000001</c:v>
                </c:pt>
                <c:pt idx="555">
                  <c:v>4.6165399999999996</c:v>
                </c:pt>
                <c:pt idx="556">
                  <c:v>4.6148069999999999</c:v>
                </c:pt>
                <c:pt idx="557">
                  <c:v>4.6131510000000002</c:v>
                </c:pt>
                <c:pt idx="558">
                  <c:v>4.6115020000000007</c:v>
                </c:pt>
                <c:pt idx="559">
                  <c:v>4.6098230000000004</c:v>
                </c:pt>
                <c:pt idx="560">
                  <c:v>4.6078380000000001</c:v>
                </c:pt>
                <c:pt idx="561">
                  <c:v>4.6061589999999999</c:v>
                </c:pt>
                <c:pt idx="562">
                  <c:v>4.6040979999999996</c:v>
                </c:pt>
                <c:pt idx="563">
                  <c:v>4.6020669999999999</c:v>
                </c:pt>
                <c:pt idx="564">
                  <c:v>4.6000290000000001</c:v>
                </c:pt>
                <c:pt idx="565">
                  <c:v>4.5979149999999995</c:v>
                </c:pt>
                <c:pt idx="566">
                  <c:v>4.5956099999999998</c:v>
                </c:pt>
                <c:pt idx="567">
                  <c:v>4.5933580000000003</c:v>
                </c:pt>
                <c:pt idx="568">
                  <c:v>4.590916</c:v>
                </c:pt>
                <c:pt idx="569">
                  <c:v>4.5884729999999996</c:v>
                </c:pt>
                <c:pt idx="570">
                  <c:v>4.5857250000000001</c:v>
                </c:pt>
                <c:pt idx="571">
                  <c:v>4.5832439999999997</c:v>
                </c:pt>
                <c:pt idx="572">
                  <c:v>4.5802749999999994</c:v>
                </c:pt>
                <c:pt idx="573">
                  <c:v>4.5774740000000005</c:v>
                </c:pt>
                <c:pt idx="574">
                  <c:v>4.5742449999999995</c:v>
                </c:pt>
                <c:pt idx="575">
                  <c:v>4.5710169999999994</c:v>
                </c:pt>
                <c:pt idx="576">
                  <c:v>4.5676350000000001</c:v>
                </c:pt>
                <c:pt idx="577">
                  <c:v>4.5639019999999997</c:v>
                </c:pt>
                <c:pt idx="578">
                  <c:v>4.5600780000000007</c:v>
                </c:pt>
                <c:pt idx="579">
                  <c:v>4.5560330000000002</c:v>
                </c:pt>
                <c:pt idx="580">
                  <c:v>4.5516589999999999</c:v>
                </c:pt>
                <c:pt idx="581">
                  <c:v>4.5469790000000003</c:v>
                </c:pt>
                <c:pt idx="582">
                  <c:v>4.5420639999999999</c:v>
                </c:pt>
                <c:pt idx="583">
                  <c:v>4.5366210000000002</c:v>
                </c:pt>
                <c:pt idx="584">
                  <c:v>4.5308809999999999</c:v>
                </c:pt>
                <c:pt idx="585">
                  <c:v>4.5246069999999996</c:v>
                </c:pt>
                <c:pt idx="586">
                  <c:v>4.5177449999999997</c:v>
                </c:pt>
                <c:pt idx="587">
                  <c:v>4.5102039999999999</c:v>
                </c:pt>
                <c:pt idx="588">
                  <c:v>4.5017610000000001</c:v>
                </c:pt>
                <c:pt idx="589">
                  <c:v>4.4926019999999998</c:v>
                </c:pt>
                <c:pt idx="590">
                  <c:v>4.481992</c:v>
                </c:pt>
                <c:pt idx="591">
                  <c:v>4.470313</c:v>
                </c:pt>
                <c:pt idx="592">
                  <c:v>4.4568779999999997</c:v>
                </c:pt>
                <c:pt idx="593">
                  <c:v>4.4415279999999999</c:v>
                </c:pt>
                <c:pt idx="594">
                  <c:v>4.4236750000000002</c:v>
                </c:pt>
                <c:pt idx="595">
                  <c:v>4.4031799999999999</c:v>
                </c:pt>
                <c:pt idx="596">
                  <c:v>4.3794949999999995</c:v>
                </c:pt>
                <c:pt idx="597">
                  <c:v>4.3521840000000003</c:v>
                </c:pt>
                <c:pt idx="598">
                  <c:v>4.3225600000000002</c:v>
                </c:pt>
                <c:pt idx="599">
                  <c:v>4.2932410000000001</c:v>
                </c:pt>
                <c:pt idx="600">
                  <c:v>4.2669829999999997</c:v>
                </c:pt>
                <c:pt idx="601">
                  <c:v>4.2452589999999999</c:v>
                </c:pt>
                <c:pt idx="602">
                  <c:v>4.2272529999999993</c:v>
                </c:pt>
                <c:pt idx="603">
                  <c:v>4.2123149999999994</c:v>
                </c:pt>
                <c:pt idx="604">
                  <c:v>4.1997280000000003</c:v>
                </c:pt>
                <c:pt idx="605">
                  <c:v>4.1885680000000001</c:v>
                </c:pt>
                <c:pt idx="606">
                  <c:v>4.1786989999999999</c:v>
                </c:pt>
                <c:pt idx="607">
                  <c:v>4.1696080000000002</c:v>
                </c:pt>
                <c:pt idx="608">
                  <c:v>4.1613790000000002</c:v>
                </c:pt>
                <c:pt idx="609">
                  <c:v>4.1536930000000005</c:v>
                </c:pt>
                <c:pt idx="610">
                  <c:v>4.1464870000000005</c:v>
                </c:pt>
                <c:pt idx="611">
                  <c:v>4.1394650000000004</c:v>
                </c:pt>
                <c:pt idx="612">
                  <c:v>4.1329229999999999</c:v>
                </c:pt>
                <c:pt idx="613">
                  <c:v>4.1262369999999997</c:v>
                </c:pt>
                <c:pt idx="614">
                  <c:v>4.119802</c:v>
                </c:pt>
                <c:pt idx="615">
                  <c:v>4.1136270000000001</c:v>
                </c:pt>
                <c:pt idx="616">
                  <c:v>4.1072839999999999</c:v>
                </c:pt>
                <c:pt idx="617">
                  <c:v>4.1011850000000001</c:v>
                </c:pt>
                <c:pt idx="618">
                  <c:v>4.0950560000000005</c:v>
                </c:pt>
                <c:pt idx="619">
                  <c:v>4.0889340000000001</c:v>
                </c:pt>
                <c:pt idx="620">
                  <c:v>4.0828579999999999</c:v>
                </c:pt>
                <c:pt idx="621">
                  <c:v>4.0767059999999997</c:v>
                </c:pt>
                <c:pt idx="622">
                  <c:v>4.0703699999999996</c:v>
                </c:pt>
                <c:pt idx="623">
                  <c:v>4.0642100000000001</c:v>
                </c:pt>
                <c:pt idx="624">
                  <c:v>4.0578370000000001</c:v>
                </c:pt>
                <c:pt idx="625">
                  <c:v>4.0517149999999997</c:v>
                </c:pt>
                <c:pt idx="626">
                  <c:v>4.0453029999999996</c:v>
                </c:pt>
                <c:pt idx="627">
                  <c:v>4.0388919999999997</c:v>
                </c:pt>
                <c:pt idx="628">
                  <c:v>4.0324270000000002</c:v>
                </c:pt>
                <c:pt idx="629">
                  <c:v>4.0259840000000002</c:v>
                </c:pt>
                <c:pt idx="630">
                  <c:v>4.0195340000000002</c:v>
                </c:pt>
                <c:pt idx="631">
                  <c:v>4.012886</c:v>
                </c:pt>
                <c:pt idx="632">
                  <c:v>4.0062370000000005</c:v>
                </c:pt>
                <c:pt idx="633">
                  <c:v>3.99952</c:v>
                </c:pt>
                <c:pt idx="634">
                  <c:v>3.9927800000000002</c:v>
                </c:pt>
                <c:pt idx="635">
                  <c:v>3.9857649999999998</c:v>
                </c:pt>
                <c:pt idx="636">
                  <c:v>3.9789340000000002</c:v>
                </c:pt>
                <c:pt idx="637">
                  <c:v>3.9720260000000001</c:v>
                </c:pt>
                <c:pt idx="638">
                  <c:v>3.9646979999999998</c:v>
                </c:pt>
                <c:pt idx="639">
                  <c:v>3.9570799999999999</c:v>
                </c:pt>
                <c:pt idx="640">
                  <c:v>3.949951</c:v>
                </c:pt>
                <c:pt idx="641">
                  <c:v>3.9425539999999999</c:v>
                </c:pt>
                <c:pt idx="642">
                  <c:v>3.935082</c:v>
                </c:pt>
                <c:pt idx="643">
                  <c:v>3.9271439999999997</c:v>
                </c:pt>
                <c:pt idx="644">
                  <c:v>3.9195790000000001</c:v>
                </c:pt>
                <c:pt idx="645">
                  <c:v>3.9125639999999997</c:v>
                </c:pt>
                <c:pt idx="646">
                  <c:v>3.9054660000000001</c:v>
                </c:pt>
                <c:pt idx="647">
                  <c:v>3.899359</c:v>
                </c:pt>
                <c:pt idx="648">
                  <c:v>3.8932910000000001</c:v>
                </c:pt>
                <c:pt idx="649">
                  <c:v>3.8870619999999998</c:v>
                </c:pt>
                <c:pt idx="650">
                  <c:v>3.8813449999999996</c:v>
                </c:pt>
                <c:pt idx="651">
                  <c:v>3.8755129999999998</c:v>
                </c:pt>
                <c:pt idx="652">
                  <c:v>3.8697430000000002</c:v>
                </c:pt>
                <c:pt idx="653">
                  <c:v>3.8643689999999999</c:v>
                </c:pt>
                <c:pt idx="654">
                  <c:v>3.8590870000000002</c:v>
                </c:pt>
                <c:pt idx="655">
                  <c:v>3.8541640000000004</c:v>
                </c:pt>
                <c:pt idx="656">
                  <c:v>3.8494769999999998</c:v>
                </c:pt>
                <c:pt idx="657">
                  <c:v>3.844706</c:v>
                </c:pt>
                <c:pt idx="658">
                  <c:v>3.8398209999999997</c:v>
                </c:pt>
                <c:pt idx="659">
                  <c:v>3.8346309999999999</c:v>
                </c:pt>
                <c:pt idx="660">
                  <c:v>3.8294549999999998</c:v>
                </c:pt>
                <c:pt idx="661">
                  <c:v>3.823944</c:v>
                </c:pt>
                <c:pt idx="662">
                  <c:v>3.8179980000000002</c:v>
                </c:pt>
                <c:pt idx="663">
                  <c:v>3.8118000000000003</c:v>
                </c:pt>
                <c:pt idx="664">
                  <c:v>3.8051979999999999</c:v>
                </c:pt>
                <c:pt idx="665">
                  <c:v>3.7973809999999997</c:v>
                </c:pt>
                <c:pt idx="666">
                  <c:v>3.7887789999999999</c:v>
                </c:pt>
                <c:pt idx="667">
                  <c:v>3.777291</c:v>
                </c:pt>
                <c:pt idx="668">
                  <c:v>3.763811</c:v>
                </c:pt>
                <c:pt idx="669">
                  <c:v>3.743576</c:v>
                </c:pt>
                <c:pt idx="670">
                  <c:v>3.71041</c:v>
                </c:pt>
                <c:pt idx="671">
                  <c:v>3.6358649999999999</c:v>
                </c:pt>
                <c:pt idx="672">
                  <c:v>3.4539609999999996</c:v>
                </c:pt>
                <c:pt idx="673">
                  <c:v>3.1654619999999998</c:v>
                </c:pt>
                <c:pt idx="674">
                  <c:v>2.9998359999999997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4-555F-4C55-8453-A67A70373795}"/>
            </c:ext>
          </c:extLst>
        </c:ser>
        <c:ser>
          <c:idx val="3"/>
          <c:order val="1"/>
          <c:tx>
            <c:strRef>
              <c:f>'Raw data C-rate'!$AH$2</c:f>
              <c:strCache>
                <c:ptCount val="1"/>
                <c:pt idx="0">
                  <c:v>1.0C/1.0C</c:v>
                </c:pt>
              </c:strCache>
            </c:strRef>
          </c:tx>
          <c:spPr>
            <a:ln w="31750">
              <a:solidFill>
                <a:srgbClr val="00B050"/>
              </a:solidFill>
            </a:ln>
          </c:spPr>
          <c:marker>
            <c:symbol val="none"/>
          </c:marker>
          <c:xVal>
            <c:numRef>
              <c:f>'Raw data C-rate'!$AJ$4:$AJ$4070</c:f>
              <c:numCache>
                <c:formatCode>0.000</c:formatCode>
                <c:ptCount val="4067"/>
                <c:pt idx="0">
                  <c:v>4.1016041433370669E-2</c:v>
                </c:pt>
                <c:pt idx="1">
                  <c:v>8.192309630459127E-2</c:v>
                </c:pt>
                <c:pt idx="2">
                  <c:v>0.12282420212765958</c:v>
                </c:pt>
                <c:pt idx="3">
                  <c:v>0.16372928331466968</c:v>
                </c:pt>
                <c:pt idx="4">
                  <c:v>0.20463171892497203</c:v>
                </c:pt>
                <c:pt idx="5">
                  <c:v>0.24553499440089588</c:v>
                </c:pt>
                <c:pt idx="6">
                  <c:v>0.28643812989921613</c:v>
                </c:pt>
                <c:pt idx="7">
                  <c:v>0.32734392497200454</c:v>
                </c:pt>
                <c:pt idx="8">
                  <c:v>0.36853681410974248</c:v>
                </c:pt>
                <c:pt idx="9">
                  <c:v>0.40943840985442337</c:v>
                </c:pt>
                <c:pt idx="10">
                  <c:v>0.45034378499440092</c:v>
                </c:pt>
                <c:pt idx="11">
                  <c:v>0.49124986002239651</c:v>
                </c:pt>
                <c:pt idx="12">
                  <c:v>0.5321520156774916</c:v>
                </c:pt>
                <c:pt idx="13">
                  <c:v>0.57309546472564388</c:v>
                </c:pt>
                <c:pt idx="14">
                  <c:v>0.61400111982082872</c:v>
                </c:pt>
                <c:pt idx="15">
                  <c:v>0.65491195408734604</c:v>
                </c:pt>
                <c:pt idx="16">
                  <c:v>0.6958222284434491</c:v>
                </c:pt>
                <c:pt idx="17">
                  <c:v>0.73650069988801792</c:v>
                </c:pt>
                <c:pt idx="18">
                  <c:v>0.77746430571108638</c:v>
                </c:pt>
                <c:pt idx="19">
                  <c:v>0.8184206326987683</c:v>
                </c:pt>
                <c:pt idx="20">
                  <c:v>0.85937709966405385</c:v>
                </c:pt>
                <c:pt idx="21">
                  <c:v>0.90024594064949626</c:v>
                </c:pt>
                <c:pt idx="22">
                  <c:v>0.94119162933930578</c:v>
                </c:pt>
                <c:pt idx="23">
                  <c:v>0.98209588465845477</c:v>
                </c:pt>
                <c:pt idx="24">
                  <c:v>1.0230013997760359</c:v>
                </c:pt>
                <c:pt idx="25">
                  <c:v>1.0639134938409855</c:v>
                </c:pt>
                <c:pt idx="26">
                  <c:v>1.1048171892497201</c:v>
                </c:pt>
                <c:pt idx="27">
                  <c:v>1.1457236842105263</c:v>
                </c:pt>
                <c:pt idx="28">
                  <c:v>1.1866308790593505</c:v>
                </c:pt>
                <c:pt idx="29">
                  <c:v>1.2275718085106384</c:v>
                </c:pt>
                <c:pt idx="30">
                  <c:v>1.2684822228443451</c:v>
                </c:pt>
                <c:pt idx="31">
                  <c:v>1.3093916573348268</c:v>
                </c:pt>
                <c:pt idx="32">
                  <c:v>1.3502966125419933</c:v>
                </c:pt>
                <c:pt idx="33">
                  <c:v>1.3912042273236283</c:v>
                </c:pt>
                <c:pt idx="34">
                  <c:v>1.4321122620380742</c:v>
                </c:pt>
                <c:pt idx="35">
                  <c:v>1.4730221164613662</c:v>
                </c:pt>
                <c:pt idx="36">
                  <c:v>1.5139277715565511</c:v>
                </c:pt>
                <c:pt idx="37">
                  <c:v>1.5548376259798433</c:v>
                </c:pt>
                <c:pt idx="38">
                  <c:v>1.5957460806270998</c:v>
                </c:pt>
                <c:pt idx="39">
                  <c:v>1.6366853303471447</c:v>
                </c:pt>
                <c:pt idx="40">
                  <c:v>1.6775895856662935</c:v>
                </c:pt>
                <c:pt idx="41">
                  <c:v>1.7184952407614784</c:v>
                </c:pt>
                <c:pt idx="42">
                  <c:v>1.7594008958566629</c:v>
                </c:pt>
                <c:pt idx="43">
                  <c:v>1.8003065509518479</c:v>
                </c:pt>
                <c:pt idx="44">
                  <c:v>1.8412220044792833</c:v>
                </c:pt>
                <c:pt idx="45">
                  <c:v>1.8821486562150056</c:v>
                </c:pt>
                <c:pt idx="46">
                  <c:v>1.9230781075027996</c:v>
                </c:pt>
                <c:pt idx="47">
                  <c:v>1.9640089585666296</c:v>
                </c:pt>
                <c:pt idx="48">
                  <c:v>2.0049314109742444</c:v>
                </c:pt>
                <c:pt idx="49">
                  <c:v>2.045862262038074</c:v>
                </c:pt>
                <c:pt idx="50">
                  <c:v>2.0867875139977605</c:v>
                </c:pt>
                <c:pt idx="51">
                  <c:v>2.1276973684210527</c:v>
                </c:pt>
                <c:pt idx="52">
                  <c:v>2.168600223964166</c:v>
                </c:pt>
                <c:pt idx="53">
                  <c:v>2.2095100783874582</c:v>
                </c:pt>
                <c:pt idx="54">
                  <c:v>2.2504283314669657</c:v>
                </c:pt>
                <c:pt idx="55">
                  <c:v>2.2913745800671896</c:v>
                </c:pt>
                <c:pt idx="56">
                  <c:v>2.3323082306830911</c:v>
                </c:pt>
                <c:pt idx="57">
                  <c:v>2.3732418812989926</c:v>
                </c:pt>
                <c:pt idx="58">
                  <c:v>2.4141713325867862</c:v>
                </c:pt>
                <c:pt idx="59">
                  <c:v>2.4550965845464727</c:v>
                </c:pt>
                <c:pt idx="60">
                  <c:v>2.4960246360582308</c:v>
                </c:pt>
                <c:pt idx="61">
                  <c:v>2.5369512877939533</c:v>
                </c:pt>
                <c:pt idx="62">
                  <c:v>2.5779059350503921</c:v>
                </c:pt>
                <c:pt idx="63">
                  <c:v>2.6188367861142217</c:v>
                </c:pt>
                <c:pt idx="64">
                  <c:v>2.6597606382978727</c:v>
                </c:pt>
                <c:pt idx="65">
                  <c:v>2.7007208846584549</c:v>
                </c:pt>
                <c:pt idx="66">
                  <c:v>2.7413577827547595</c:v>
                </c:pt>
                <c:pt idx="67">
                  <c:v>2.7822704367301236</c:v>
                </c:pt>
                <c:pt idx="68">
                  <c:v>2.8232152855543116</c:v>
                </c:pt>
                <c:pt idx="69">
                  <c:v>2.864151735722285</c:v>
                </c:pt>
                <c:pt idx="70">
                  <c:v>2.905088185890258</c:v>
                </c:pt>
                <c:pt idx="71">
                  <c:v>2.9460246360582309</c:v>
                </c:pt>
                <c:pt idx="72">
                  <c:v>2.9869610862262039</c:v>
                </c:pt>
                <c:pt idx="73">
                  <c:v>3.0279143337066072</c:v>
                </c:pt>
                <c:pt idx="74">
                  <c:v>3.0688185890257564</c:v>
                </c:pt>
                <c:pt idx="75">
                  <c:v>3.1097928331466971</c:v>
                </c:pt>
                <c:pt idx="76">
                  <c:v>3.1507264837625986</c:v>
                </c:pt>
                <c:pt idx="77">
                  <c:v>3.1916391377379623</c:v>
                </c:pt>
                <c:pt idx="78">
                  <c:v>3.2325475923852189</c:v>
                </c:pt>
                <c:pt idx="79">
                  <c:v>3.2734952407614784</c:v>
                </c:pt>
                <c:pt idx="80">
                  <c:v>3.3144246920492728</c:v>
                </c:pt>
                <c:pt idx="81">
                  <c:v>3.3553583426651739</c:v>
                </c:pt>
                <c:pt idx="82">
                  <c:v>3.3962695968645016</c:v>
                </c:pt>
                <c:pt idx="83">
                  <c:v>3.4371850503919377</c:v>
                </c:pt>
                <c:pt idx="84">
                  <c:v>3.4780949048152299</c:v>
                </c:pt>
                <c:pt idx="85">
                  <c:v>3.519006159014558</c:v>
                </c:pt>
                <c:pt idx="86">
                  <c:v>3.5599482082866745</c:v>
                </c:pt>
                <c:pt idx="87">
                  <c:v>3.6008580627099667</c:v>
                </c:pt>
                <c:pt idx="88">
                  <c:v>3.6417945128779396</c:v>
                </c:pt>
                <c:pt idx="89">
                  <c:v>3.682453807390818</c:v>
                </c:pt>
                <c:pt idx="90">
                  <c:v>3.7233622620380742</c:v>
                </c:pt>
                <c:pt idx="91">
                  <c:v>3.7642735162374024</c:v>
                </c:pt>
                <c:pt idx="92">
                  <c:v>3.8051819708846586</c:v>
                </c:pt>
                <c:pt idx="93">
                  <c:v>3.8460904255319153</c:v>
                </c:pt>
                <c:pt idx="94">
                  <c:v>3.887290033594625</c:v>
                </c:pt>
                <c:pt idx="95">
                  <c:v>3.9279535274356108</c:v>
                </c:pt>
                <c:pt idx="96">
                  <c:v>3.968863381858903</c:v>
                </c:pt>
                <c:pt idx="97">
                  <c:v>4.0097704367301237</c:v>
                </c:pt>
                <c:pt idx="98">
                  <c:v>4.0506788913773804</c:v>
                </c:pt>
                <c:pt idx="99">
                  <c:v>4.0915915453527436</c:v>
                </c:pt>
                <c:pt idx="100">
                  <c:v>4.1325027995520722</c:v>
                </c:pt>
                <c:pt idx="101">
                  <c:v>4.1734378499440092</c:v>
                </c:pt>
                <c:pt idx="102">
                  <c:v>4.2143463045912659</c:v>
                </c:pt>
                <c:pt idx="103">
                  <c:v>4.2552561590145581</c:v>
                </c:pt>
                <c:pt idx="104">
                  <c:v>4.2964473684210533</c:v>
                </c:pt>
                <c:pt idx="105">
                  <c:v>4.3373572228443456</c:v>
                </c:pt>
                <c:pt idx="106">
                  <c:v>4.3782684770436742</c:v>
                </c:pt>
                <c:pt idx="107">
                  <c:v>4.4191797312430019</c:v>
                </c:pt>
                <c:pt idx="108">
                  <c:v>4.4600895856662941</c:v>
                </c:pt>
                <c:pt idx="109">
                  <c:v>4.501030235162375</c:v>
                </c:pt>
                <c:pt idx="110">
                  <c:v>4.5419428891377382</c:v>
                </c:pt>
                <c:pt idx="111">
                  <c:v>4.5826483762597992</c:v>
                </c:pt>
                <c:pt idx="112">
                  <c:v>4.6236072228443454</c:v>
                </c:pt>
                <c:pt idx="113">
                  <c:v>4.6646206606942897</c:v>
                </c:pt>
                <c:pt idx="114">
                  <c:v>4.7055809070548715</c:v>
                </c:pt>
                <c:pt idx="115">
                  <c:v>4.7462555991041437</c:v>
                </c:pt>
                <c:pt idx="116">
                  <c:v>4.7871836506159022</c:v>
                </c:pt>
                <c:pt idx="117">
                  <c:v>4.8281508958566635</c:v>
                </c:pt>
                <c:pt idx="118">
                  <c:v>4.8690831466965294</c:v>
                </c:pt>
                <c:pt idx="119">
                  <c:v>4.9100111982082879</c:v>
                </c:pt>
                <c:pt idx="120">
                  <c:v>4.9509378499440091</c:v>
                </c:pt>
                <c:pt idx="121">
                  <c:v>4.991872900335947</c:v>
                </c:pt>
                <c:pt idx="122">
                  <c:v>5.0327967525195971</c:v>
                </c:pt>
                <c:pt idx="123">
                  <c:v>5.0737444008958574</c:v>
                </c:pt>
                <c:pt idx="124">
                  <c:v>5.1146514557670777</c:v>
                </c:pt>
                <c:pt idx="125">
                  <c:v>5.1555697088465848</c:v>
                </c:pt>
                <c:pt idx="126">
                  <c:v>5.1965019596864508</c:v>
                </c:pt>
                <c:pt idx="127">
                  <c:v>5.2374370100783878</c:v>
                </c:pt>
                <c:pt idx="128">
                  <c:v>5.2783692609182538</c:v>
                </c:pt>
                <c:pt idx="129">
                  <c:v>5.3193015117581197</c:v>
                </c:pt>
                <c:pt idx="130">
                  <c:v>5.3602281634938418</c:v>
                </c:pt>
                <c:pt idx="131">
                  <c:v>5.4009140537514009</c:v>
                </c:pt>
                <c:pt idx="132">
                  <c:v>5.4418477043673015</c:v>
                </c:pt>
                <c:pt idx="133">
                  <c:v>5.4827799552071674</c:v>
                </c:pt>
                <c:pt idx="134">
                  <c:v>5.5237080067189259</c:v>
                </c:pt>
                <c:pt idx="135">
                  <c:v>5.5646668533034722</c:v>
                </c:pt>
                <c:pt idx="136">
                  <c:v>5.6055949048152298</c:v>
                </c:pt>
                <c:pt idx="137">
                  <c:v>5.6465635498320275</c:v>
                </c:pt>
                <c:pt idx="138">
                  <c:v>5.6874930011198215</c:v>
                </c:pt>
                <c:pt idx="139">
                  <c:v>5.7284280515117585</c:v>
                </c:pt>
                <c:pt idx="140">
                  <c:v>5.769358902575588</c:v>
                </c:pt>
                <c:pt idx="141">
                  <c:v>5.810291153415454</c:v>
                </c:pt>
                <c:pt idx="142">
                  <c:v>5.8512192049272125</c:v>
                </c:pt>
                <c:pt idx="143">
                  <c:v>5.8921514557670776</c:v>
                </c:pt>
                <c:pt idx="144">
                  <c:v>5.9330809070548725</c:v>
                </c:pt>
                <c:pt idx="145">
                  <c:v>5.9737318029115345</c:v>
                </c:pt>
                <c:pt idx="146">
                  <c:v>6.0146584546472575</c:v>
                </c:pt>
                <c:pt idx="147">
                  <c:v>6.0555753079507282</c:v>
                </c:pt>
                <c:pt idx="148">
                  <c:v>6.0964893617021279</c:v>
                </c:pt>
                <c:pt idx="149">
                  <c:v>6.1374300111982087</c:v>
                </c:pt>
                <c:pt idx="150">
                  <c:v>6.1783412653975374</c:v>
                </c:pt>
                <c:pt idx="151">
                  <c:v>6.2192959126539762</c:v>
                </c:pt>
                <c:pt idx="152">
                  <c:v>6.2602099664053759</c:v>
                </c:pt>
                <c:pt idx="153">
                  <c:v>6.30112262038074</c:v>
                </c:pt>
                <c:pt idx="154">
                  <c:v>6.3420296752519603</c:v>
                </c:pt>
                <c:pt idx="155">
                  <c:v>6.3829423292273244</c:v>
                </c:pt>
                <c:pt idx="156">
                  <c:v>6.4238563829787241</c:v>
                </c:pt>
                <c:pt idx="157">
                  <c:v>6.4648180291153423</c:v>
                </c:pt>
                <c:pt idx="158">
                  <c:v>6.5057740761478167</c:v>
                </c:pt>
                <c:pt idx="159">
                  <c:v>6.5466517357222855</c:v>
                </c:pt>
                <c:pt idx="160">
                  <c:v>6.5874608062709976</c:v>
                </c:pt>
                <c:pt idx="161">
                  <c:v>6.6285666293393062</c:v>
                </c:pt>
                <c:pt idx="162">
                  <c:v>6.6693910974244126</c:v>
                </c:pt>
                <c:pt idx="163">
                  <c:v>6.7102617581187012</c:v>
                </c:pt>
                <c:pt idx="164">
                  <c:v>6.7511436170212775</c:v>
                </c:pt>
                <c:pt idx="165">
                  <c:v>6.7922662374020168</c:v>
                </c:pt>
                <c:pt idx="166">
                  <c:v>6.8330683090705495</c:v>
                </c:pt>
                <c:pt idx="167">
                  <c:v>6.8739095744680858</c:v>
                </c:pt>
                <c:pt idx="168">
                  <c:v>6.9150181970884672</c:v>
                </c:pt>
                <c:pt idx="169">
                  <c:v>6.9558412653975372</c:v>
                </c:pt>
                <c:pt idx="170">
                  <c:v>6.9966587346024642</c:v>
                </c:pt>
                <c:pt idx="171">
                  <c:v>7.0377659574468092</c:v>
                </c:pt>
                <c:pt idx="172">
                  <c:v>7.0785806270996643</c:v>
                </c:pt>
                <c:pt idx="173">
                  <c:v>7.1193994960806277</c:v>
                </c:pt>
                <c:pt idx="174">
                  <c:v>7.1605389137737969</c:v>
                </c:pt>
                <c:pt idx="175">
                  <c:v>7.2013465845464735</c:v>
                </c:pt>
                <c:pt idx="176">
                  <c:v>7.2421402575587912</c:v>
                </c:pt>
                <c:pt idx="177">
                  <c:v>7.2832558790593511</c:v>
                </c:pt>
                <c:pt idx="178">
                  <c:v>7.3240537513997772</c:v>
                </c:pt>
                <c:pt idx="179">
                  <c:v>7.365134378499441</c:v>
                </c:pt>
                <c:pt idx="180">
                  <c:v>7.4059266517357232</c:v>
                </c:pt>
                <c:pt idx="181">
                  <c:v>7.4467385218365063</c:v>
                </c:pt>
                <c:pt idx="182">
                  <c:v>7.4878275475923859</c:v>
                </c:pt>
                <c:pt idx="183">
                  <c:v>7.5286324188129905</c:v>
                </c:pt>
                <c:pt idx="184">
                  <c:v>7.569735442329228</c:v>
                </c:pt>
                <c:pt idx="185">
                  <c:v>7.6105333146696532</c:v>
                </c:pt>
                <c:pt idx="186">
                  <c:v>7.6513633818589035</c:v>
                </c:pt>
                <c:pt idx="187">
                  <c:v>7.6924454087346037</c:v>
                </c:pt>
                <c:pt idx="188">
                  <c:v>7.733237681970885</c:v>
                </c:pt>
                <c:pt idx="189">
                  <c:v>7.7743183090705497</c:v>
                </c:pt>
                <c:pt idx="190">
                  <c:v>7.8151357782754767</c:v>
                </c:pt>
                <c:pt idx="191">
                  <c:v>7.8559378499440093</c:v>
                </c:pt>
                <c:pt idx="192">
                  <c:v>7.8970352743561039</c:v>
                </c:pt>
                <c:pt idx="193">
                  <c:v>7.9378513437849954</c:v>
                </c:pt>
                <c:pt idx="194">
                  <c:v>7.9786646136618149</c:v>
                </c:pt>
                <c:pt idx="195">
                  <c:v>8.019771836506159</c:v>
                </c:pt>
                <c:pt idx="196">
                  <c:v>8.0605865061590141</c:v>
                </c:pt>
                <c:pt idx="197">
                  <c:v>8.1014053751399793</c:v>
                </c:pt>
                <c:pt idx="198">
                  <c:v>8.1425111982082878</c:v>
                </c:pt>
                <c:pt idx="199">
                  <c:v>8.1833650615901465</c:v>
                </c:pt>
                <c:pt idx="200">
                  <c:v>8.2242693169092949</c:v>
                </c:pt>
                <c:pt idx="201">
                  <c:v>8.265176371780516</c:v>
                </c:pt>
                <c:pt idx="202">
                  <c:v>8.3060764277715577</c:v>
                </c:pt>
                <c:pt idx="203">
                  <c:v>8.346931690929452</c:v>
                </c:pt>
                <c:pt idx="204">
                  <c:v>8.3879619260918261</c:v>
                </c:pt>
                <c:pt idx="205">
                  <c:v>8.4287989921612549</c:v>
                </c:pt>
                <c:pt idx="206">
                  <c:v>8.4698838185890271</c:v>
                </c:pt>
                <c:pt idx="207">
                  <c:v>8.5106886898096317</c:v>
                </c:pt>
                <c:pt idx="208">
                  <c:v>8.5514935610302363</c:v>
                </c:pt>
                <c:pt idx="209">
                  <c:v>8.5925965845464738</c:v>
                </c:pt>
                <c:pt idx="210">
                  <c:v>8.6334112541993289</c:v>
                </c:pt>
                <c:pt idx="211">
                  <c:v>8.674217525195969</c:v>
                </c:pt>
                <c:pt idx="212">
                  <c:v>8.7153177491601355</c:v>
                </c:pt>
                <c:pt idx="213">
                  <c:v>8.7561926091825306</c:v>
                </c:pt>
                <c:pt idx="214">
                  <c:v>8.7969890817469203</c:v>
                </c:pt>
                <c:pt idx="215">
                  <c:v>8.8380683090705503</c:v>
                </c:pt>
                <c:pt idx="216">
                  <c:v>8.8788619820828671</c:v>
                </c:pt>
                <c:pt idx="217">
                  <c:v>8.9199468085106393</c:v>
                </c:pt>
                <c:pt idx="218">
                  <c:v>8.9607404815229579</c:v>
                </c:pt>
                <c:pt idx="219">
                  <c:v>9.0015397536394186</c:v>
                </c:pt>
                <c:pt idx="220">
                  <c:v>9.0426497760358355</c:v>
                </c:pt>
                <c:pt idx="221">
                  <c:v>9.0834672452407634</c:v>
                </c:pt>
                <c:pt idx="222">
                  <c:v>9.1242903135498334</c:v>
                </c:pt>
                <c:pt idx="223">
                  <c:v>9.1654311310190373</c:v>
                </c:pt>
                <c:pt idx="224">
                  <c:v>9.2063087905935053</c:v>
                </c:pt>
                <c:pt idx="225">
                  <c:v>9.2471934490481527</c:v>
                </c:pt>
                <c:pt idx="226">
                  <c:v>9.2880151175811871</c:v>
                </c:pt>
                <c:pt idx="227">
                  <c:v>9.3291237402015685</c:v>
                </c:pt>
                <c:pt idx="228">
                  <c:v>9.369945408734603</c:v>
                </c:pt>
                <c:pt idx="229">
                  <c:v>9.4107670772676375</c:v>
                </c:pt>
                <c:pt idx="230">
                  <c:v>9.4518756998880189</c:v>
                </c:pt>
                <c:pt idx="231">
                  <c:v>9.4926987681970889</c:v>
                </c:pt>
                <c:pt idx="232">
                  <c:v>9.5335498320268766</c:v>
                </c:pt>
                <c:pt idx="233">
                  <c:v>9.57436870100784</c:v>
                </c:pt>
                <c:pt idx="234">
                  <c:v>9.6154801231802907</c:v>
                </c:pt>
                <c:pt idx="235">
                  <c:v>9.6563003919372914</c:v>
                </c:pt>
                <c:pt idx="236">
                  <c:v>9.6971220604703259</c:v>
                </c:pt>
                <c:pt idx="237">
                  <c:v>9.7380067189249733</c:v>
                </c:pt>
                <c:pt idx="238">
                  <c:v>9.7791167413213902</c:v>
                </c:pt>
                <c:pt idx="239">
                  <c:v>9.8199412094064975</c:v>
                </c:pt>
                <c:pt idx="240">
                  <c:v>9.8607656774916013</c:v>
                </c:pt>
                <c:pt idx="241">
                  <c:v>9.9018840985442349</c:v>
                </c:pt>
                <c:pt idx="242">
                  <c:v>9.9427617581187029</c:v>
                </c:pt>
                <c:pt idx="243">
                  <c:v>9.9836044232922738</c:v>
                </c:pt>
                <c:pt idx="244">
                  <c:v>10.024487681970886</c:v>
                </c:pt>
                <c:pt idx="245">
                  <c:v>10.065604703247482</c:v>
                </c:pt>
                <c:pt idx="246">
                  <c:v>10.106426371780517</c:v>
                </c:pt>
                <c:pt idx="247">
                  <c:v>10.147267637178052</c:v>
                </c:pt>
                <c:pt idx="248">
                  <c:v>10.188110302351626</c:v>
                </c:pt>
                <c:pt idx="249">
                  <c:v>10.229253919372901</c:v>
                </c:pt>
                <c:pt idx="250">
                  <c:v>10.270075587905938</c:v>
                </c:pt>
                <c:pt idx="251">
                  <c:v>10.310897256438972</c:v>
                </c:pt>
                <c:pt idx="252">
                  <c:v>10.351779115341547</c:v>
                </c:pt>
                <c:pt idx="253">
                  <c:v>10.392655375139979</c:v>
                </c:pt>
                <c:pt idx="254">
                  <c:v>10.433790593505039</c:v>
                </c:pt>
                <c:pt idx="255">
                  <c:v>10.474676651735724</c:v>
                </c:pt>
                <c:pt idx="256">
                  <c:v>10.515496920492721</c:v>
                </c:pt>
                <c:pt idx="257">
                  <c:v>10.556380179171335</c:v>
                </c:pt>
                <c:pt idx="258">
                  <c:v>10.597513997760359</c:v>
                </c:pt>
                <c:pt idx="259">
                  <c:v>10.638358062709967</c:v>
                </c:pt>
                <c:pt idx="260">
                  <c:v>10.679202127659575</c:v>
                </c:pt>
                <c:pt idx="261">
                  <c:v>10.720076987681972</c:v>
                </c:pt>
                <c:pt idx="262">
                  <c:v>10.7608944568869</c:v>
                </c:pt>
                <c:pt idx="263">
                  <c:v>10.802004479283317</c:v>
                </c:pt>
                <c:pt idx="264">
                  <c:v>10.842830347144458</c:v>
                </c:pt>
                <c:pt idx="265">
                  <c:v>10.883647816349384</c:v>
                </c:pt>
                <c:pt idx="266">
                  <c:v>10.924756438969766</c:v>
                </c:pt>
                <c:pt idx="267">
                  <c:v>10.965747480403136</c:v>
                </c:pt>
                <c:pt idx="268">
                  <c:v>11.006478163493842</c:v>
                </c:pt>
                <c:pt idx="269">
                  <c:v>11.047480403135499</c:v>
                </c:pt>
                <c:pt idx="270">
                  <c:v>11.088220884658456</c:v>
                </c:pt>
                <c:pt idx="271">
                  <c:v>11.129224524076148</c:v>
                </c:pt>
                <c:pt idx="272">
                  <c:v>11.17026875699888</c:v>
                </c:pt>
                <c:pt idx="273">
                  <c:v>11.210988241881301</c:v>
                </c:pt>
                <c:pt idx="274">
                  <c:v>11.251969484882419</c:v>
                </c:pt>
                <c:pt idx="275">
                  <c:v>11.292961926091825</c:v>
                </c:pt>
                <c:pt idx="276">
                  <c:v>11.333948768197089</c:v>
                </c:pt>
                <c:pt idx="277">
                  <c:v>11.374665453527436</c:v>
                </c:pt>
                <c:pt idx="278">
                  <c:v>11.415676091825308</c:v>
                </c:pt>
                <c:pt idx="279">
                  <c:v>11.456689529675252</c:v>
                </c:pt>
                <c:pt idx="280">
                  <c:v>11.497417413213887</c:v>
                </c:pt>
                <c:pt idx="281">
                  <c:v>11.538446248600225</c:v>
                </c:pt>
                <c:pt idx="282">
                  <c:v>11.579451287793953</c:v>
                </c:pt>
                <c:pt idx="283">
                  <c:v>11.620190369540875</c:v>
                </c:pt>
                <c:pt idx="284">
                  <c:v>11.661178611422173</c:v>
                </c:pt>
                <c:pt idx="285">
                  <c:v>11.702165453527437</c:v>
                </c:pt>
                <c:pt idx="286">
                  <c:v>11.742866741321389</c:v>
                </c:pt>
                <c:pt idx="287">
                  <c:v>11.78386758118701</c:v>
                </c:pt>
                <c:pt idx="288">
                  <c:v>11.824851623740201</c:v>
                </c:pt>
                <c:pt idx="289">
                  <c:v>11.86584686450168</c:v>
                </c:pt>
                <c:pt idx="290">
                  <c:v>11.906562150055992</c:v>
                </c:pt>
                <c:pt idx="291">
                  <c:v>11.947551791713327</c:v>
                </c:pt>
                <c:pt idx="292">
                  <c:v>11.988575027995521</c:v>
                </c:pt>
                <c:pt idx="293">
                  <c:v>12.029300111982083</c:v>
                </c:pt>
                <c:pt idx="294">
                  <c:v>12.070310750279956</c:v>
                </c:pt>
                <c:pt idx="295">
                  <c:v>12.111318589025757</c:v>
                </c:pt>
                <c:pt idx="296">
                  <c:v>12.152080067189249</c:v>
                </c:pt>
                <c:pt idx="297">
                  <c:v>12.19306131019037</c:v>
                </c:pt>
                <c:pt idx="298">
                  <c:v>12.234049552071671</c:v>
                </c:pt>
                <c:pt idx="299">
                  <c:v>12.27503779395297</c:v>
                </c:pt>
                <c:pt idx="300">
                  <c:v>12.315737681970885</c:v>
                </c:pt>
                <c:pt idx="301">
                  <c:v>12.356713325867862</c:v>
                </c:pt>
                <c:pt idx="302">
                  <c:v>12.397697368421055</c:v>
                </c:pt>
                <c:pt idx="303">
                  <c:v>12.438684210526317</c:v>
                </c:pt>
                <c:pt idx="304">
                  <c:v>12.479399496080628</c:v>
                </c:pt>
                <c:pt idx="305">
                  <c:v>12.520386338185892</c:v>
                </c:pt>
                <c:pt idx="306">
                  <c:v>12.561371780515119</c:v>
                </c:pt>
                <c:pt idx="307">
                  <c:v>12.602357222844345</c:v>
                </c:pt>
                <c:pt idx="308">
                  <c:v>12.643055711086228</c:v>
                </c:pt>
                <c:pt idx="309">
                  <c:v>12.684042553191491</c:v>
                </c:pt>
                <c:pt idx="310">
                  <c:v>12.725023796192609</c:v>
                </c:pt>
                <c:pt idx="311">
                  <c:v>12.766006438969766</c:v>
                </c:pt>
                <c:pt idx="312">
                  <c:v>12.80671052631579</c:v>
                </c:pt>
                <c:pt idx="313">
                  <c:v>12.847712765957448</c:v>
                </c:pt>
                <c:pt idx="314">
                  <c:v>12.888699608062712</c:v>
                </c:pt>
                <c:pt idx="315">
                  <c:v>12.929424692049272</c:v>
                </c:pt>
                <c:pt idx="316">
                  <c:v>12.970411534154536</c:v>
                </c:pt>
                <c:pt idx="317">
                  <c:v>13.011401175811873</c:v>
                </c:pt>
                <c:pt idx="318">
                  <c:v>13.052386618141099</c:v>
                </c:pt>
                <c:pt idx="319">
                  <c:v>13.093085106382979</c:v>
                </c:pt>
                <c:pt idx="320">
                  <c:v>13.134073348264279</c:v>
                </c:pt>
                <c:pt idx="321">
                  <c:v>13.175060190369543</c:v>
                </c:pt>
                <c:pt idx="322">
                  <c:v>13.216037234042554</c:v>
                </c:pt>
                <c:pt idx="323">
                  <c:v>13.25674132138858</c:v>
                </c:pt>
                <c:pt idx="324">
                  <c:v>13.29774916013438</c:v>
                </c:pt>
                <c:pt idx="325">
                  <c:v>13.338741601343786</c:v>
                </c:pt>
                <c:pt idx="326">
                  <c:v>13.379746640537515</c:v>
                </c:pt>
                <c:pt idx="327">
                  <c:v>13.420460526315791</c:v>
                </c:pt>
                <c:pt idx="328">
                  <c:v>13.461473964165735</c:v>
                </c:pt>
                <c:pt idx="329">
                  <c:v>13.502509798432252</c:v>
                </c:pt>
                <c:pt idx="330">
                  <c:v>13.543237681970885</c:v>
                </c:pt>
                <c:pt idx="331">
                  <c:v>13.584277715565511</c:v>
                </c:pt>
                <c:pt idx="332">
                  <c:v>13.625002799552073</c:v>
                </c:pt>
                <c:pt idx="333">
                  <c:v>13.666055431131021</c:v>
                </c:pt>
                <c:pt idx="334">
                  <c:v>13.706972284434491</c:v>
                </c:pt>
                <c:pt idx="335">
                  <c:v>13.747904535274357</c:v>
                </c:pt>
                <c:pt idx="336">
                  <c:v>13.788824188129901</c:v>
                </c:pt>
                <c:pt idx="337">
                  <c:v>13.829741041433373</c:v>
                </c:pt>
                <c:pt idx="338">
                  <c:v>13.870634098544235</c:v>
                </c:pt>
                <c:pt idx="339">
                  <c:v>13.911521556550953</c:v>
                </c:pt>
                <c:pt idx="340">
                  <c:v>13.952409014557672</c:v>
                </c:pt>
                <c:pt idx="341">
                  <c:v>13.993300671892499</c:v>
                </c:pt>
                <c:pt idx="342">
                  <c:v>14.034182530795073</c:v>
                </c:pt>
                <c:pt idx="343">
                  <c:v>14.075083986562152</c:v>
                </c:pt>
                <c:pt idx="344">
                  <c:v>14.115999440089587</c:v>
                </c:pt>
                <c:pt idx="345">
                  <c:v>14.156900895856664</c:v>
                </c:pt>
                <c:pt idx="346">
                  <c:v>14.197802351623741</c:v>
                </c:pt>
                <c:pt idx="347">
                  <c:v>14.238731802911536</c:v>
                </c:pt>
                <c:pt idx="348">
                  <c:v>14.279633258678613</c:v>
                </c:pt>
                <c:pt idx="349">
                  <c:v>14.320800671892499</c:v>
                </c:pt>
                <c:pt idx="350">
                  <c:v>14.361702127659575</c:v>
                </c:pt>
                <c:pt idx="351">
                  <c:v>14.402589585666295</c:v>
                </c:pt>
                <c:pt idx="352">
                  <c:v>14.443477043673015</c:v>
                </c:pt>
                <c:pt idx="353">
                  <c:v>14.484392497200449</c:v>
                </c:pt>
                <c:pt idx="354">
                  <c:v>14.525293952967527</c:v>
                </c:pt>
                <c:pt idx="355">
                  <c:v>14.566195408734604</c:v>
                </c:pt>
                <c:pt idx="356">
                  <c:v>14.607110862262038</c:v>
                </c:pt>
                <c:pt idx="357">
                  <c:v>14.647998320268758</c:v>
                </c:pt>
                <c:pt idx="358">
                  <c:v>14.688885778275477</c:v>
                </c:pt>
                <c:pt idx="359">
                  <c:v>14.729815229563272</c:v>
                </c:pt>
                <c:pt idx="360">
                  <c:v>14.77070268756999</c:v>
                </c:pt>
                <c:pt idx="361">
                  <c:v>14.81159014557671</c:v>
                </c:pt>
                <c:pt idx="362">
                  <c:v>14.852519596864504</c:v>
                </c:pt>
                <c:pt idx="363">
                  <c:v>14.893449048152297</c:v>
                </c:pt>
                <c:pt idx="364">
                  <c:v>14.934350503919374</c:v>
                </c:pt>
                <c:pt idx="365">
                  <c:v>14.975237961926092</c:v>
                </c:pt>
                <c:pt idx="366">
                  <c:v>15.016125419932813</c:v>
                </c:pt>
                <c:pt idx="367">
                  <c:v>15.057012877939531</c:v>
                </c:pt>
                <c:pt idx="368">
                  <c:v>15.097928331466967</c:v>
                </c:pt>
                <c:pt idx="369">
                  <c:v>15.13910974244121</c:v>
                </c:pt>
                <c:pt idx="370">
                  <c:v>15.179997200447929</c:v>
                </c:pt>
                <c:pt idx="371">
                  <c:v>15.220912653975365</c:v>
                </c:pt>
                <c:pt idx="372">
                  <c:v>15.261814109742442</c:v>
                </c:pt>
                <c:pt idx="373">
                  <c:v>15.302701567749162</c:v>
                </c:pt>
                <c:pt idx="374">
                  <c:v>15.343603023516238</c:v>
                </c:pt>
                <c:pt idx="375">
                  <c:v>15.384490481522958</c:v>
                </c:pt>
                <c:pt idx="376">
                  <c:v>15.425391937290035</c:v>
                </c:pt>
                <c:pt idx="377">
                  <c:v>15.466279395296754</c:v>
                </c:pt>
                <c:pt idx="378">
                  <c:v>15.507166853303472</c:v>
                </c:pt>
                <c:pt idx="379">
                  <c:v>15.548068309070551</c:v>
                </c:pt>
                <c:pt idx="380">
                  <c:v>15.588983762597985</c:v>
                </c:pt>
                <c:pt idx="381">
                  <c:v>15.629899216125422</c:v>
                </c:pt>
                <c:pt idx="382">
                  <c:v>15.670842665173573</c:v>
                </c:pt>
                <c:pt idx="383">
                  <c:v>15.711786114221725</c:v>
                </c:pt>
                <c:pt idx="384">
                  <c:v>15.752729563269877</c:v>
                </c:pt>
                <c:pt idx="385">
                  <c:v>15.793603023516239</c:v>
                </c:pt>
                <c:pt idx="386">
                  <c:v>15.834504479283318</c:v>
                </c:pt>
                <c:pt idx="387">
                  <c:v>15.875391937290035</c:v>
                </c:pt>
                <c:pt idx="388">
                  <c:v>15.916279395296755</c:v>
                </c:pt>
                <c:pt idx="389">
                  <c:v>15.957222844344907</c:v>
                </c:pt>
                <c:pt idx="390">
                  <c:v>15.998110302351625</c:v>
                </c:pt>
                <c:pt idx="391">
                  <c:v>16.038997760358345</c:v>
                </c:pt>
                <c:pt idx="392">
                  <c:v>16.079899216125423</c:v>
                </c:pt>
                <c:pt idx="393">
                  <c:v>16.1208006718925</c:v>
                </c:pt>
                <c:pt idx="394">
                  <c:v>16.161716125419936</c:v>
                </c:pt>
                <c:pt idx="395">
                  <c:v>16.202631578947368</c:v>
                </c:pt>
                <c:pt idx="396">
                  <c:v>16.243547032474805</c:v>
                </c:pt>
                <c:pt idx="397">
                  <c:v>16.284476483762599</c:v>
                </c:pt>
                <c:pt idx="398">
                  <c:v>16.325419932810753</c:v>
                </c:pt>
                <c:pt idx="399">
                  <c:v>16.366349384098545</c:v>
                </c:pt>
                <c:pt idx="400">
                  <c:v>16.407264837625981</c:v>
                </c:pt>
                <c:pt idx="401">
                  <c:v>16.448180291153417</c:v>
                </c:pt>
                <c:pt idx="402">
                  <c:v>16.489095744680853</c:v>
                </c:pt>
                <c:pt idx="403">
                  <c:v>16.530039193729007</c:v>
                </c:pt>
                <c:pt idx="404">
                  <c:v>16.570968645016798</c:v>
                </c:pt>
                <c:pt idx="405">
                  <c:v>16.611884098544234</c:v>
                </c:pt>
                <c:pt idx="406">
                  <c:v>16.65279955207167</c:v>
                </c:pt>
                <c:pt idx="407">
                  <c:v>16.693715005599106</c:v>
                </c:pt>
                <c:pt idx="408">
                  <c:v>16.734644456886901</c:v>
                </c:pt>
                <c:pt idx="409">
                  <c:v>16.775559910414334</c:v>
                </c:pt>
                <c:pt idx="410">
                  <c:v>16.816475363941773</c:v>
                </c:pt>
                <c:pt idx="411">
                  <c:v>16.857390817469206</c:v>
                </c:pt>
                <c:pt idx="412">
                  <c:v>16.898348264277718</c:v>
                </c:pt>
                <c:pt idx="413">
                  <c:v>16.939263717805154</c:v>
                </c:pt>
                <c:pt idx="414">
                  <c:v>16.980179171332587</c:v>
                </c:pt>
                <c:pt idx="415">
                  <c:v>17.021108622620382</c:v>
                </c:pt>
                <c:pt idx="416">
                  <c:v>17.062024076147818</c:v>
                </c:pt>
                <c:pt idx="417">
                  <c:v>17.102939529675254</c:v>
                </c:pt>
                <c:pt idx="418">
                  <c:v>17.143868980963045</c:v>
                </c:pt>
                <c:pt idx="419">
                  <c:v>17.184812430011199</c:v>
                </c:pt>
                <c:pt idx="420">
                  <c:v>17.225643896976486</c:v>
                </c:pt>
                <c:pt idx="421">
                  <c:v>17.266489361702128</c:v>
                </c:pt>
                <c:pt idx="422">
                  <c:v>17.307334826427773</c:v>
                </c:pt>
                <c:pt idx="423">
                  <c:v>17.348432250839867</c:v>
                </c:pt>
                <c:pt idx="424">
                  <c:v>17.389221724524077</c:v>
                </c:pt>
                <c:pt idx="425">
                  <c:v>17.430039193729005</c:v>
                </c:pt>
                <c:pt idx="426">
                  <c:v>17.471136618141099</c:v>
                </c:pt>
                <c:pt idx="427">
                  <c:v>17.511968085106385</c:v>
                </c:pt>
                <c:pt idx="428">
                  <c:v>17.552813549832027</c:v>
                </c:pt>
                <c:pt idx="429">
                  <c:v>17.59392497200448</c:v>
                </c:pt>
                <c:pt idx="430">
                  <c:v>17.634784434490484</c:v>
                </c:pt>
                <c:pt idx="431">
                  <c:v>17.675559910414336</c:v>
                </c:pt>
                <c:pt idx="432">
                  <c:v>17.716671332586788</c:v>
                </c:pt>
                <c:pt idx="433">
                  <c:v>17.757474804031357</c:v>
                </c:pt>
                <c:pt idx="434">
                  <c:v>17.798278275475926</c:v>
                </c:pt>
                <c:pt idx="435">
                  <c:v>17.839361702127665</c:v>
                </c:pt>
                <c:pt idx="436">
                  <c:v>17.880207166853303</c:v>
                </c:pt>
                <c:pt idx="437">
                  <c:v>17.921024636058231</c:v>
                </c:pt>
                <c:pt idx="438">
                  <c:v>17.962122060470328</c:v>
                </c:pt>
                <c:pt idx="439">
                  <c:v>18.002925531914897</c:v>
                </c:pt>
                <c:pt idx="440">
                  <c:v>18.044022956326991</c:v>
                </c:pt>
                <c:pt idx="441">
                  <c:v>18.084854423292278</c:v>
                </c:pt>
                <c:pt idx="442">
                  <c:v>18.125671892497202</c:v>
                </c:pt>
                <c:pt idx="443">
                  <c:v>18.166503359462485</c:v>
                </c:pt>
                <c:pt idx="444">
                  <c:v>18.207600783874582</c:v>
                </c:pt>
                <c:pt idx="445">
                  <c:v>18.248432250839869</c:v>
                </c:pt>
                <c:pt idx="446">
                  <c:v>18.289277715565515</c:v>
                </c:pt>
                <c:pt idx="447">
                  <c:v>18.330389137737964</c:v>
                </c:pt>
                <c:pt idx="448">
                  <c:v>18.37122060470325</c:v>
                </c:pt>
                <c:pt idx="449">
                  <c:v>18.412052071668537</c:v>
                </c:pt>
                <c:pt idx="450">
                  <c:v>18.453163493840989</c:v>
                </c:pt>
                <c:pt idx="451">
                  <c:v>18.494008958566631</c:v>
                </c:pt>
                <c:pt idx="452">
                  <c:v>18.534840425531918</c:v>
                </c:pt>
                <c:pt idx="453">
                  <c:v>18.575657894736846</c:v>
                </c:pt>
                <c:pt idx="454">
                  <c:v>18.616769316909298</c:v>
                </c:pt>
                <c:pt idx="455">
                  <c:v>18.657586786114226</c:v>
                </c:pt>
                <c:pt idx="456">
                  <c:v>18.698404255319151</c:v>
                </c:pt>
                <c:pt idx="457">
                  <c:v>18.739501679731244</c:v>
                </c:pt>
                <c:pt idx="458">
                  <c:v>18.780305151175813</c:v>
                </c:pt>
                <c:pt idx="459">
                  <c:v>18.821388577827548</c:v>
                </c:pt>
                <c:pt idx="460">
                  <c:v>18.862192049272117</c:v>
                </c:pt>
                <c:pt idx="461">
                  <c:v>18.902995520716686</c:v>
                </c:pt>
                <c:pt idx="462">
                  <c:v>18.944064949608062</c:v>
                </c:pt>
                <c:pt idx="463">
                  <c:v>18.984868421052632</c:v>
                </c:pt>
                <c:pt idx="464">
                  <c:v>19.02595184770437</c:v>
                </c:pt>
                <c:pt idx="465">
                  <c:v>19.066755319148939</c:v>
                </c:pt>
                <c:pt idx="466">
                  <c:v>19.107558790593508</c:v>
                </c:pt>
                <c:pt idx="467">
                  <c:v>19.14867021276596</c:v>
                </c:pt>
                <c:pt idx="468">
                  <c:v>19.189501679731247</c:v>
                </c:pt>
                <c:pt idx="469">
                  <c:v>19.230305151175816</c:v>
                </c:pt>
                <c:pt idx="470">
                  <c:v>19.271262597984322</c:v>
                </c:pt>
                <c:pt idx="471">
                  <c:v>19.31234602463606</c:v>
                </c:pt>
                <c:pt idx="472">
                  <c:v>19.353205487122061</c:v>
                </c:pt>
                <c:pt idx="473">
                  <c:v>19.394022956326989</c:v>
                </c:pt>
                <c:pt idx="474">
                  <c:v>19.434868421052634</c:v>
                </c:pt>
                <c:pt idx="475">
                  <c:v>19.475965845464728</c:v>
                </c:pt>
                <c:pt idx="476">
                  <c:v>19.516769316909294</c:v>
                </c:pt>
                <c:pt idx="477">
                  <c:v>19.557852743561032</c:v>
                </c:pt>
                <c:pt idx="478">
                  <c:v>19.59867021276596</c:v>
                </c:pt>
                <c:pt idx="479">
                  <c:v>19.639487681970888</c:v>
                </c:pt>
                <c:pt idx="480">
                  <c:v>19.680585106382981</c:v>
                </c:pt>
                <c:pt idx="481">
                  <c:v>19.721430571108627</c:v>
                </c:pt>
                <c:pt idx="482">
                  <c:v>19.76226203807391</c:v>
                </c:pt>
                <c:pt idx="483">
                  <c:v>19.803359462486004</c:v>
                </c:pt>
                <c:pt idx="484">
                  <c:v>19.844176931690932</c:v>
                </c:pt>
                <c:pt idx="485">
                  <c:v>19.885008398656218</c:v>
                </c:pt>
                <c:pt idx="486">
                  <c:v>19.926105823068312</c:v>
                </c:pt>
                <c:pt idx="487">
                  <c:v>19.96692329227324</c:v>
                </c:pt>
                <c:pt idx="488">
                  <c:v>20.007754759238523</c:v>
                </c:pt>
                <c:pt idx="489">
                  <c:v>20.048572228443451</c:v>
                </c:pt>
                <c:pt idx="490">
                  <c:v>20.089683650615903</c:v>
                </c:pt>
                <c:pt idx="491">
                  <c:v>20.130501119820831</c:v>
                </c:pt>
                <c:pt idx="492">
                  <c:v>20.171360582306832</c:v>
                </c:pt>
                <c:pt idx="493">
                  <c:v>20.212472004479284</c:v>
                </c:pt>
                <c:pt idx="494">
                  <c:v>20.253303471444571</c:v>
                </c:pt>
                <c:pt idx="495">
                  <c:v>20.294218924972007</c:v>
                </c:pt>
                <c:pt idx="496">
                  <c:v>20.335120380739081</c:v>
                </c:pt>
                <c:pt idx="497">
                  <c:v>20.376049832026876</c:v>
                </c:pt>
                <c:pt idx="498">
                  <c:v>20.416965285554316</c:v>
                </c:pt>
                <c:pt idx="499">
                  <c:v>20.457866741321389</c:v>
                </c:pt>
                <c:pt idx="500">
                  <c:v>20.498810190369543</c:v>
                </c:pt>
                <c:pt idx="501">
                  <c:v>20.539725643896979</c:v>
                </c:pt>
                <c:pt idx="502">
                  <c:v>20.580669092945129</c:v>
                </c:pt>
                <c:pt idx="503">
                  <c:v>20.621584546472565</c:v>
                </c:pt>
                <c:pt idx="504">
                  <c:v>20.662500000000001</c:v>
                </c:pt>
                <c:pt idx="505">
                  <c:v>20.703415453527438</c:v>
                </c:pt>
                <c:pt idx="506">
                  <c:v>20.744316909294515</c:v>
                </c:pt>
                <c:pt idx="507">
                  <c:v>20.785232362821951</c:v>
                </c:pt>
                <c:pt idx="508">
                  <c:v>20.826161814109746</c:v>
                </c:pt>
                <c:pt idx="509">
                  <c:v>20.867077267637178</c:v>
                </c:pt>
                <c:pt idx="510">
                  <c:v>20.908006718924973</c:v>
                </c:pt>
                <c:pt idx="511">
                  <c:v>20.948922172452409</c:v>
                </c:pt>
                <c:pt idx="512">
                  <c:v>20.989823628219487</c:v>
                </c:pt>
                <c:pt idx="513">
                  <c:v>21.030753079507281</c:v>
                </c:pt>
                <c:pt idx="514">
                  <c:v>21.071668533034718</c:v>
                </c:pt>
                <c:pt idx="515">
                  <c:v>21.11236002239642</c:v>
                </c:pt>
                <c:pt idx="516">
                  <c:v>21.153317469204932</c:v>
                </c:pt>
                <c:pt idx="517">
                  <c:v>21.194274916013438</c:v>
                </c:pt>
                <c:pt idx="518">
                  <c:v>21.235204367301233</c:v>
                </c:pt>
                <c:pt idx="519">
                  <c:v>21.276147816349383</c:v>
                </c:pt>
                <c:pt idx="520">
                  <c:v>21.317091265397536</c:v>
                </c:pt>
                <c:pt idx="521">
                  <c:v>21.357992721164617</c:v>
                </c:pt>
                <c:pt idx="522">
                  <c:v>21.398894176931694</c:v>
                </c:pt>
                <c:pt idx="523">
                  <c:v>21.439823628219486</c:v>
                </c:pt>
                <c:pt idx="524">
                  <c:v>21.480739081746922</c:v>
                </c:pt>
                <c:pt idx="525">
                  <c:v>21.521640537513999</c:v>
                </c:pt>
                <c:pt idx="526">
                  <c:v>21.562583986562149</c:v>
                </c:pt>
                <c:pt idx="527">
                  <c:v>21.603513437849944</c:v>
                </c:pt>
                <c:pt idx="528">
                  <c:v>21.644456886898098</c:v>
                </c:pt>
                <c:pt idx="529">
                  <c:v>21.685386338185893</c:v>
                </c:pt>
                <c:pt idx="530">
                  <c:v>21.72628779395297</c:v>
                </c:pt>
                <c:pt idx="531">
                  <c:v>21.766951287793955</c:v>
                </c:pt>
                <c:pt idx="532">
                  <c:v>21.807866741321391</c:v>
                </c:pt>
                <c:pt idx="533">
                  <c:v>21.848796192609186</c:v>
                </c:pt>
                <c:pt idx="534">
                  <c:v>21.889711646136618</c:v>
                </c:pt>
                <c:pt idx="535">
                  <c:v>21.930655095184772</c:v>
                </c:pt>
                <c:pt idx="536">
                  <c:v>21.971584546472567</c:v>
                </c:pt>
                <c:pt idx="537">
                  <c:v>22.012499999999999</c:v>
                </c:pt>
                <c:pt idx="538">
                  <c:v>22.05340145576708</c:v>
                </c:pt>
                <c:pt idx="539">
                  <c:v>22.094344904815234</c:v>
                </c:pt>
                <c:pt idx="540">
                  <c:v>22.135274356103025</c:v>
                </c:pt>
                <c:pt idx="541">
                  <c:v>22.176189809630461</c:v>
                </c:pt>
                <c:pt idx="542">
                  <c:v>22.217105263157897</c:v>
                </c:pt>
                <c:pt idx="543">
                  <c:v>22.258006718924975</c:v>
                </c:pt>
                <c:pt idx="544">
                  <c:v>22.298922172452407</c:v>
                </c:pt>
                <c:pt idx="545">
                  <c:v>22.339837625979847</c:v>
                </c:pt>
                <c:pt idx="546">
                  <c:v>22.380753079507283</c:v>
                </c:pt>
                <c:pt idx="547">
                  <c:v>22.421682530795074</c:v>
                </c:pt>
                <c:pt idx="548">
                  <c:v>22.46259798432251</c:v>
                </c:pt>
                <c:pt idx="549">
                  <c:v>22.503513437849946</c:v>
                </c:pt>
                <c:pt idx="550">
                  <c:v>22.544428891377379</c:v>
                </c:pt>
                <c:pt idx="551">
                  <c:v>22.585344344904819</c:v>
                </c:pt>
                <c:pt idx="552">
                  <c:v>22.626259798432255</c:v>
                </c:pt>
                <c:pt idx="553">
                  <c:v>22.667161254199332</c:v>
                </c:pt>
                <c:pt idx="554">
                  <c:v>22.708090705487123</c:v>
                </c:pt>
                <c:pt idx="555">
                  <c:v>22.749006159014559</c:v>
                </c:pt>
                <c:pt idx="556">
                  <c:v>22.789935610302354</c:v>
                </c:pt>
                <c:pt idx="557">
                  <c:v>22.830865061590146</c:v>
                </c:pt>
                <c:pt idx="558">
                  <c:v>22.871836506159017</c:v>
                </c:pt>
                <c:pt idx="559">
                  <c:v>22.912765957446808</c:v>
                </c:pt>
                <c:pt idx="560">
                  <c:v>22.953723404255321</c:v>
                </c:pt>
                <c:pt idx="561">
                  <c:v>22.994414893617023</c:v>
                </c:pt>
                <c:pt idx="562">
                  <c:v>23.035386338185894</c:v>
                </c:pt>
                <c:pt idx="563">
                  <c:v>23.076329787234048</c:v>
                </c:pt>
                <c:pt idx="564">
                  <c:v>23.117259238521839</c:v>
                </c:pt>
                <c:pt idx="565">
                  <c:v>23.158202687569993</c:v>
                </c:pt>
                <c:pt idx="566">
                  <c:v>23.199146136618147</c:v>
                </c:pt>
                <c:pt idx="567">
                  <c:v>23.240103583426652</c:v>
                </c:pt>
                <c:pt idx="568">
                  <c:v>23.281033034714447</c:v>
                </c:pt>
                <c:pt idx="569">
                  <c:v>23.321962486002242</c:v>
                </c:pt>
                <c:pt idx="570">
                  <c:v>23.36262597984323</c:v>
                </c:pt>
                <c:pt idx="571">
                  <c:v>23.403555431131021</c:v>
                </c:pt>
                <c:pt idx="572">
                  <c:v>23.44451287793953</c:v>
                </c:pt>
                <c:pt idx="573">
                  <c:v>23.485442329227329</c:v>
                </c:pt>
                <c:pt idx="574">
                  <c:v>23.526385778275479</c:v>
                </c:pt>
                <c:pt idx="575">
                  <c:v>23.567315229563274</c:v>
                </c:pt>
                <c:pt idx="576">
                  <c:v>23.60823068309071</c:v>
                </c:pt>
                <c:pt idx="577">
                  <c:v>23.649146136618143</c:v>
                </c:pt>
                <c:pt idx="578">
                  <c:v>23.69004759238522</c:v>
                </c:pt>
                <c:pt idx="579">
                  <c:v>23.730991041433374</c:v>
                </c:pt>
                <c:pt idx="580">
                  <c:v>23.771906494960806</c:v>
                </c:pt>
                <c:pt idx="581">
                  <c:v>23.812835946248601</c:v>
                </c:pt>
                <c:pt idx="582">
                  <c:v>23.853751399776041</c:v>
                </c:pt>
                <c:pt idx="583">
                  <c:v>23.894666853303473</c:v>
                </c:pt>
                <c:pt idx="584">
                  <c:v>23.935582306830909</c:v>
                </c:pt>
                <c:pt idx="585">
                  <c:v>23.976497760358345</c:v>
                </c:pt>
                <c:pt idx="586">
                  <c:v>24.017413213885781</c:v>
                </c:pt>
                <c:pt idx="587">
                  <c:v>24.058328667413214</c:v>
                </c:pt>
                <c:pt idx="588">
                  <c:v>24.099244120940654</c:v>
                </c:pt>
                <c:pt idx="589">
                  <c:v>24.14015957446809</c:v>
                </c:pt>
                <c:pt idx="590">
                  <c:v>24.181117021276599</c:v>
                </c:pt>
                <c:pt idx="591">
                  <c:v>24.222046472564394</c:v>
                </c:pt>
                <c:pt idx="592">
                  <c:v>24.262947928331471</c:v>
                </c:pt>
                <c:pt idx="593">
                  <c:v>24.303863381858903</c:v>
                </c:pt>
                <c:pt idx="594">
                  <c:v>24.344806830907057</c:v>
                </c:pt>
                <c:pt idx="595">
                  <c:v>24.385722284434493</c:v>
                </c:pt>
                <c:pt idx="596">
                  <c:v>24.426637737961926</c:v>
                </c:pt>
                <c:pt idx="597">
                  <c:v>24.467553191489365</c:v>
                </c:pt>
                <c:pt idx="598">
                  <c:v>24.508468645016801</c:v>
                </c:pt>
                <c:pt idx="599">
                  <c:v>24.549132138857786</c:v>
                </c:pt>
                <c:pt idx="600">
                  <c:v>24.590327547592388</c:v>
                </c:pt>
                <c:pt idx="601">
                  <c:v>24.631243001119824</c:v>
                </c:pt>
                <c:pt idx="602">
                  <c:v>24.67215845464726</c:v>
                </c:pt>
                <c:pt idx="603">
                  <c:v>24.712793952967527</c:v>
                </c:pt>
                <c:pt idx="604">
                  <c:v>24.753737402015677</c:v>
                </c:pt>
                <c:pt idx="605">
                  <c:v>24.794652855543116</c:v>
                </c:pt>
                <c:pt idx="606">
                  <c:v>24.835582306830911</c:v>
                </c:pt>
                <c:pt idx="607">
                  <c:v>24.876511758118706</c:v>
                </c:pt>
                <c:pt idx="608">
                  <c:v>24.917469204927215</c:v>
                </c:pt>
                <c:pt idx="609">
                  <c:v>24.958384658454651</c:v>
                </c:pt>
                <c:pt idx="610">
                  <c:v>24.999300111982087</c:v>
                </c:pt>
                <c:pt idx="611">
                  <c:v>25.040229563269879</c:v>
                </c:pt>
                <c:pt idx="612">
                  <c:v>25.081187010078391</c:v>
                </c:pt>
                <c:pt idx="613">
                  <c:v>25.122102463605827</c:v>
                </c:pt>
                <c:pt idx="614">
                  <c:v>25.16301791713326</c:v>
                </c:pt>
                <c:pt idx="615">
                  <c:v>25.203989361702131</c:v>
                </c:pt>
                <c:pt idx="616">
                  <c:v>25.244708846584548</c:v>
                </c:pt>
                <c:pt idx="617">
                  <c:v>25.285708286674133</c:v>
                </c:pt>
                <c:pt idx="618">
                  <c:v>25.326679731243004</c:v>
                </c:pt>
                <c:pt idx="619">
                  <c:v>25.367553191489364</c:v>
                </c:pt>
                <c:pt idx="620">
                  <c:v>25.408524636058232</c:v>
                </c:pt>
                <c:pt idx="621">
                  <c:v>25.449440089585668</c:v>
                </c:pt>
                <c:pt idx="622">
                  <c:v>25.490355543113104</c:v>
                </c:pt>
                <c:pt idx="623">
                  <c:v>25.531298992161254</c:v>
                </c:pt>
                <c:pt idx="624">
                  <c:v>25.57221444568869</c:v>
                </c:pt>
                <c:pt idx="625">
                  <c:v>25.613157894736844</c:v>
                </c:pt>
                <c:pt idx="626">
                  <c:v>25.654003359462489</c:v>
                </c:pt>
                <c:pt idx="627">
                  <c:v>25.694834826427773</c:v>
                </c:pt>
                <c:pt idx="628">
                  <c:v>25.735666293393059</c:v>
                </c:pt>
                <c:pt idx="629">
                  <c:v>25.776777715565512</c:v>
                </c:pt>
                <c:pt idx="630">
                  <c:v>25.81759518477044</c:v>
                </c:pt>
                <c:pt idx="631">
                  <c:v>25.858398656215005</c:v>
                </c:pt>
                <c:pt idx="632">
                  <c:v>25.899496080627102</c:v>
                </c:pt>
                <c:pt idx="633">
                  <c:v>25.94031354983203</c:v>
                </c:pt>
                <c:pt idx="634">
                  <c:v>25.981117021276599</c:v>
                </c:pt>
                <c:pt idx="635">
                  <c:v>26.022214445688693</c:v>
                </c:pt>
                <c:pt idx="636">
                  <c:v>26.063031914893621</c:v>
                </c:pt>
                <c:pt idx="637">
                  <c:v>26.103849384098549</c:v>
                </c:pt>
                <c:pt idx="638">
                  <c:v>26.144946808510639</c:v>
                </c:pt>
                <c:pt idx="639">
                  <c:v>26.185764277715567</c:v>
                </c:pt>
                <c:pt idx="640">
                  <c:v>26.22686170212766</c:v>
                </c:pt>
                <c:pt idx="641">
                  <c:v>26.26766517357223</c:v>
                </c:pt>
                <c:pt idx="642">
                  <c:v>26.308510638297875</c:v>
                </c:pt>
                <c:pt idx="643">
                  <c:v>26.349328107502803</c:v>
                </c:pt>
                <c:pt idx="644">
                  <c:v>26.390425531914897</c:v>
                </c:pt>
                <c:pt idx="645">
                  <c:v>26.431243001119821</c:v>
                </c:pt>
                <c:pt idx="646">
                  <c:v>26.472088465845466</c:v>
                </c:pt>
                <c:pt idx="647">
                  <c:v>26.51318589025756</c:v>
                </c:pt>
                <c:pt idx="648">
                  <c:v>26.553989361702129</c:v>
                </c:pt>
                <c:pt idx="649">
                  <c:v>26.594820828667416</c:v>
                </c:pt>
                <c:pt idx="650">
                  <c:v>26.635918253079513</c:v>
                </c:pt>
                <c:pt idx="651">
                  <c:v>26.676721724524079</c:v>
                </c:pt>
                <c:pt idx="652">
                  <c:v>26.717805151175817</c:v>
                </c:pt>
                <c:pt idx="653">
                  <c:v>26.758594624860027</c:v>
                </c:pt>
                <c:pt idx="654">
                  <c:v>26.799384098544238</c:v>
                </c:pt>
                <c:pt idx="655">
                  <c:v>26.840467525195972</c:v>
                </c:pt>
                <c:pt idx="656">
                  <c:v>26.881256998880183</c:v>
                </c:pt>
                <c:pt idx="657">
                  <c:v>26.922326427771559</c:v>
                </c:pt>
                <c:pt idx="658">
                  <c:v>26.963115901455769</c:v>
                </c:pt>
                <c:pt idx="659">
                  <c:v>27.004185330347148</c:v>
                </c:pt>
                <c:pt idx="660">
                  <c:v>27.044974804031359</c:v>
                </c:pt>
                <c:pt idx="661">
                  <c:v>27.085764277715569</c:v>
                </c:pt>
                <c:pt idx="662">
                  <c:v>27.126875699888021</c:v>
                </c:pt>
                <c:pt idx="663">
                  <c:v>27.167721164613663</c:v>
                </c:pt>
                <c:pt idx="664">
                  <c:v>27.20855263157895</c:v>
                </c:pt>
                <c:pt idx="665">
                  <c:v>27.249398096304596</c:v>
                </c:pt>
                <c:pt idx="666">
                  <c:v>27.290425531914895</c:v>
                </c:pt>
                <c:pt idx="667">
                  <c:v>27.331256998880182</c:v>
                </c:pt>
                <c:pt idx="668">
                  <c:v>27.372326427771558</c:v>
                </c:pt>
                <c:pt idx="669">
                  <c:v>27.413115901455768</c:v>
                </c:pt>
                <c:pt idx="670">
                  <c:v>27.454199328107507</c:v>
                </c:pt>
                <c:pt idx="671">
                  <c:v>27.495002799552072</c:v>
                </c:pt>
                <c:pt idx="672">
                  <c:v>27.535792273236282</c:v>
                </c:pt>
                <c:pt idx="673">
                  <c:v>27.576903695408738</c:v>
                </c:pt>
                <c:pt idx="674">
                  <c:v>27.617707166853307</c:v>
                </c:pt>
                <c:pt idx="675">
                  <c:v>27.658790593505042</c:v>
                </c:pt>
                <c:pt idx="676">
                  <c:v>27.699594064949611</c:v>
                </c:pt>
                <c:pt idx="677">
                  <c:v>27.74039753639418</c:v>
                </c:pt>
                <c:pt idx="678">
                  <c:v>27.781480963045915</c:v>
                </c:pt>
                <c:pt idx="679">
                  <c:v>27.822284434490484</c:v>
                </c:pt>
                <c:pt idx="680">
                  <c:v>27.863087905935053</c:v>
                </c:pt>
                <c:pt idx="681">
                  <c:v>27.904171332586788</c:v>
                </c:pt>
                <c:pt idx="682">
                  <c:v>27.944960806270998</c:v>
                </c:pt>
                <c:pt idx="683">
                  <c:v>27.986044232922737</c:v>
                </c:pt>
                <c:pt idx="684">
                  <c:v>28.026833706606947</c:v>
                </c:pt>
                <c:pt idx="685">
                  <c:v>28.067917133258682</c:v>
                </c:pt>
                <c:pt idx="686">
                  <c:v>28.108706606942892</c:v>
                </c:pt>
                <c:pt idx="687">
                  <c:v>28.149510078387461</c:v>
                </c:pt>
                <c:pt idx="688">
                  <c:v>28.190621500559914</c:v>
                </c:pt>
                <c:pt idx="689">
                  <c:v>28.231438969764838</c:v>
                </c:pt>
                <c:pt idx="690">
                  <c:v>28.272256438969766</c:v>
                </c:pt>
                <c:pt idx="691">
                  <c:v>28.31335386338186</c:v>
                </c:pt>
                <c:pt idx="692">
                  <c:v>28.354213325867864</c:v>
                </c:pt>
                <c:pt idx="693">
                  <c:v>28.395030795072792</c:v>
                </c:pt>
                <c:pt idx="694">
                  <c:v>28.436128219484882</c:v>
                </c:pt>
                <c:pt idx="695">
                  <c:v>28.476973684210527</c:v>
                </c:pt>
                <c:pt idx="696">
                  <c:v>28.517791153415455</c:v>
                </c:pt>
                <c:pt idx="697">
                  <c:v>28.558622620380742</c:v>
                </c:pt>
                <c:pt idx="698">
                  <c:v>28.599720044792836</c:v>
                </c:pt>
                <c:pt idx="699">
                  <c:v>28.640537513997764</c:v>
                </c:pt>
                <c:pt idx="700">
                  <c:v>28.681354983202688</c:v>
                </c:pt>
                <c:pt idx="701">
                  <c:v>28.72246640537514</c:v>
                </c:pt>
                <c:pt idx="702">
                  <c:v>28.763283874580068</c:v>
                </c:pt>
                <c:pt idx="703">
                  <c:v>28.804101343784996</c:v>
                </c:pt>
                <c:pt idx="704">
                  <c:v>28.845212765957452</c:v>
                </c:pt>
                <c:pt idx="705">
                  <c:v>28.88603023516238</c:v>
                </c:pt>
                <c:pt idx="706">
                  <c:v>28.926833706606946</c:v>
                </c:pt>
                <c:pt idx="707">
                  <c:v>28.967945128779398</c:v>
                </c:pt>
                <c:pt idx="708">
                  <c:v>29.008762597984326</c:v>
                </c:pt>
                <c:pt idx="709">
                  <c:v>29.049650055991044</c:v>
                </c:pt>
                <c:pt idx="710">
                  <c:v>29.090523516237404</c:v>
                </c:pt>
                <c:pt idx="711">
                  <c:v>29.131396976483767</c:v>
                </c:pt>
                <c:pt idx="712">
                  <c:v>29.172536394176934</c:v>
                </c:pt>
                <c:pt idx="713">
                  <c:v>29.213367861142221</c:v>
                </c:pt>
                <c:pt idx="714">
                  <c:v>29.254185330347148</c:v>
                </c:pt>
                <c:pt idx="715">
                  <c:v>29.295282754759242</c:v>
                </c:pt>
                <c:pt idx="716">
                  <c:v>29.336100223964166</c:v>
                </c:pt>
                <c:pt idx="717">
                  <c:v>29.376917693169094</c:v>
                </c:pt>
                <c:pt idx="718">
                  <c:v>29.418015117581188</c:v>
                </c:pt>
                <c:pt idx="719">
                  <c:v>29.458846584546475</c:v>
                </c:pt>
                <c:pt idx="720">
                  <c:v>29.499664053751403</c:v>
                </c:pt>
                <c:pt idx="721">
                  <c:v>29.5407614781635</c:v>
                </c:pt>
                <c:pt idx="722">
                  <c:v>29.581578947368424</c:v>
                </c:pt>
                <c:pt idx="723">
                  <c:v>29.622396416573348</c:v>
                </c:pt>
                <c:pt idx="724">
                  <c:v>29.663241881298994</c:v>
                </c:pt>
                <c:pt idx="725">
                  <c:v>29.704353303471446</c:v>
                </c:pt>
                <c:pt idx="726">
                  <c:v>29.745170772676374</c:v>
                </c:pt>
                <c:pt idx="727">
                  <c:v>29.786030235162375</c:v>
                </c:pt>
                <c:pt idx="728">
                  <c:v>29.827141657334828</c:v>
                </c:pt>
                <c:pt idx="729">
                  <c:v>29.867959126539755</c:v>
                </c:pt>
                <c:pt idx="730">
                  <c:v>29.908776595744683</c:v>
                </c:pt>
                <c:pt idx="731">
                  <c:v>29.949636058230684</c:v>
                </c:pt>
                <c:pt idx="732">
                  <c:v>29.990775475923854</c:v>
                </c:pt>
                <c:pt idx="733">
                  <c:v>30.0316209406495</c:v>
                </c:pt>
                <c:pt idx="734">
                  <c:v>30.072452407614783</c:v>
                </c:pt>
                <c:pt idx="735">
                  <c:v>30.113325867861146</c:v>
                </c:pt>
                <c:pt idx="736">
                  <c:v>30.154171332586792</c:v>
                </c:pt>
                <c:pt idx="737">
                  <c:v>30.195310750279958</c:v>
                </c:pt>
                <c:pt idx="738">
                  <c:v>30.236128219484886</c:v>
                </c:pt>
                <c:pt idx="739">
                  <c:v>30.276945688689814</c:v>
                </c:pt>
                <c:pt idx="740">
                  <c:v>30.318057110862267</c:v>
                </c:pt>
                <c:pt idx="741">
                  <c:v>30.358874580067191</c:v>
                </c:pt>
                <c:pt idx="742">
                  <c:v>30.399692049272119</c:v>
                </c:pt>
                <c:pt idx="743">
                  <c:v>30.440803471444571</c:v>
                </c:pt>
                <c:pt idx="744">
                  <c:v>30.481620940649499</c:v>
                </c:pt>
                <c:pt idx="745">
                  <c:v>30.522452407614786</c:v>
                </c:pt>
                <c:pt idx="746">
                  <c:v>30.563549832026879</c:v>
                </c:pt>
                <c:pt idx="747">
                  <c:v>30.604381298992163</c:v>
                </c:pt>
                <c:pt idx="748">
                  <c:v>30.645198768197091</c:v>
                </c:pt>
                <c:pt idx="749">
                  <c:v>30.686058230683095</c:v>
                </c:pt>
                <c:pt idx="750">
                  <c:v>30.727155655095189</c:v>
                </c:pt>
                <c:pt idx="751">
                  <c:v>30.767987122060472</c:v>
                </c:pt>
                <c:pt idx="752">
                  <c:v>30.808818589025758</c:v>
                </c:pt>
                <c:pt idx="753">
                  <c:v>30.849916013437852</c:v>
                </c:pt>
                <c:pt idx="754">
                  <c:v>30.89073348264278</c:v>
                </c:pt>
                <c:pt idx="755">
                  <c:v>30.931564949608067</c:v>
                </c:pt>
                <c:pt idx="756">
                  <c:v>30.972676371780516</c:v>
                </c:pt>
                <c:pt idx="757">
                  <c:v>31.013549832026879</c:v>
                </c:pt>
                <c:pt idx="758">
                  <c:v>31.054423292273238</c:v>
                </c:pt>
                <c:pt idx="759">
                  <c:v>31.095422732362824</c:v>
                </c:pt>
                <c:pt idx="760">
                  <c:v>31.136240201567752</c:v>
                </c:pt>
                <c:pt idx="761">
                  <c:v>31.17712765957447</c:v>
                </c:pt>
                <c:pt idx="762">
                  <c:v>31.218015117581192</c:v>
                </c:pt>
                <c:pt idx="763">
                  <c:v>31.258902575587911</c:v>
                </c:pt>
                <c:pt idx="764">
                  <c:v>31.299846024636061</c:v>
                </c:pt>
                <c:pt idx="765">
                  <c:v>31.340761478163497</c:v>
                </c:pt>
                <c:pt idx="766">
                  <c:v>31.381662933930574</c:v>
                </c:pt>
                <c:pt idx="767">
                  <c:v>31.42257838745801</c:v>
                </c:pt>
                <c:pt idx="768">
                  <c:v>31.463493840985446</c:v>
                </c:pt>
                <c:pt idx="769">
                  <c:v>31.504423292273241</c:v>
                </c:pt>
                <c:pt idx="770">
                  <c:v>31.545366741321391</c:v>
                </c:pt>
                <c:pt idx="771">
                  <c:v>31.586310190369545</c:v>
                </c:pt>
                <c:pt idx="772">
                  <c:v>31.62723964165734</c:v>
                </c:pt>
                <c:pt idx="773">
                  <c:v>31.66818309070549</c:v>
                </c:pt>
                <c:pt idx="774">
                  <c:v>31.709126539753644</c:v>
                </c:pt>
                <c:pt idx="775">
                  <c:v>31.750055991041439</c:v>
                </c:pt>
                <c:pt idx="776">
                  <c:v>31.790705487122064</c:v>
                </c:pt>
                <c:pt idx="777">
                  <c:v>31.831634938409859</c:v>
                </c:pt>
                <c:pt idx="778">
                  <c:v>31.87257838745801</c:v>
                </c:pt>
                <c:pt idx="779">
                  <c:v>31.913507838745804</c:v>
                </c:pt>
                <c:pt idx="780">
                  <c:v>31.954423292273241</c:v>
                </c:pt>
                <c:pt idx="781">
                  <c:v>31.995338745800673</c:v>
                </c:pt>
                <c:pt idx="782">
                  <c:v>32.036254199328106</c:v>
                </c:pt>
                <c:pt idx="783">
                  <c:v>32.077169652855545</c:v>
                </c:pt>
                <c:pt idx="784">
                  <c:v>32.118085106382985</c:v>
                </c:pt>
                <c:pt idx="785">
                  <c:v>32.15901455767078</c:v>
                </c:pt>
                <c:pt idx="786">
                  <c:v>32.199930011198212</c:v>
                </c:pt>
                <c:pt idx="787">
                  <c:v>32.240873460246362</c:v>
                </c:pt>
                <c:pt idx="788">
                  <c:v>32.281788913773802</c:v>
                </c:pt>
                <c:pt idx="789">
                  <c:v>32.32271836506159</c:v>
                </c:pt>
                <c:pt idx="790">
                  <c:v>32.36363381858903</c:v>
                </c:pt>
                <c:pt idx="791">
                  <c:v>32.40457726763718</c:v>
                </c:pt>
                <c:pt idx="792">
                  <c:v>32.445492721164619</c:v>
                </c:pt>
                <c:pt idx="793">
                  <c:v>32.486408174692052</c:v>
                </c:pt>
                <c:pt idx="794">
                  <c:v>32.527351623740209</c:v>
                </c:pt>
                <c:pt idx="795">
                  <c:v>32.568267077267642</c:v>
                </c:pt>
                <c:pt idx="796">
                  <c:v>32.609196528555437</c:v>
                </c:pt>
                <c:pt idx="797">
                  <c:v>32.650111982082869</c:v>
                </c:pt>
                <c:pt idx="798">
                  <c:v>32.691027435610302</c:v>
                </c:pt>
                <c:pt idx="799">
                  <c:v>32.731942889137741</c:v>
                </c:pt>
                <c:pt idx="800">
                  <c:v>32.772872340425536</c:v>
                </c:pt>
                <c:pt idx="801">
                  <c:v>32.813493840985444</c:v>
                </c:pt>
                <c:pt idx="802">
                  <c:v>32.854423292273239</c:v>
                </c:pt>
                <c:pt idx="803">
                  <c:v>32.895394736842107</c:v>
                </c:pt>
                <c:pt idx="804">
                  <c:v>32.936352183650619</c:v>
                </c:pt>
                <c:pt idx="805">
                  <c:v>32.977323628219487</c:v>
                </c:pt>
                <c:pt idx="806">
                  <c:v>33.018267077267637</c:v>
                </c:pt>
                <c:pt idx="807">
                  <c:v>33.059154535274359</c:v>
                </c:pt>
                <c:pt idx="808">
                  <c:v>33.100111982082865</c:v>
                </c:pt>
                <c:pt idx="809">
                  <c:v>33.141027435610305</c:v>
                </c:pt>
                <c:pt idx="810">
                  <c:v>33.181956886898099</c:v>
                </c:pt>
                <c:pt idx="811">
                  <c:v>33.222886338185894</c:v>
                </c:pt>
                <c:pt idx="812">
                  <c:v>33.263801791713327</c:v>
                </c:pt>
                <c:pt idx="813">
                  <c:v>33.304717245240766</c:v>
                </c:pt>
                <c:pt idx="814">
                  <c:v>33.345646696528561</c:v>
                </c:pt>
                <c:pt idx="815">
                  <c:v>33.386282194848825</c:v>
                </c:pt>
                <c:pt idx="816">
                  <c:v>33.427197648376264</c:v>
                </c:pt>
                <c:pt idx="817">
                  <c:v>33.468113101903697</c:v>
                </c:pt>
                <c:pt idx="818">
                  <c:v>33.509028555431136</c:v>
                </c:pt>
                <c:pt idx="819">
                  <c:v>33.549972004479287</c:v>
                </c:pt>
                <c:pt idx="820">
                  <c:v>33.590887458006719</c:v>
                </c:pt>
                <c:pt idx="821">
                  <c:v>33.631802911534159</c:v>
                </c:pt>
                <c:pt idx="822">
                  <c:v>33.672732362821954</c:v>
                </c:pt>
                <c:pt idx="823">
                  <c:v>33.713647816349386</c:v>
                </c:pt>
                <c:pt idx="824">
                  <c:v>33.754563269876826</c:v>
                </c:pt>
                <c:pt idx="825">
                  <c:v>33.795464725643903</c:v>
                </c:pt>
                <c:pt idx="826">
                  <c:v>33.836380179171336</c:v>
                </c:pt>
                <c:pt idx="827">
                  <c:v>33.877309630459131</c:v>
                </c:pt>
                <c:pt idx="828">
                  <c:v>33.918225083986563</c:v>
                </c:pt>
                <c:pt idx="829">
                  <c:v>33.959140537514003</c:v>
                </c:pt>
                <c:pt idx="830">
                  <c:v>34.000055991041435</c:v>
                </c:pt>
                <c:pt idx="831">
                  <c:v>34.040957446808513</c:v>
                </c:pt>
                <c:pt idx="832">
                  <c:v>34.081886898096307</c:v>
                </c:pt>
                <c:pt idx="833">
                  <c:v>34.12280235162374</c:v>
                </c:pt>
                <c:pt idx="834">
                  <c:v>34.16371780515118</c:v>
                </c:pt>
                <c:pt idx="835">
                  <c:v>34.204633258678612</c:v>
                </c:pt>
                <c:pt idx="836">
                  <c:v>34.245576707726762</c:v>
                </c:pt>
                <c:pt idx="837">
                  <c:v>34.286492161254202</c:v>
                </c:pt>
                <c:pt idx="838">
                  <c:v>34.327407614781642</c:v>
                </c:pt>
                <c:pt idx="839">
                  <c:v>34.368323068309074</c:v>
                </c:pt>
                <c:pt idx="840">
                  <c:v>34.409238521836507</c:v>
                </c:pt>
                <c:pt idx="841">
                  <c:v>34.450167973124302</c:v>
                </c:pt>
                <c:pt idx="842">
                  <c:v>34.491083426651741</c:v>
                </c:pt>
                <c:pt idx="843">
                  <c:v>34.531998880179174</c:v>
                </c:pt>
                <c:pt idx="844">
                  <c:v>34.572914333706613</c:v>
                </c:pt>
                <c:pt idx="845">
                  <c:v>34.613829787234046</c:v>
                </c:pt>
                <c:pt idx="846">
                  <c:v>34.654745240761478</c:v>
                </c:pt>
                <c:pt idx="847">
                  <c:v>34.695688689809636</c:v>
                </c:pt>
                <c:pt idx="848">
                  <c:v>34.736604143337068</c:v>
                </c:pt>
                <c:pt idx="849">
                  <c:v>34.777533594624863</c:v>
                </c:pt>
                <c:pt idx="850">
                  <c:v>34.818491041433376</c:v>
                </c:pt>
                <c:pt idx="851">
                  <c:v>34.859406494960808</c:v>
                </c:pt>
                <c:pt idx="852">
                  <c:v>34.900335946248603</c:v>
                </c:pt>
                <c:pt idx="853">
                  <c:v>34.941251399776036</c:v>
                </c:pt>
                <c:pt idx="854">
                  <c:v>34.981942889137741</c:v>
                </c:pt>
                <c:pt idx="855">
                  <c:v>35.022886338185899</c:v>
                </c:pt>
                <c:pt idx="856">
                  <c:v>35.063857782754766</c:v>
                </c:pt>
                <c:pt idx="857">
                  <c:v>35.104843225083989</c:v>
                </c:pt>
                <c:pt idx="858">
                  <c:v>35.145786674132147</c:v>
                </c:pt>
                <c:pt idx="859">
                  <c:v>35.186674132138855</c:v>
                </c:pt>
                <c:pt idx="860">
                  <c:v>35.227631578947374</c:v>
                </c:pt>
                <c:pt idx="861">
                  <c:v>35.268547032474807</c:v>
                </c:pt>
                <c:pt idx="862">
                  <c:v>35.309462486002239</c:v>
                </c:pt>
                <c:pt idx="863">
                  <c:v>35.350391937290041</c:v>
                </c:pt>
                <c:pt idx="864">
                  <c:v>35.391013437849942</c:v>
                </c:pt>
                <c:pt idx="865">
                  <c:v>35.431928891377382</c:v>
                </c:pt>
                <c:pt idx="866">
                  <c:v>35.472858342665177</c:v>
                </c:pt>
                <c:pt idx="867">
                  <c:v>35.513983762597988</c:v>
                </c:pt>
                <c:pt idx="868">
                  <c:v>35.55482922732363</c:v>
                </c:pt>
                <c:pt idx="869">
                  <c:v>35.595814669652853</c:v>
                </c:pt>
                <c:pt idx="870">
                  <c:v>35.636548152295639</c:v>
                </c:pt>
                <c:pt idx="871">
                  <c:v>35.677547592385224</c:v>
                </c:pt>
                <c:pt idx="872">
                  <c:v>35.718575027995527</c:v>
                </c:pt>
                <c:pt idx="873">
                  <c:v>35.759280515117581</c:v>
                </c:pt>
                <c:pt idx="874">
                  <c:v>35.800293952967529</c:v>
                </c:pt>
                <c:pt idx="875">
                  <c:v>35.841335386338194</c:v>
                </c:pt>
                <c:pt idx="876">
                  <c:v>35.88205487122061</c:v>
                </c:pt>
                <c:pt idx="877">
                  <c:v>35.923068309070551</c:v>
                </c:pt>
                <c:pt idx="878">
                  <c:v>35.964067749160144</c:v>
                </c:pt>
                <c:pt idx="879">
                  <c:v>36.00478723404256</c:v>
                </c:pt>
                <c:pt idx="880">
                  <c:v>36.045786674132138</c:v>
                </c:pt>
                <c:pt idx="881">
                  <c:v>36.086828107502804</c:v>
                </c:pt>
                <c:pt idx="882">
                  <c:v>36.127547592385227</c:v>
                </c:pt>
                <c:pt idx="883">
                  <c:v>36.168561030235168</c:v>
                </c:pt>
                <c:pt idx="884">
                  <c:v>36.209560470324753</c:v>
                </c:pt>
                <c:pt idx="885">
                  <c:v>36.250279955207169</c:v>
                </c:pt>
                <c:pt idx="886">
                  <c:v>36.291279395296762</c:v>
                </c:pt>
                <c:pt idx="887">
                  <c:v>36.332292833146703</c:v>
                </c:pt>
                <c:pt idx="888">
                  <c:v>36.373012318029119</c:v>
                </c:pt>
                <c:pt idx="889">
                  <c:v>36.414025755879059</c:v>
                </c:pt>
                <c:pt idx="890">
                  <c:v>36.455025195968652</c:v>
                </c:pt>
                <c:pt idx="891">
                  <c:v>36.495772676371786</c:v>
                </c:pt>
                <c:pt idx="892">
                  <c:v>36.536786114221727</c:v>
                </c:pt>
                <c:pt idx="893">
                  <c:v>36.577785554311312</c:v>
                </c:pt>
                <c:pt idx="894">
                  <c:v>36.61851903695409</c:v>
                </c:pt>
                <c:pt idx="895">
                  <c:v>36.659532474804038</c:v>
                </c:pt>
                <c:pt idx="896">
                  <c:v>36.700433930571108</c:v>
                </c:pt>
                <c:pt idx="897">
                  <c:v>36.741405375139983</c:v>
                </c:pt>
                <c:pt idx="898">
                  <c:v>36.782152855543117</c:v>
                </c:pt>
                <c:pt idx="899">
                  <c:v>36.823166293393058</c:v>
                </c:pt>
                <c:pt idx="900">
                  <c:v>36.864179731242999</c:v>
                </c:pt>
                <c:pt idx="901">
                  <c:v>36.904899216125422</c:v>
                </c:pt>
                <c:pt idx="902">
                  <c:v>36.945898656215007</c:v>
                </c:pt>
                <c:pt idx="903">
                  <c:v>36.986912094064948</c:v>
                </c:pt>
                <c:pt idx="904">
                  <c:v>37.027673572228444</c:v>
                </c:pt>
                <c:pt idx="905">
                  <c:v>37.068673012318037</c:v>
                </c:pt>
                <c:pt idx="906">
                  <c:v>37.109392497200453</c:v>
                </c:pt>
                <c:pt idx="907">
                  <c:v>37.150419932810749</c:v>
                </c:pt>
                <c:pt idx="908">
                  <c:v>37.191419372900334</c:v>
                </c:pt>
                <c:pt idx="909">
                  <c:v>37.232166853303475</c:v>
                </c:pt>
                <c:pt idx="910">
                  <c:v>37.273180291153423</c:v>
                </c:pt>
                <c:pt idx="911">
                  <c:v>37.314179731243001</c:v>
                </c:pt>
                <c:pt idx="912">
                  <c:v>37.35491321388578</c:v>
                </c:pt>
                <c:pt idx="913">
                  <c:v>37.395954647256445</c:v>
                </c:pt>
                <c:pt idx="914">
                  <c:v>37.436968085106386</c:v>
                </c:pt>
                <c:pt idx="915">
                  <c:v>37.477687569988802</c:v>
                </c:pt>
                <c:pt idx="916">
                  <c:v>37.518687010078388</c:v>
                </c:pt>
                <c:pt idx="917">
                  <c:v>37.559448488241891</c:v>
                </c:pt>
                <c:pt idx="918">
                  <c:v>37.600461926091832</c:v>
                </c:pt>
                <c:pt idx="919">
                  <c:v>37.641489361702135</c:v>
                </c:pt>
                <c:pt idx="920">
                  <c:v>37.682208846584551</c:v>
                </c:pt>
                <c:pt idx="921">
                  <c:v>37.723222284434492</c:v>
                </c:pt>
                <c:pt idx="922">
                  <c:v>37.764221724524084</c:v>
                </c:pt>
                <c:pt idx="923">
                  <c:v>37.804969204927218</c:v>
                </c:pt>
                <c:pt idx="924">
                  <c:v>37.845968645016796</c:v>
                </c:pt>
                <c:pt idx="925">
                  <c:v>37.886968085106382</c:v>
                </c:pt>
                <c:pt idx="926">
                  <c:v>37.927687569988805</c:v>
                </c:pt>
                <c:pt idx="927">
                  <c:v>37.968701007838753</c:v>
                </c:pt>
                <c:pt idx="928">
                  <c:v>38.009714445688694</c:v>
                </c:pt>
                <c:pt idx="929">
                  <c:v>38.050419932810755</c:v>
                </c:pt>
                <c:pt idx="930">
                  <c:v>38.091433370660702</c:v>
                </c:pt>
                <c:pt idx="931">
                  <c:v>38.132460806270998</c:v>
                </c:pt>
                <c:pt idx="932">
                  <c:v>38.173180291153415</c:v>
                </c:pt>
                <c:pt idx="933">
                  <c:v>38.214053751399781</c:v>
                </c:pt>
                <c:pt idx="934">
                  <c:v>38.255039193729004</c:v>
                </c:pt>
                <c:pt idx="935">
                  <c:v>38.295898656215009</c:v>
                </c:pt>
                <c:pt idx="936">
                  <c:v>38.337010078387465</c:v>
                </c:pt>
                <c:pt idx="937">
                  <c:v>38.377855543113107</c:v>
                </c:pt>
                <c:pt idx="938">
                  <c:v>38.418645016797321</c:v>
                </c:pt>
                <c:pt idx="939">
                  <c:v>38.459742441209414</c:v>
                </c:pt>
                <c:pt idx="940">
                  <c:v>38.500545912653983</c:v>
                </c:pt>
                <c:pt idx="941">
                  <c:v>38.541405375139988</c:v>
                </c:pt>
                <c:pt idx="942">
                  <c:v>38.58227883538634</c:v>
                </c:pt>
                <c:pt idx="943">
                  <c:v>38.623446248600231</c:v>
                </c:pt>
                <c:pt idx="944">
                  <c:v>38.664291713325873</c:v>
                </c:pt>
                <c:pt idx="945">
                  <c:v>38.705095184770443</c:v>
                </c:pt>
                <c:pt idx="946">
                  <c:v>38.746192609182536</c:v>
                </c:pt>
                <c:pt idx="947">
                  <c:v>38.787066069428889</c:v>
                </c:pt>
                <c:pt idx="948">
                  <c:v>38.82788353863382</c:v>
                </c:pt>
                <c:pt idx="949">
                  <c:v>38.868715005599107</c:v>
                </c:pt>
                <c:pt idx="950">
                  <c:v>38.9098124300112</c:v>
                </c:pt>
                <c:pt idx="951">
                  <c:v>38.950643896976487</c:v>
                </c:pt>
                <c:pt idx="952">
                  <c:v>38.991517357222847</c:v>
                </c:pt>
                <c:pt idx="953">
                  <c:v>39.032390817469214</c:v>
                </c:pt>
                <c:pt idx="954">
                  <c:v>39.073278275475928</c:v>
                </c:pt>
                <c:pt idx="955">
                  <c:v>39.114137737961933</c:v>
                </c:pt>
                <c:pt idx="956">
                  <c:v>39.155235162374026</c:v>
                </c:pt>
                <c:pt idx="957">
                  <c:v>39.196038633818596</c:v>
                </c:pt>
                <c:pt idx="958">
                  <c:v>39.2368980963046</c:v>
                </c:pt>
                <c:pt idx="959">
                  <c:v>39.278009518477049</c:v>
                </c:pt>
                <c:pt idx="960">
                  <c:v>39.31882698768198</c:v>
                </c:pt>
                <c:pt idx="961">
                  <c:v>39.35965845464726</c:v>
                </c:pt>
                <c:pt idx="962">
                  <c:v>39.400517917133257</c:v>
                </c:pt>
                <c:pt idx="963">
                  <c:v>39.441629339305713</c:v>
                </c:pt>
                <c:pt idx="964">
                  <c:v>39.482474804031362</c:v>
                </c:pt>
                <c:pt idx="965">
                  <c:v>39.523362262038077</c:v>
                </c:pt>
                <c:pt idx="966">
                  <c:v>39.564235722284437</c:v>
                </c:pt>
                <c:pt idx="967">
                  <c:v>39.605123180291159</c:v>
                </c:pt>
                <c:pt idx="968">
                  <c:v>39.646234602463608</c:v>
                </c:pt>
                <c:pt idx="969">
                  <c:v>39.687038073908177</c:v>
                </c:pt>
                <c:pt idx="970">
                  <c:v>39.727855543113108</c:v>
                </c:pt>
                <c:pt idx="971">
                  <c:v>39.768980963045919</c:v>
                </c:pt>
                <c:pt idx="972">
                  <c:v>39.809812430011206</c:v>
                </c:pt>
                <c:pt idx="973">
                  <c:v>39.850671892497203</c:v>
                </c:pt>
                <c:pt idx="974">
                  <c:v>39.891489361702128</c:v>
                </c:pt>
                <c:pt idx="975">
                  <c:v>39.932614781634939</c:v>
                </c:pt>
                <c:pt idx="976">
                  <c:v>39.973460246360588</c:v>
                </c:pt>
                <c:pt idx="977">
                  <c:v>40.014333706606948</c:v>
                </c:pt>
                <c:pt idx="978">
                  <c:v>40.055207166853307</c:v>
                </c:pt>
                <c:pt idx="979">
                  <c:v>40.096066629339305</c:v>
                </c:pt>
                <c:pt idx="980">
                  <c:v>40.137178051511761</c:v>
                </c:pt>
                <c:pt idx="981">
                  <c:v>40.178009518477047</c:v>
                </c:pt>
                <c:pt idx="982">
                  <c:v>40.218882978723407</c:v>
                </c:pt>
                <c:pt idx="983">
                  <c:v>40.259714445688694</c:v>
                </c:pt>
                <c:pt idx="984">
                  <c:v>40.300839865621498</c:v>
                </c:pt>
                <c:pt idx="985">
                  <c:v>40.341559350503928</c:v>
                </c:pt>
                <c:pt idx="986">
                  <c:v>40.382670772676377</c:v>
                </c:pt>
                <c:pt idx="987">
                  <c:v>40.423488241881309</c:v>
                </c:pt>
                <c:pt idx="988">
                  <c:v>40.464319708846588</c:v>
                </c:pt>
                <c:pt idx="989">
                  <c:v>40.505193169092948</c:v>
                </c:pt>
                <c:pt idx="990">
                  <c:v>40.546360582306839</c:v>
                </c:pt>
                <c:pt idx="991">
                  <c:v>40.587248040313554</c:v>
                </c:pt>
                <c:pt idx="992">
                  <c:v>40.628065509518478</c:v>
                </c:pt>
                <c:pt idx="993">
                  <c:v>40.668896976483765</c:v>
                </c:pt>
                <c:pt idx="994">
                  <c:v>40.710008398656214</c:v>
                </c:pt>
                <c:pt idx="995">
                  <c:v>40.750811870100783</c:v>
                </c:pt>
                <c:pt idx="996">
                  <c:v>40.791615341545352</c:v>
                </c:pt>
                <c:pt idx="997">
                  <c:v>40.832754759238526</c:v>
                </c:pt>
                <c:pt idx="998">
                  <c:v>40.873558230683095</c:v>
                </c:pt>
                <c:pt idx="999">
                  <c:v>40.914389697648382</c:v>
                </c:pt>
                <c:pt idx="1000">
                  <c:v>40.955263157894741</c:v>
                </c:pt>
                <c:pt idx="1001">
                  <c:v>40.996136618141101</c:v>
                </c:pt>
                <c:pt idx="1002">
                  <c:v>41.037304031354985</c:v>
                </c:pt>
                <c:pt idx="1003">
                  <c:v>41.078135498320272</c:v>
                </c:pt>
                <c:pt idx="1004">
                  <c:v>41.118938969764841</c:v>
                </c:pt>
                <c:pt idx="1005">
                  <c:v>41.160036394176934</c:v>
                </c:pt>
                <c:pt idx="1006">
                  <c:v>41.200839865621504</c:v>
                </c:pt>
                <c:pt idx="1007">
                  <c:v>41.241643337066073</c:v>
                </c:pt>
                <c:pt idx="1008">
                  <c:v>41.282754759238529</c:v>
                </c:pt>
                <c:pt idx="1009">
                  <c:v>41.323544232922735</c:v>
                </c:pt>
                <c:pt idx="1010">
                  <c:v>41.364375699888022</c:v>
                </c:pt>
                <c:pt idx="1011">
                  <c:v>41.405473124300123</c:v>
                </c:pt>
                <c:pt idx="1012">
                  <c:v>41.446276595744692</c:v>
                </c:pt>
                <c:pt idx="1013">
                  <c:v>41.487136058230682</c:v>
                </c:pt>
                <c:pt idx="1014">
                  <c:v>41.528009518477049</c:v>
                </c:pt>
                <c:pt idx="1015">
                  <c:v>41.569120940649498</c:v>
                </c:pt>
                <c:pt idx="1016">
                  <c:v>41.610050391937293</c:v>
                </c:pt>
                <c:pt idx="1017">
                  <c:v>41.650783874580071</c:v>
                </c:pt>
                <c:pt idx="1018">
                  <c:v>41.691783314669657</c:v>
                </c:pt>
                <c:pt idx="1019">
                  <c:v>41.73281075027996</c:v>
                </c:pt>
                <c:pt idx="1020">
                  <c:v>41.773502239641665</c:v>
                </c:pt>
                <c:pt idx="1021">
                  <c:v>41.814487681970888</c:v>
                </c:pt>
                <c:pt idx="1022">
                  <c:v>41.855543113101909</c:v>
                </c:pt>
                <c:pt idx="1023">
                  <c:v>41.896318589025761</c:v>
                </c:pt>
                <c:pt idx="1024">
                  <c:v>41.937108062709967</c:v>
                </c:pt>
                <c:pt idx="1025">
                  <c:v>41.978163493840988</c:v>
                </c:pt>
                <c:pt idx="1026">
                  <c:v>42.019218924972009</c:v>
                </c:pt>
                <c:pt idx="1027">
                  <c:v>42.05999440089586</c:v>
                </c:pt>
                <c:pt idx="1028">
                  <c:v>42.100797872340429</c:v>
                </c:pt>
                <c:pt idx="1029">
                  <c:v>42.141881298992161</c:v>
                </c:pt>
                <c:pt idx="1030">
                  <c:v>42.18268477043673</c:v>
                </c:pt>
                <c:pt idx="1031">
                  <c:v>42.22378219484883</c:v>
                </c:pt>
                <c:pt idx="1032">
                  <c:v>42.264599664053755</c:v>
                </c:pt>
                <c:pt idx="1033">
                  <c:v>42.305417133258679</c:v>
                </c:pt>
                <c:pt idx="1034">
                  <c:v>42.346248600223966</c:v>
                </c:pt>
                <c:pt idx="1035">
                  <c:v>42.387360022396422</c:v>
                </c:pt>
                <c:pt idx="1036">
                  <c:v>42.428163493840991</c:v>
                </c:pt>
                <c:pt idx="1037">
                  <c:v>42.468994960806278</c:v>
                </c:pt>
                <c:pt idx="1038">
                  <c:v>42.510134378499437</c:v>
                </c:pt>
                <c:pt idx="1039">
                  <c:v>42.550951847704368</c:v>
                </c:pt>
                <c:pt idx="1040">
                  <c:v>42.591783314669655</c:v>
                </c:pt>
                <c:pt idx="1041">
                  <c:v>42.632880739081749</c:v>
                </c:pt>
                <c:pt idx="1042">
                  <c:v>42.67369820828668</c:v>
                </c:pt>
                <c:pt idx="1043">
                  <c:v>42.714543673012322</c:v>
                </c:pt>
                <c:pt idx="1044">
                  <c:v>42.755641097424416</c:v>
                </c:pt>
                <c:pt idx="1045">
                  <c:v>42.796472564389703</c:v>
                </c:pt>
                <c:pt idx="1046">
                  <c:v>42.837290033594634</c:v>
                </c:pt>
                <c:pt idx="1047">
                  <c:v>42.878387458006728</c:v>
                </c:pt>
                <c:pt idx="1048">
                  <c:v>42.919176931690934</c:v>
                </c:pt>
                <c:pt idx="1049">
                  <c:v>42.960050391937294</c:v>
                </c:pt>
                <c:pt idx="1050">
                  <c:v>43.000853863381856</c:v>
                </c:pt>
                <c:pt idx="1051">
                  <c:v>43.041937290033594</c:v>
                </c:pt>
                <c:pt idx="1052">
                  <c:v>43.082740761478163</c:v>
                </c:pt>
                <c:pt idx="1053">
                  <c:v>43.123824188129902</c:v>
                </c:pt>
                <c:pt idx="1054">
                  <c:v>43.164613661814109</c:v>
                </c:pt>
                <c:pt idx="1055">
                  <c:v>43.205403135498322</c:v>
                </c:pt>
                <c:pt idx="1056">
                  <c:v>43.246500559910416</c:v>
                </c:pt>
                <c:pt idx="1057">
                  <c:v>43.287290033594623</c:v>
                </c:pt>
                <c:pt idx="1058">
                  <c:v>43.328387458006723</c:v>
                </c:pt>
                <c:pt idx="1059">
                  <c:v>43.369260918253083</c:v>
                </c:pt>
                <c:pt idx="1060">
                  <c:v>43.410064389697652</c:v>
                </c:pt>
                <c:pt idx="1061">
                  <c:v>43.45114781634939</c:v>
                </c:pt>
                <c:pt idx="1062">
                  <c:v>43.491979283314677</c:v>
                </c:pt>
                <c:pt idx="1063">
                  <c:v>43.532782754759246</c:v>
                </c:pt>
                <c:pt idx="1064">
                  <c:v>43.573866181410978</c:v>
                </c:pt>
                <c:pt idx="1065">
                  <c:v>43.614669652855547</c:v>
                </c:pt>
                <c:pt idx="1066">
                  <c:v>43.65545912653976</c:v>
                </c:pt>
                <c:pt idx="1067">
                  <c:v>43.696556550951854</c:v>
                </c:pt>
                <c:pt idx="1068">
                  <c:v>43.737388017917141</c:v>
                </c:pt>
                <c:pt idx="1069">
                  <c:v>43.778345464725646</c:v>
                </c:pt>
                <c:pt idx="1070">
                  <c:v>43.819190929451288</c:v>
                </c:pt>
                <c:pt idx="1071">
                  <c:v>43.86000839865622</c:v>
                </c:pt>
                <c:pt idx="1072">
                  <c:v>43.901105823068313</c:v>
                </c:pt>
                <c:pt idx="1073">
                  <c:v>43.941923292273245</c:v>
                </c:pt>
                <c:pt idx="1074">
                  <c:v>43.982740761478169</c:v>
                </c:pt>
                <c:pt idx="1075">
                  <c:v>44.02386618141098</c:v>
                </c:pt>
                <c:pt idx="1076">
                  <c:v>44.064683650615912</c:v>
                </c:pt>
                <c:pt idx="1077">
                  <c:v>44.105515117581184</c:v>
                </c:pt>
                <c:pt idx="1078">
                  <c:v>44.146654535274358</c:v>
                </c:pt>
                <c:pt idx="1079">
                  <c:v>44.187527995520725</c:v>
                </c:pt>
                <c:pt idx="1080">
                  <c:v>44.228373460246367</c:v>
                </c:pt>
                <c:pt idx="1081">
                  <c:v>44.269218924972009</c:v>
                </c:pt>
                <c:pt idx="1082">
                  <c:v>44.310064389697651</c:v>
                </c:pt>
                <c:pt idx="1083">
                  <c:v>44.351203807390817</c:v>
                </c:pt>
                <c:pt idx="1084">
                  <c:v>44.392049272116466</c:v>
                </c:pt>
                <c:pt idx="1085">
                  <c:v>44.432936730123188</c:v>
                </c:pt>
                <c:pt idx="1086">
                  <c:v>44.47378219484883</c:v>
                </c:pt>
                <c:pt idx="1087">
                  <c:v>44.51461366181411</c:v>
                </c:pt>
                <c:pt idx="1088">
                  <c:v>44.555781075028001</c:v>
                </c:pt>
                <c:pt idx="1089">
                  <c:v>44.596626539753643</c:v>
                </c:pt>
                <c:pt idx="1090">
                  <c:v>44.63750000000001</c:v>
                </c:pt>
                <c:pt idx="1091">
                  <c:v>44.678345464725652</c:v>
                </c:pt>
                <c:pt idx="1092">
                  <c:v>44.719190929451287</c:v>
                </c:pt>
                <c:pt idx="1093">
                  <c:v>44.760358342665178</c:v>
                </c:pt>
                <c:pt idx="1094">
                  <c:v>44.801231802911538</c:v>
                </c:pt>
                <c:pt idx="1095">
                  <c:v>44.842105263157904</c:v>
                </c:pt>
                <c:pt idx="1096">
                  <c:v>44.882978723404257</c:v>
                </c:pt>
                <c:pt idx="1097">
                  <c:v>44.923838185890261</c:v>
                </c:pt>
                <c:pt idx="1098">
                  <c:v>44.964683650615903</c:v>
                </c:pt>
                <c:pt idx="1099">
                  <c:v>45.005795072788359</c:v>
                </c:pt>
                <c:pt idx="1100">
                  <c:v>45.046640537514008</c:v>
                </c:pt>
                <c:pt idx="1101">
                  <c:v>45.087458006718933</c:v>
                </c:pt>
                <c:pt idx="1102">
                  <c:v>45.128289473684212</c:v>
                </c:pt>
                <c:pt idx="1103">
                  <c:v>45.169400895856668</c:v>
                </c:pt>
                <c:pt idx="1104">
                  <c:v>45.210232362821948</c:v>
                </c:pt>
                <c:pt idx="1105">
                  <c:v>45.251049832026879</c:v>
                </c:pt>
                <c:pt idx="1106">
                  <c:v>45.292161254199335</c:v>
                </c:pt>
                <c:pt idx="1107">
                  <c:v>45.333034714445695</c:v>
                </c:pt>
                <c:pt idx="1108">
                  <c:v>45.37392217245241</c:v>
                </c:pt>
                <c:pt idx="1109">
                  <c:v>45.414739641657334</c:v>
                </c:pt>
                <c:pt idx="1110">
                  <c:v>45.455865061590146</c:v>
                </c:pt>
                <c:pt idx="1111">
                  <c:v>45.496710526315795</c:v>
                </c:pt>
                <c:pt idx="1112">
                  <c:v>45.537583986562154</c:v>
                </c:pt>
                <c:pt idx="1113">
                  <c:v>45.578485442329232</c:v>
                </c:pt>
                <c:pt idx="1114">
                  <c:v>45.619372900335946</c:v>
                </c:pt>
                <c:pt idx="1115">
                  <c:v>45.660176371780516</c:v>
                </c:pt>
                <c:pt idx="1116">
                  <c:v>45.701287793952972</c:v>
                </c:pt>
                <c:pt idx="1117">
                  <c:v>45.742119260918258</c:v>
                </c:pt>
                <c:pt idx="1118">
                  <c:v>45.78293673012319</c:v>
                </c:pt>
                <c:pt idx="1119">
                  <c:v>45.824048152295639</c:v>
                </c:pt>
                <c:pt idx="1120">
                  <c:v>45.864879619260925</c:v>
                </c:pt>
                <c:pt idx="1121">
                  <c:v>45.905697088465843</c:v>
                </c:pt>
                <c:pt idx="1122">
                  <c:v>45.946514557670774</c:v>
                </c:pt>
                <c:pt idx="1123">
                  <c:v>45.987639977603585</c:v>
                </c:pt>
                <c:pt idx="1124">
                  <c:v>46.028485442329234</c:v>
                </c:pt>
                <c:pt idx="1125">
                  <c:v>46.069302911534159</c:v>
                </c:pt>
                <c:pt idx="1126">
                  <c:v>46.110414333706615</c:v>
                </c:pt>
                <c:pt idx="1127">
                  <c:v>46.151245800671902</c:v>
                </c:pt>
                <c:pt idx="1128">
                  <c:v>46.192063269876826</c:v>
                </c:pt>
                <c:pt idx="1129">
                  <c:v>46.233188689809637</c:v>
                </c:pt>
                <c:pt idx="1130">
                  <c:v>46.274006159014561</c:v>
                </c:pt>
                <c:pt idx="1131">
                  <c:v>46.314865621500559</c:v>
                </c:pt>
                <c:pt idx="1132">
                  <c:v>46.355753079507281</c:v>
                </c:pt>
                <c:pt idx="1133">
                  <c:v>46.396584546472567</c:v>
                </c:pt>
                <c:pt idx="1134">
                  <c:v>46.437709966405379</c:v>
                </c:pt>
                <c:pt idx="1135">
                  <c:v>46.478555431131028</c:v>
                </c:pt>
                <c:pt idx="1136">
                  <c:v>46.519442889137743</c:v>
                </c:pt>
                <c:pt idx="1137">
                  <c:v>46.560288353863385</c:v>
                </c:pt>
                <c:pt idx="1138">
                  <c:v>46.601161814109751</c:v>
                </c:pt>
                <c:pt idx="1139">
                  <c:v>46.642301231802918</c:v>
                </c:pt>
                <c:pt idx="1140">
                  <c:v>46.68314669652856</c:v>
                </c:pt>
                <c:pt idx="1141">
                  <c:v>46.723992161254202</c:v>
                </c:pt>
                <c:pt idx="1142">
                  <c:v>46.764837625979844</c:v>
                </c:pt>
                <c:pt idx="1143">
                  <c:v>46.805683090705493</c:v>
                </c:pt>
                <c:pt idx="1144">
                  <c:v>46.846822508398667</c:v>
                </c:pt>
                <c:pt idx="1145">
                  <c:v>46.887667973124309</c:v>
                </c:pt>
                <c:pt idx="1146">
                  <c:v>46.928527435610306</c:v>
                </c:pt>
                <c:pt idx="1147">
                  <c:v>46.969372900335948</c:v>
                </c:pt>
                <c:pt idx="1148">
                  <c:v>47.010512318029122</c:v>
                </c:pt>
                <c:pt idx="1149">
                  <c:v>47.051371780515126</c:v>
                </c:pt>
                <c:pt idx="1150">
                  <c:v>47.092217245240768</c:v>
                </c:pt>
                <c:pt idx="1151">
                  <c:v>47.133104703247483</c:v>
                </c:pt>
                <c:pt idx="1152">
                  <c:v>47.173978163493842</c:v>
                </c:pt>
                <c:pt idx="1153">
                  <c:v>47.214865621500564</c:v>
                </c:pt>
                <c:pt idx="1154">
                  <c:v>47.255725083986562</c:v>
                </c:pt>
                <c:pt idx="1155">
                  <c:v>47.296892497200453</c:v>
                </c:pt>
                <c:pt idx="1156">
                  <c:v>47.337751959686457</c:v>
                </c:pt>
                <c:pt idx="1157">
                  <c:v>47.378597424412099</c:v>
                </c:pt>
                <c:pt idx="1158">
                  <c:v>47.419498880179177</c:v>
                </c:pt>
                <c:pt idx="1159">
                  <c:v>47.460400335946254</c:v>
                </c:pt>
                <c:pt idx="1160">
                  <c:v>47.501301791713331</c:v>
                </c:pt>
                <c:pt idx="1161">
                  <c:v>47.542203247480408</c:v>
                </c:pt>
                <c:pt idx="1162">
                  <c:v>47.583006718924977</c:v>
                </c:pt>
                <c:pt idx="1163">
                  <c:v>47.623936170212772</c:v>
                </c:pt>
                <c:pt idx="1164">
                  <c:v>47.665075587905946</c:v>
                </c:pt>
                <c:pt idx="1165">
                  <c:v>47.705907054871219</c:v>
                </c:pt>
                <c:pt idx="1166">
                  <c:v>47.746780515117585</c:v>
                </c:pt>
                <c:pt idx="1167">
                  <c:v>47.787625979843227</c:v>
                </c:pt>
                <c:pt idx="1168">
                  <c:v>47.828751399776039</c:v>
                </c:pt>
                <c:pt idx="1169">
                  <c:v>47.869638857782761</c:v>
                </c:pt>
                <c:pt idx="1170">
                  <c:v>47.91047032474804</c:v>
                </c:pt>
                <c:pt idx="1171">
                  <c:v>47.951357782754762</c:v>
                </c:pt>
                <c:pt idx="1172">
                  <c:v>47.992203247480411</c:v>
                </c:pt>
                <c:pt idx="1173">
                  <c:v>48.033048712206053</c:v>
                </c:pt>
                <c:pt idx="1174">
                  <c:v>48.074216125419937</c:v>
                </c:pt>
                <c:pt idx="1175">
                  <c:v>48.115061590145579</c:v>
                </c:pt>
                <c:pt idx="1176">
                  <c:v>48.155907054871221</c:v>
                </c:pt>
                <c:pt idx="1177">
                  <c:v>48.19675251959687</c:v>
                </c:pt>
                <c:pt idx="1178">
                  <c:v>48.237877939529682</c:v>
                </c:pt>
                <c:pt idx="1179">
                  <c:v>48.278723404255324</c:v>
                </c:pt>
                <c:pt idx="1180">
                  <c:v>48.319568868980966</c:v>
                </c:pt>
                <c:pt idx="1181">
                  <c:v>48.36042833146697</c:v>
                </c:pt>
                <c:pt idx="1182">
                  <c:v>48.401273796192612</c:v>
                </c:pt>
                <c:pt idx="1183">
                  <c:v>48.442399216125423</c:v>
                </c:pt>
                <c:pt idx="1184">
                  <c:v>48.483258678611428</c:v>
                </c:pt>
                <c:pt idx="1185">
                  <c:v>48.524104143337077</c:v>
                </c:pt>
                <c:pt idx="1186">
                  <c:v>48.564949608062712</c:v>
                </c:pt>
                <c:pt idx="1187">
                  <c:v>48.605837066069434</c:v>
                </c:pt>
                <c:pt idx="1188">
                  <c:v>48.646962486002245</c:v>
                </c:pt>
                <c:pt idx="1189">
                  <c:v>48.687807950727887</c:v>
                </c:pt>
                <c:pt idx="1190">
                  <c:v>48.728653415453536</c:v>
                </c:pt>
                <c:pt idx="1191">
                  <c:v>48.769498880179171</c:v>
                </c:pt>
                <c:pt idx="1192">
                  <c:v>48.810624300111982</c:v>
                </c:pt>
                <c:pt idx="1193">
                  <c:v>48.851469764837631</c:v>
                </c:pt>
                <c:pt idx="1194">
                  <c:v>48.892301231802918</c:v>
                </c:pt>
                <c:pt idx="1195">
                  <c:v>48.933132698768205</c:v>
                </c:pt>
                <c:pt idx="1196">
                  <c:v>48.974244120940654</c:v>
                </c:pt>
                <c:pt idx="1197">
                  <c:v>49.01507558790594</c:v>
                </c:pt>
                <c:pt idx="1198">
                  <c:v>49.05590705487122</c:v>
                </c:pt>
                <c:pt idx="1199">
                  <c:v>49.097018477043676</c:v>
                </c:pt>
                <c:pt idx="1200">
                  <c:v>49.137849944008963</c:v>
                </c:pt>
                <c:pt idx="1201">
                  <c:v>49.178695408734605</c:v>
                </c:pt>
                <c:pt idx="1202">
                  <c:v>49.219568868980971</c:v>
                </c:pt>
                <c:pt idx="1203">
                  <c:v>49.260428331466976</c:v>
                </c:pt>
                <c:pt idx="1204">
                  <c:v>49.301539753639418</c:v>
                </c:pt>
                <c:pt idx="1205">
                  <c:v>49.342371220604704</c:v>
                </c:pt>
                <c:pt idx="1206">
                  <c:v>49.383188689809636</c:v>
                </c:pt>
                <c:pt idx="1207">
                  <c:v>49.424342105263165</c:v>
                </c:pt>
                <c:pt idx="1208">
                  <c:v>49.465159574468089</c:v>
                </c:pt>
                <c:pt idx="1209">
                  <c:v>49.506019036954093</c:v>
                </c:pt>
                <c:pt idx="1210">
                  <c:v>49.54689249720046</c:v>
                </c:pt>
                <c:pt idx="1211">
                  <c:v>49.587737961926095</c:v>
                </c:pt>
                <c:pt idx="1212">
                  <c:v>49.628877379619261</c:v>
                </c:pt>
                <c:pt idx="1213">
                  <c:v>49.669778835386346</c:v>
                </c:pt>
                <c:pt idx="1214">
                  <c:v>49.710680291153416</c:v>
                </c:pt>
                <c:pt idx="1215">
                  <c:v>49.751483762597985</c:v>
                </c:pt>
                <c:pt idx="1216">
                  <c:v>49.792343225083989</c:v>
                </c:pt>
                <c:pt idx="1217">
                  <c:v>49.833454647256445</c:v>
                </c:pt>
                <c:pt idx="1218">
                  <c:v>49.874286114221732</c:v>
                </c:pt>
                <c:pt idx="1219">
                  <c:v>49.915145576707737</c:v>
                </c:pt>
                <c:pt idx="1220">
                  <c:v>49.955963045912661</c:v>
                </c:pt>
                <c:pt idx="1221">
                  <c:v>49.997074468085117</c:v>
                </c:pt>
                <c:pt idx="1222">
                  <c:v>50.037905935050397</c:v>
                </c:pt>
                <c:pt idx="1223">
                  <c:v>50.078737402015683</c:v>
                </c:pt>
                <c:pt idx="1224">
                  <c:v>50.119890817469212</c:v>
                </c:pt>
                <c:pt idx="1225">
                  <c:v>50.160764277715572</c:v>
                </c:pt>
                <c:pt idx="1226">
                  <c:v>50.201651735722287</c:v>
                </c:pt>
                <c:pt idx="1227">
                  <c:v>50.242497200447929</c:v>
                </c:pt>
                <c:pt idx="1228">
                  <c:v>50.283426651735731</c:v>
                </c:pt>
                <c:pt idx="1229">
                  <c:v>50.324314109742446</c:v>
                </c:pt>
                <c:pt idx="1230">
                  <c:v>50.365215565509523</c:v>
                </c:pt>
                <c:pt idx="1231">
                  <c:v>50.406103023516245</c:v>
                </c:pt>
                <c:pt idx="1232">
                  <c:v>50.446990481522967</c:v>
                </c:pt>
                <c:pt idx="1233">
                  <c:v>50.487891937290037</c:v>
                </c:pt>
                <c:pt idx="1234">
                  <c:v>50.528779395296759</c:v>
                </c:pt>
                <c:pt idx="1235">
                  <c:v>50.569666853303481</c:v>
                </c:pt>
                <c:pt idx="1236">
                  <c:v>50.610568309070551</c:v>
                </c:pt>
                <c:pt idx="1237">
                  <c:v>50.651749720044798</c:v>
                </c:pt>
                <c:pt idx="1238">
                  <c:v>50.692651175811875</c:v>
                </c:pt>
                <c:pt idx="1239">
                  <c:v>50.733300671892501</c:v>
                </c:pt>
                <c:pt idx="1240">
                  <c:v>50.77421612541994</c:v>
                </c:pt>
                <c:pt idx="1241">
                  <c:v>50.815131578947373</c:v>
                </c:pt>
                <c:pt idx="1242">
                  <c:v>50.85607502799553</c:v>
                </c:pt>
                <c:pt idx="1243">
                  <c:v>50.896990481522963</c:v>
                </c:pt>
                <c:pt idx="1244">
                  <c:v>50.937905935050395</c:v>
                </c:pt>
                <c:pt idx="1245">
                  <c:v>50.978821388577828</c:v>
                </c:pt>
                <c:pt idx="1246">
                  <c:v>51.01975083986563</c:v>
                </c:pt>
                <c:pt idx="1247">
                  <c:v>51.060666293393055</c:v>
                </c:pt>
                <c:pt idx="1248">
                  <c:v>51.101581746920495</c:v>
                </c:pt>
                <c:pt idx="1249">
                  <c:v>51.142511198208297</c:v>
                </c:pt>
                <c:pt idx="1250">
                  <c:v>51.183412653975367</c:v>
                </c:pt>
                <c:pt idx="1251">
                  <c:v>51.224356103023524</c:v>
                </c:pt>
                <c:pt idx="1252">
                  <c:v>51.265271556550957</c:v>
                </c:pt>
                <c:pt idx="1253">
                  <c:v>51.306187010078396</c:v>
                </c:pt>
                <c:pt idx="1254">
                  <c:v>51.347130459126539</c:v>
                </c:pt>
                <c:pt idx="1255">
                  <c:v>51.388045912653979</c:v>
                </c:pt>
                <c:pt idx="1256">
                  <c:v>51.429003359462492</c:v>
                </c:pt>
                <c:pt idx="1257">
                  <c:v>51.469946808510642</c:v>
                </c:pt>
                <c:pt idx="1258">
                  <c:v>51.510624300111985</c:v>
                </c:pt>
                <c:pt idx="1259">
                  <c:v>51.551567749160142</c:v>
                </c:pt>
                <c:pt idx="1260">
                  <c:v>51.592511198208292</c:v>
                </c:pt>
                <c:pt idx="1261">
                  <c:v>51.633454647256443</c:v>
                </c:pt>
                <c:pt idx="1262">
                  <c:v>51.674314109742447</c:v>
                </c:pt>
                <c:pt idx="1263">
                  <c:v>51.71527155655096</c:v>
                </c:pt>
                <c:pt idx="1264">
                  <c:v>51.756201007838754</c:v>
                </c:pt>
                <c:pt idx="1265">
                  <c:v>51.797144456886905</c:v>
                </c:pt>
                <c:pt idx="1266">
                  <c:v>51.8380739081747</c:v>
                </c:pt>
                <c:pt idx="1267">
                  <c:v>51.879031354983205</c:v>
                </c:pt>
                <c:pt idx="1268">
                  <c:v>51.919946808510645</c:v>
                </c:pt>
                <c:pt idx="1269">
                  <c:v>51.960862262038077</c:v>
                </c:pt>
                <c:pt idx="1270">
                  <c:v>52.001777715565517</c:v>
                </c:pt>
                <c:pt idx="1271">
                  <c:v>52.042707166853305</c:v>
                </c:pt>
                <c:pt idx="1272">
                  <c:v>52.083622620380744</c:v>
                </c:pt>
                <c:pt idx="1273">
                  <c:v>52.124552071668532</c:v>
                </c:pt>
                <c:pt idx="1274">
                  <c:v>52.165467525195972</c:v>
                </c:pt>
                <c:pt idx="1275">
                  <c:v>52.206382978723411</c:v>
                </c:pt>
                <c:pt idx="1276">
                  <c:v>52.247298432250844</c:v>
                </c:pt>
                <c:pt idx="1277">
                  <c:v>52.288213885778283</c:v>
                </c:pt>
                <c:pt idx="1278">
                  <c:v>52.329129339305716</c:v>
                </c:pt>
                <c:pt idx="1279">
                  <c:v>52.370044792833156</c:v>
                </c:pt>
                <c:pt idx="1280">
                  <c:v>52.410708286674137</c:v>
                </c:pt>
                <c:pt idx="1281">
                  <c:v>52.451623740201576</c:v>
                </c:pt>
                <c:pt idx="1282">
                  <c:v>52.492539193729009</c:v>
                </c:pt>
                <c:pt idx="1283">
                  <c:v>52.533454647256441</c:v>
                </c:pt>
                <c:pt idx="1284">
                  <c:v>52.574370100783881</c:v>
                </c:pt>
                <c:pt idx="1285">
                  <c:v>52.615313549832031</c:v>
                </c:pt>
                <c:pt idx="1286">
                  <c:v>52.656229003359471</c:v>
                </c:pt>
                <c:pt idx="1287">
                  <c:v>52.697144456886903</c:v>
                </c:pt>
                <c:pt idx="1288">
                  <c:v>52.738059910414343</c:v>
                </c:pt>
                <c:pt idx="1289">
                  <c:v>52.778989361702131</c:v>
                </c:pt>
                <c:pt idx="1290">
                  <c:v>52.81990481522957</c:v>
                </c:pt>
                <c:pt idx="1291">
                  <c:v>52.86082026875701</c:v>
                </c:pt>
                <c:pt idx="1292">
                  <c:v>52.901763717805153</c:v>
                </c:pt>
                <c:pt idx="1293">
                  <c:v>52.942693169092955</c:v>
                </c:pt>
                <c:pt idx="1294">
                  <c:v>52.98365061590146</c:v>
                </c:pt>
                <c:pt idx="1295">
                  <c:v>53.024580067189255</c:v>
                </c:pt>
                <c:pt idx="1296">
                  <c:v>53.06550951847705</c:v>
                </c:pt>
                <c:pt idx="1297">
                  <c:v>53.106452967525207</c:v>
                </c:pt>
                <c:pt idx="1298">
                  <c:v>53.147382418812995</c:v>
                </c:pt>
                <c:pt idx="1299">
                  <c:v>53.18831187010079</c:v>
                </c:pt>
                <c:pt idx="1300">
                  <c:v>53.228961366181416</c:v>
                </c:pt>
                <c:pt idx="1301">
                  <c:v>53.269904815229573</c:v>
                </c:pt>
                <c:pt idx="1302">
                  <c:v>53.310834266517361</c:v>
                </c:pt>
                <c:pt idx="1303">
                  <c:v>53.351777715565518</c:v>
                </c:pt>
                <c:pt idx="1304">
                  <c:v>53.392777155655104</c:v>
                </c:pt>
                <c:pt idx="1305">
                  <c:v>53.433734602463609</c:v>
                </c:pt>
                <c:pt idx="1306">
                  <c:v>53.47444008958567</c:v>
                </c:pt>
                <c:pt idx="1307">
                  <c:v>53.51538353863382</c:v>
                </c:pt>
                <c:pt idx="1308">
                  <c:v>53.556354983202695</c:v>
                </c:pt>
                <c:pt idx="1309">
                  <c:v>53.597298432250845</c:v>
                </c:pt>
                <c:pt idx="1310">
                  <c:v>53.638199888017922</c:v>
                </c:pt>
                <c:pt idx="1311">
                  <c:v>53.679115341545355</c:v>
                </c:pt>
                <c:pt idx="1312">
                  <c:v>53.720058790593512</c:v>
                </c:pt>
                <c:pt idx="1313">
                  <c:v>53.7609882418813</c:v>
                </c:pt>
                <c:pt idx="1314">
                  <c:v>53.801917693169102</c:v>
                </c:pt>
                <c:pt idx="1315">
                  <c:v>53.84284714445689</c:v>
                </c:pt>
                <c:pt idx="1316">
                  <c:v>53.883776595744685</c:v>
                </c:pt>
                <c:pt idx="1317">
                  <c:v>53.924720044792835</c:v>
                </c:pt>
                <c:pt idx="1318">
                  <c:v>53.965369540873468</c:v>
                </c:pt>
                <c:pt idx="1319">
                  <c:v>54.006312989921611</c:v>
                </c:pt>
                <c:pt idx="1320">
                  <c:v>54.04727043673013</c:v>
                </c:pt>
                <c:pt idx="1321">
                  <c:v>54.088213885778281</c:v>
                </c:pt>
                <c:pt idx="1322">
                  <c:v>54.129157334826431</c:v>
                </c:pt>
                <c:pt idx="1323">
                  <c:v>54.170072788353863</c:v>
                </c:pt>
                <c:pt idx="1324">
                  <c:v>54.210988241881303</c:v>
                </c:pt>
                <c:pt idx="1325">
                  <c:v>54.25193169092946</c:v>
                </c:pt>
                <c:pt idx="1326">
                  <c:v>54.29287513997761</c:v>
                </c:pt>
                <c:pt idx="1327">
                  <c:v>54.333818589025761</c:v>
                </c:pt>
                <c:pt idx="1328">
                  <c:v>54.374748040313555</c:v>
                </c:pt>
                <c:pt idx="1329">
                  <c:v>54.415411534154543</c:v>
                </c:pt>
                <c:pt idx="1330">
                  <c:v>54.456340985442331</c:v>
                </c:pt>
                <c:pt idx="1331">
                  <c:v>54.497312430011199</c:v>
                </c:pt>
                <c:pt idx="1332">
                  <c:v>54.538255879059356</c:v>
                </c:pt>
                <c:pt idx="1333">
                  <c:v>54.579199328107507</c:v>
                </c:pt>
                <c:pt idx="1334">
                  <c:v>54.620128779395301</c:v>
                </c:pt>
                <c:pt idx="1335">
                  <c:v>54.661086226203807</c:v>
                </c:pt>
                <c:pt idx="1336">
                  <c:v>54.702001679731246</c:v>
                </c:pt>
                <c:pt idx="1337">
                  <c:v>54.742959126539759</c:v>
                </c:pt>
                <c:pt idx="1338">
                  <c:v>54.783874580067192</c:v>
                </c:pt>
                <c:pt idx="1339">
                  <c:v>54.82453807390818</c:v>
                </c:pt>
                <c:pt idx="1340">
                  <c:v>54.865439529675257</c:v>
                </c:pt>
                <c:pt idx="1341">
                  <c:v>54.906354983202696</c:v>
                </c:pt>
                <c:pt idx="1342">
                  <c:v>54.947270436730129</c:v>
                </c:pt>
                <c:pt idx="1343">
                  <c:v>54.988185890257562</c:v>
                </c:pt>
                <c:pt idx="1344">
                  <c:v>55.029129339305712</c:v>
                </c:pt>
                <c:pt idx="1345">
                  <c:v>55.070044792833151</c:v>
                </c:pt>
                <c:pt idx="1346">
                  <c:v>55.110974244120939</c:v>
                </c:pt>
                <c:pt idx="1347">
                  <c:v>55.151917693169096</c:v>
                </c:pt>
                <c:pt idx="1348">
                  <c:v>55.192847144456891</c:v>
                </c:pt>
                <c:pt idx="1349">
                  <c:v>55.233790593505041</c:v>
                </c:pt>
                <c:pt idx="1350">
                  <c:v>55.274720044792836</c:v>
                </c:pt>
                <c:pt idx="1351">
                  <c:v>55.315677491601349</c:v>
                </c:pt>
                <c:pt idx="1352">
                  <c:v>55.356662933930572</c:v>
                </c:pt>
                <c:pt idx="1353">
                  <c:v>55.397312430011205</c:v>
                </c:pt>
                <c:pt idx="1354">
                  <c:v>55.438241881298993</c:v>
                </c:pt>
                <c:pt idx="1355">
                  <c:v>55.479171332586795</c:v>
                </c:pt>
                <c:pt idx="1356">
                  <c:v>55.520114781634938</c:v>
                </c:pt>
                <c:pt idx="1357">
                  <c:v>55.561072228443457</c:v>
                </c:pt>
                <c:pt idx="1358">
                  <c:v>55.602071668533043</c:v>
                </c:pt>
                <c:pt idx="1359">
                  <c:v>55.642777155655097</c:v>
                </c:pt>
                <c:pt idx="1360">
                  <c:v>55.683734602463609</c:v>
                </c:pt>
                <c:pt idx="1361">
                  <c:v>55.724622060470331</c:v>
                </c:pt>
                <c:pt idx="1362">
                  <c:v>55.765579507278844</c:v>
                </c:pt>
                <c:pt idx="1363">
                  <c:v>55.806480963045921</c:v>
                </c:pt>
                <c:pt idx="1364">
                  <c:v>55.847396416573353</c:v>
                </c:pt>
                <c:pt idx="1365">
                  <c:v>55.888311870100793</c:v>
                </c:pt>
                <c:pt idx="1366">
                  <c:v>55.929227323628226</c:v>
                </c:pt>
                <c:pt idx="1367">
                  <c:v>55.970170772676376</c:v>
                </c:pt>
                <c:pt idx="1368">
                  <c:v>56.011086226203808</c:v>
                </c:pt>
                <c:pt idx="1369">
                  <c:v>56.052001679731248</c:v>
                </c:pt>
                <c:pt idx="1370">
                  <c:v>56.092931131019043</c:v>
                </c:pt>
                <c:pt idx="1371">
                  <c:v>56.133860582306838</c:v>
                </c:pt>
                <c:pt idx="1372">
                  <c:v>56.174776035834277</c:v>
                </c:pt>
                <c:pt idx="1373">
                  <c:v>56.215705487122065</c:v>
                </c:pt>
                <c:pt idx="1374">
                  <c:v>56.256620940649505</c:v>
                </c:pt>
                <c:pt idx="1375">
                  <c:v>56.297536394176937</c:v>
                </c:pt>
                <c:pt idx="1376">
                  <c:v>56.33849384098545</c:v>
                </c:pt>
                <c:pt idx="1377">
                  <c:v>56.379409294512882</c:v>
                </c:pt>
                <c:pt idx="1378">
                  <c:v>56.420324748040322</c:v>
                </c:pt>
                <c:pt idx="1379">
                  <c:v>56.46125419932811</c:v>
                </c:pt>
                <c:pt idx="1380">
                  <c:v>56.502197648376267</c:v>
                </c:pt>
                <c:pt idx="1381">
                  <c:v>56.542847144456893</c:v>
                </c:pt>
                <c:pt idx="1382">
                  <c:v>56.583790593505043</c:v>
                </c:pt>
                <c:pt idx="1383">
                  <c:v>56.624734042553193</c:v>
                </c:pt>
                <c:pt idx="1384">
                  <c:v>56.665691489361706</c:v>
                </c:pt>
                <c:pt idx="1385">
                  <c:v>56.706620940649501</c:v>
                </c:pt>
                <c:pt idx="1386">
                  <c:v>56.747592385218368</c:v>
                </c:pt>
                <c:pt idx="1387">
                  <c:v>56.788521836506163</c:v>
                </c:pt>
                <c:pt idx="1388">
                  <c:v>56.829465285554321</c:v>
                </c:pt>
                <c:pt idx="1389">
                  <c:v>56.870422732362826</c:v>
                </c:pt>
                <c:pt idx="1390">
                  <c:v>56.911072228443459</c:v>
                </c:pt>
                <c:pt idx="1391">
                  <c:v>56.951987681970884</c:v>
                </c:pt>
                <c:pt idx="1392">
                  <c:v>56.992931131019041</c:v>
                </c:pt>
                <c:pt idx="1393">
                  <c:v>57.033860582306836</c:v>
                </c:pt>
                <c:pt idx="1394">
                  <c:v>57.074776035834269</c:v>
                </c:pt>
                <c:pt idx="1395">
                  <c:v>57.115705487122071</c:v>
                </c:pt>
                <c:pt idx="1396">
                  <c:v>57.156676931690939</c:v>
                </c:pt>
                <c:pt idx="1397">
                  <c:v>57.197606382978726</c:v>
                </c:pt>
                <c:pt idx="1398">
                  <c:v>57.238549832026884</c:v>
                </c:pt>
                <c:pt idx="1399">
                  <c:v>57.279479283314672</c:v>
                </c:pt>
                <c:pt idx="1400">
                  <c:v>57.320422732362829</c:v>
                </c:pt>
                <c:pt idx="1401">
                  <c:v>57.361100223964165</c:v>
                </c:pt>
                <c:pt idx="1402">
                  <c:v>57.402029675251967</c:v>
                </c:pt>
                <c:pt idx="1403">
                  <c:v>57.442973124300117</c:v>
                </c:pt>
                <c:pt idx="1404">
                  <c:v>57.48393057110863</c:v>
                </c:pt>
                <c:pt idx="1405">
                  <c:v>57.52487402015678</c:v>
                </c:pt>
                <c:pt idx="1406">
                  <c:v>57.565817469204937</c:v>
                </c:pt>
                <c:pt idx="1407">
                  <c:v>57.60676091825308</c:v>
                </c:pt>
                <c:pt idx="1408">
                  <c:v>57.647704367301237</c:v>
                </c:pt>
                <c:pt idx="1409">
                  <c:v>57.688395856662936</c:v>
                </c:pt>
                <c:pt idx="1410">
                  <c:v>57.729395296752521</c:v>
                </c:pt>
                <c:pt idx="1411">
                  <c:v>57.770352743561034</c:v>
                </c:pt>
                <c:pt idx="1412">
                  <c:v>57.811310190369547</c:v>
                </c:pt>
                <c:pt idx="1413">
                  <c:v>57.852281634938414</c:v>
                </c:pt>
                <c:pt idx="1414">
                  <c:v>57.892987122060475</c:v>
                </c:pt>
                <c:pt idx="1415">
                  <c:v>57.934196528555439</c:v>
                </c:pt>
                <c:pt idx="1416">
                  <c:v>57.974874020156783</c:v>
                </c:pt>
                <c:pt idx="1417">
                  <c:v>58.015803471444578</c:v>
                </c:pt>
                <c:pt idx="1418">
                  <c:v>58.056760918253083</c:v>
                </c:pt>
                <c:pt idx="1419">
                  <c:v>58.097704367301233</c:v>
                </c:pt>
                <c:pt idx="1420">
                  <c:v>58.13864781634939</c:v>
                </c:pt>
                <c:pt idx="1421">
                  <c:v>58.179591265397541</c:v>
                </c:pt>
                <c:pt idx="1422">
                  <c:v>58.220534714445698</c:v>
                </c:pt>
                <c:pt idx="1423">
                  <c:v>58.261450167973123</c:v>
                </c:pt>
                <c:pt idx="1424">
                  <c:v>58.302113661814118</c:v>
                </c:pt>
                <c:pt idx="1425">
                  <c:v>58.343029115341551</c:v>
                </c:pt>
                <c:pt idx="1426">
                  <c:v>58.383944568868984</c:v>
                </c:pt>
                <c:pt idx="1427">
                  <c:v>58.424860022396423</c:v>
                </c:pt>
                <c:pt idx="1428">
                  <c:v>58.465775475923856</c:v>
                </c:pt>
                <c:pt idx="1429">
                  <c:v>58.506718924972013</c:v>
                </c:pt>
                <c:pt idx="1430">
                  <c:v>58.547634378499446</c:v>
                </c:pt>
                <c:pt idx="1431">
                  <c:v>58.588549832026878</c:v>
                </c:pt>
                <c:pt idx="1432">
                  <c:v>58.62947928331468</c:v>
                </c:pt>
                <c:pt idx="1433">
                  <c:v>58.67042273236283</c:v>
                </c:pt>
                <c:pt idx="1434">
                  <c:v>58.71133818589027</c:v>
                </c:pt>
                <c:pt idx="1435">
                  <c:v>58.752253639417695</c:v>
                </c:pt>
                <c:pt idx="1436">
                  <c:v>58.793169092945135</c:v>
                </c:pt>
                <c:pt idx="1437">
                  <c:v>58.834084546472567</c:v>
                </c:pt>
                <c:pt idx="1438">
                  <c:v>58.875013997760362</c:v>
                </c:pt>
                <c:pt idx="1439">
                  <c:v>58.915929451287795</c:v>
                </c:pt>
                <c:pt idx="1440">
                  <c:v>58.956872900335952</c:v>
                </c:pt>
                <c:pt idx="1441">
                  <c:v>58.997788353863392</c:v>
                </c:pt>
                <c:pt idx="1442">
                  <c:v>59.038703807390824</c:v>
                </c:pt>
                <c:pt idx="1443">
                  <c:v>59.079661254199337</c:v>
                </c:pt>
                <c:pt idx="1444">
                  <c:v>59.120576707726769</c:v>
                </c:pt>
                <c:pt idx="1445">
                  <c:v>59.161506159014564</c:v>
                </c:pt>
                <c:pt idx="1446">
                  <c:v>59.202421612541997</c:v>
                </c:pt>
                <c:pt idx="1447">
                  <c:v>59.243337066069437</c:v>
                </c:pt>
                <c:pt idx="1448">
                  <c:v>59.284252519596869</c:v>
                </c:pt>
                <c:pt idx="1449">
                  <c:v>59.324916013437857</c:v>
                </c:pt>
                <c:pt idx="1450">
                  <c:v>59.365873460246362</c:v>
                </c:pt>
                <c:pt idx="1451">
                  <c:v>59.406788913773802</c:v>
                </c:pt>
                <c:pt idx="1452">
                  <c:v>59.447704367301242</c:v>
                </c:pt>
                <c:pt idx="1453">
                  <c:v>59.488647816349392</c:v>
                </c:pt>
                <c:pt idx="1454">
                  <c:v>59.529563269876832</c:v>
                </c:pt>
                <c:pt idx="1455">
                  <c:v>59.570464725643902</c:v>
                </c:pt>
                <c:pt idx="1456">
                  <c:v>59.611422172452414</c:v>
                </c:pt>
                <c:pt idx="1457">
                  <c:v>59.652435610302355</c:v>
                </c:pt>
                <c:pt idx="1458">
                  <c:v>59.693127099664061</c:v>
                </c:pt>
                <c:pt idx="1459">
                  <c:v>59.734098544232928</c:v>
                </c:pt>
                <c:pt idx="1460">
                  <c:v>59.775055991041441</c:v>
                </c:pt>
                <c:pt idx="1461">
                  <c:v>59.816013437849954</c:v>
                </c:pt>
                <c:pt idx="1462">
                  <c:v>59.856900895856668</c:v>
                </c:pt>
                <c:pt idx="1463">
                  <c:v>59.897914333706609</c:v>
                </c:pt>
                <c:pt idx="1464">
                  <c:v>59.938843784994404</c:v>
                </c:pt>
                <c:pt idx="1465">
                  <c:v>59.979801231802917</c:v>
                </c:pt>
                <c:pt idx="1466">
                  <c:v>60.020450727883542</c:v>
                </c:pt>
                <c:pt idx="1467">
                  <c:v>60.061408174692055</c:v>
                </c:pt>
                <c:pt idx="1468">
                  <c:v>60.102351623740212</c:v>
                </c:pt>
                <c:pt idx="1469">
                  <c:v>60.143295072788355</c:v>
                </c:pt>
                <c:pt idx="1470">
                  <c:v>60.18426651735723</c:v>
                </c:pt>
                <c:pt idx="1471">
                  <c:v>60.22520996640538</c:v>
                </c:pt>
                <c:pt idx="1472">
                  <c:v>60.266153415453537</c:v>
                </c:pt>
                <c:pt idx="1473">
                  <c:v>60.307082866741325</c:v>
                </c:pt>
                <c:pt idx="1474">
                  <c:v>60.347746360582313</c:v>
                </c:pt>
                <c:pt idx="1475">
                  <c:v>60.388675811870108</c:v>
                </c:pt>
                <c:pt idx="1476">
                  <c:v>60.429619260918258</c:v>
                </c:pt>
                <c:pt idx="1477">
                  <c:v>60.470576707726771</c:v>
                </c:pt>
                <c:pt idx="1478">
                  <c:v>60.51149216125421</c:v>
                </c:pt>
                <c:pt idx="1479">
                  <c:v>60.552407614781636</c:v>
                </c:pt>
                <c:pt idx="1480">
                  <c:v>60.593323068309076</c:v>
                </c:pt>
                <c:pt idx="1481">
                  <c:v>60.634294512877943</c:v>
                </c:pt>
                <c:pt idx="1482">
                  <c:v>60.675251959686456</c:v>
                </c:pt>
                <c:pt idx="1483">
                  <c:v>60.716181410974251</c:v>
                </c:pt>
                <c:pt idx="1484">
                  <c:v>60.757124860022401</c:v>
                </c:pt>
                <c:pt idx="1485">
                  <c:v>60.797774356103027</c:v>
                </c:pt>
                <c:pt idx="1486">
                  <c:v>60.838717805151184</c:v>
                </c:pt>
                <c:pt idx="1487">
                  <c:v>60.879689249720052</c:v>
                </c:pt>
                <c:pt idx="1488">
                  <c:v>60.920632698768209</c:v>
                </c:pt>
                <c:pt idx="1489">
                  <c:v>60.961576147816352</c:v>
                </c:pt>
                <c:pt idx="1490">
                  <c:v>61.002519596864509</c:v>
                </c:pt>
                <c:pt idx="1491">
                  <c:v>61.043463045912659</c:v>
                </c:pt>
                <c:pt idx="1492">
                  <c:v>61.084392497200454</c:v>
                </c:pt>
                <c:pt idx="1493">
                  <c:v>61.125083986562153</c:v>
                </c:pt>
                <c:pt idx="1494">
                  <c:v>61.166055431131021</c:v>
                </c:pt>
                <c:pt idx="1495">
                  <c:v>61.206998880179178</c:v>
                </c:pt>
                <c:pt idx="1496">
                  <c:v>61.247928331466966</c:v>
                </c:pt>
                <c:pt idx="1497">
                  <c:v>61.288871780515123</c:v>
                </c:pt>
                <c:pt idx="1498">
                  <c:v>61.329815229563273</c:v>
                </c:pt>
                <c:pt idx="1499">
                  <c:v>61.370744680851068</c:v>
                </c:pt>
                <c:pt idx="1500">
                  <c:v>61.411688129899218</c:v>
                </c:pt>
                <c:pt idx="1501">
                  <c:v>61.452645576707731</c:v>
                </c:pt>
                <c:pt idx="1502">
                  <c:v>61.493281075028001</c:v>
                </c:pt>
                <c:pt idx="1503">
                  <c:v>61.534294512877949</c:v>
                </c:pt>
                <c:pt idx="1504">
                  <c:v>61.575251959686454</c:v>
                </c:pt>
                <c:pt idx="1505">
                  <c:v>61.616237402015678</c:v>
                </c:pt>
                <c:pt idx="1506">
                  <c:v>61.656942889137746</c:v>
                </c:pt>
                <c:pt idx="1507">
                  <c:v>61.697900335946251</c:v>
                </c:pt>
                <c:pt idx="1508">
                  <c:v>61.738787793952973</c:v>
                </c:pt>
                <c:pt idx="1509">
                  <c:v>61.779759238521841</c:v>
                </c:pt>
                <c:pt idx="1510">
                  <c:v>61.820702687569998</c:v>
                </c:pt>
                <c:pt idx="1511">
                  <c:v>61.861646136618148</c:v>
                </c:pt>
                <c:pt idx="1512">
                  <c:v>61.902575587905943</c:v>
                </c:pt>
                <c:pt idx="1513">
                  <c:v>61.943533034714449</c:v>
                </c:pt>
                <c:pt idx="1514">
                  <c:v>61.984462486002251</c:v>
                </c:pt>
                <c:pt idx="1515">
                  <c:v>62.025433930571111</c:v>
                </c:pt>
                <c:pt idx="1516">
                  <c:v>62.066083426651744</c:v>
                </c:pt>
                <c:pt idx="1517">
                  <c:v>62.107012877939532</c:v>
                </c:pt>
                <c:pt idx="1518">
                  <c:v>62.147956326987689</c:v>
                </c:pt>
                <c:pt idx="1519">
                  <c:v>62.188885778275477</c:v>
                </c:pt>
                <c:pt idx="1520">
                  <c:v>62.229815229563279</c:v>
                </c:pt>
                <c:pt idx="1521">
                  <c:v>62.270744680851067</c:v>
                </c:pt>
                <c:pt idx="1522">
                  <c:v>62.311688129899224</c:v>
                </c:pt>
                <c:pt idx="1523">
                  <c:v>62.352617581187012</c:v>
                </c:pt>
                <c:pt idx="1524">
                  <c:v>62.393561030235169</c:v>
                </c:pt>
                <c:pt idx="1525">
                  <c:v>62.434490481522957</c:v>
                </c:pt>
                <c:pt idx="1526">
                  <c:v>62.475447928331477</c:v>
                </c:pt>
                <c:pt idx="1527">
                  <c:v>62.516377379619264</c:v>
                </c:pt>
                <c:pt idx="1528">
                  <c:v>62.557054871220615</c:v>
                </c:pt>
                <c:pt idx="1529">
                  <c:v>62.597984322508402</c:v>
                </c:pt>
                <c:pt idx="1530">
                  <c:v>62.638941769316915</c:v>
                </c:pt>
                <c:pt idx="1531">
                  <c:v>62.67987122060471</c:v>
                </c:pt>
                <c:pt idx="1532">
                  <c:v>62.720800671892505</c:v>
                </c:pt>
                <c:pt idx="1533">
                  <c:v>62.761744120940655</c:v>
                </c:pt>
                <c:pt idx="1534">
                  <c:v>62.80267357222845</c:v>
                </c:pt>
                <c:pt idx="1535">
                  <c:v>62.843631019036955</c:v>
                </c:pt>
                <c:pt idx="1536">
                  <c:v>62.884560470324757</c:v>
                </c:pt>
                <c:pt idx="1537">
                  <c:v>62.925517917133263</c:v>
                </c:pt>
                <c:pt idx="1538">
                  <c:v>62.966153415453533</c:v>
                </c:pt>
                <c:pt idx="1539">
                  <c:v>63.007110862262046</c:v>
                </c:pt>
                <c:pt idx="1540">
                  <c:v>63.048040313549841</c:v>
                </c:pt>
                <c:pt idx="1541">
                  <c:v>63.088983762597991</c:v>
                </c:pt>
                <c:pt idx="1542">
                  <c:v>63.129913213885786</c:v>
                </c:pt>
                <c:pt idx="1543">
                  <c:v>63.170870660694291</c:v>
                </c:pt>
                <c:pt idx="1544">
                  <c:v>63.211800111982093</c:v>
                </c:pt>
                <c:pt idx="1545">
                  <c:v>63.252743561030243</c:v>
                </c:pt>
                <c:pt idx="1546">
                  <c:v>63.293687010078393</c:v>
                </c:pt>
                <c:pt idx="1547">
                  <c:v>63.334630459126544</c:v>
                </c:pt>
                <c:pt idx="1548">
                  <c:v>63.375265957446814</c:v>
                </c:pt>
                <c:pt idx="1549">
                  <c:v>63.416223404255327</c:v>
                </c:pt>
                <c:pt idx="1550">
                  <c:v>63.457166853303477</c:v>
                </c:pt>
                <c:pt idx="1551">
                  <c:v>63.498096304591272</c:v>
                </c:pt>
                <c:pt idx="1552">
                  <c:v>63.539039753639429</c:v>
                </c:pt>
                <c:pt idx="1553">
                  <c:v>63.579969204927217</c:v>
                </c:pt>
                <c:pt idx="1554">
                  <c:v>63.620912653975374</c:v>
                </c:pt>
                <c:pt idx="1555">
                  <c:v>63.661842105263162</c:v>
                </c:pt>
                <c:pt idx="1556">
                  <c:v>63.702785554311319</c:v>
                </c:pt>
                <c:pt idx="1557">
                  <c:v>63.743491041433373</c:v>
                </c:pt>
                <c:pt idx="1558">
                  <c:v>63.784462486002241</c:v>
                </c:pt>
                <c:pt idx="1559">
                  <c:v>63.825433930571116</c:v>
                </c:pt>
                <c:pt idx="1560">
                  <c:v>63.866349384098548</c:v>
                </c:pt>
                <c:pt idx="1561">
                  <c:v>63.907320828667423</c:v>
                </c:pt>
                <c:pt idx="1562">
                  <c:v>63.948264277715573</c:v>
                </c:pt>
                <c:pt idx="1563">
                  <c:v>63.989193729003368</c:v>
                </c:pt>
                <c:pt idx="1564">
                  <c:v>64.030137178051518</c:v>
                </c:pt>
                <c:pt idx="1565">
                  <c:v>64.071052631578951</c:v>
                </c:pt>
                <c:pt idx="1566">
                  <c:v>64.111968085106383</c:v>
                </c:pt>
                <c:pt idx="1567">
                  <c:v>64.15288353863383</c:v>
                </c:pt>
                <c:pt idx="1568">
                  <c:v>64.193798992161263</c:v>
                </c:pt>
                <c:pt idx="1569">
                  <c:v>64.234728443449058</c:v>
                </c:pt>
                <c:pt idx="1570">
                  <c:v>64.27564389697649</c:v>
                </c:pt>
                <c:pt idx="1571">
                  <c:v>64.316559350503923</c:v>
                </c:pt>
                <c:pt idx="1572">
                  <c:v>64.357180851063831</c:v>
                </c:pt>
                <c:pt idx="1573">
                  <c:v>64.398124300111988</c:v>
                </c:pt>
                <c:pt idx="1574">
                  <c:v>64.439067749160145</c:v>
                </c:pt>
                <c:pt idx="1575">
                  <c:v>64.480039193729013</c:v>
                </c:pt>
                <c:pt idx="1576">
                  <c:v>64.520968645016808</c:v>
                </c:pt>
                <c:pt idx="1577">
                  <c:v>64.561912094064951</c:v>
                </c:pt>
                <c:pt idx="1578">
                  <c:v>64.602883538633833</c:v>
                </c:pt>
                <c:pt idx="1579">
                  <c:v>64.643812989921614</c:v>
                </c:pt>
                <c:pt idx="1580">
                  <c:v>64.684756438969771</c:v>
                </c:pt>
                <c:pt idx="1581">
                  <c:v>64.725405935050389</c:v>
                </c:pt>
                <c:pt idx="1582">
                  <c:v>64.766349384098547</c:v>
                </c:pt>
                <c:pt idx="1583">
                  <c:v>64.807278835386342</c:v>
                </c:pt>
                <c:pt idx="1584">
                  <c:v>64.848222284434499</c:v>
                </c:pt>
                <c:pt idx="1585">
                  <c:v>64.889165733482642</c:v>
                </c:pt>
                <c:pt idx="1586">
                  <c:v>64.930109182530799</c:v>
                </c:pt>
                <c:pt idx="1587">
                  <c:v>64.971052631578956</c:v>
                </c:pt>
                <c:pt idx="1588">
                  <c:v>65.011996080627114</c:v>
                </c:pt>
                <c:pt idx="1589">
                  <c:v>65.052967525195967</c:v>
                </c:pt>
                <c:pt idx="1590">
                  <c:v>65.0936170212766</c:v>
                </c:pt>
                <c:pt idx="1591">
                  <c:v>65.134546472564395</c:v>
                </c:pt>
                <c:pt idx="1592">
                  <c:v>65.175489921612552</c:v>
                </c:pt>
                <c:pt idx="1593">
                  <c:v>65.216433370660695</c:v>
                </c:pt>
                <c:pt idx="1594">
                  <c:v>65.257376819708853</c:v>
                </c:pt>
                <c:pt idx="1595">
                  <c:v>65.298208286674139</c:v>
                </c:pt>
                <c:pt idx="1596">
                  <c:v>65.339165733482645</c:v>
                </c:pt>
                <c:pt idx="1597">
                  <c:v>65.38009518477044</c:v>
                </c:pt>
                <c:pt idx="1598">
                  <c:v>65.421052631578959</c:v>
                </c:pt>
                <c:pt idx="1599">
                  <c:v>65.461996080627102</c:v>
                </c:pt>
                <c:pt idx="1600">
                  <c:v>65.502925531914897</c:v>
                </c:pt>
                <c:pt idx="1601">
                  <c:v>65.543882978723403</c:v>
                </c:pt>
                <c:pt idx="1602">
                  <c:v>65.58482642777156</c:v>
                </c:pt>
                <c:pt idx="1603">
                  <c:v>65.625475923852193</c:v>
                </c:pt>
                <c:pt idx="1604">
                  <c:v>65.666447368421061</c:v>
                </c:pt>
                <c:pt idx="1605">
                  <c:v>65.707376819708855</c:v>
                </c:pt>
                <c:pt idx="1606">
                  <c:v>65.748334266517361</c:v>
                </c:pt>
                <c:pt idx="1607">
                  <c:v>65.789277715565518</c:v>
                </c:pt>
                <c:pt idx="1608">
                  <c:v>65.830207166853313</c:v>
                </c:pt>
                <c:pt idx="1609">
                  <c:v>65.871150615901456</c:v>
                </c:pt>
                <c:pt idx="1610">
                  <c:v>65.912080067189251</c:v>
                </c:pt>
                <c:pt idx="1611">
                  <c:v>65.953023516237408</c:v>
                </c:pt>
                <c:pt idx="1612">
                  <c:v>65.993687010078389</c:v>
                </c:pt>
                <c:pt idx="1613">
                  <c:v>66.034616461366184</c:v>
                </c:pt>
                <c:pt idx="1614">
                  <c:v>66.075601903695414</c:v>
                </c:pt>
                <c:pt idx="1615">
                  <c:v>66.116531354983209</c:v>
                </c:pt>
                <c:pt idx="1616">
                  <c:v>66.157376819708858</c:v>
                </c:pt>
                <c:pt idx="1617">
                  <c:v>66.198474244120945</c:v>
                </c:pt>
                <c:pt idx="1618">
                  <c:v>66.23916573348265</c:v>
                </c:pt>
                <c:pt idx="1619">
                  <c:v>66.280165173572243</c:v>
                </c:pt>
                <c:pt idx="1620">
                  <c:v>66.321150615901459</c:v>
                </c:pt>
                <c:pt idx="1621">
                  <c:v>66.362136058230689</c:v>
                </c:pt>
                <c:pt idx="1622">
                  <c:v>66.402841545352757</c:v>
                </c:pt>
                <c:pt idx="1623">
                  <c:v>66.443812989921625</c:v>
                </c:pt>
                <c:pt idx="1624">
                  <c:v>66.484784434490479</c:v>
                </c:pt>
                <c:pt idx="1625">
                  <c:v>66.525755879059361</c:v>
                </c:pt>
                <c:pt idx="1626">
                  <c:v>66.566727323628228</c:v>
                </c:pt>
                <c:pt idx="1627">
                  <c:v>66.607432810750282</c:v>
                </c:pt>
                <c:pt idx="1628">
                  <c:v>66.648418253079512</c:v>
                </c:pt>
                <c:pt idx="1629">
                  <c:v>66.689417693169105</c:v>
                </c:pt>
                <c:pt idx="1630">
                  <c:v>66.730123180291159</c:v>
                </c:pt>
                <c:pt idx="1631">
                  <c:v>66.771122620380751</c:v>
                </c:pt>
                <c:pt idx="1632">
                  <c:v>66.812178051511765</c:v>
                </c:pt>
                <c:pt idx="1633">
                  <c:v>66.852939529675254</c:v>
                </c:pt>
                <c:pt idx="1634">
                  <c:v>66.893952967525195</c:v>
                </c:pt>
                <c:pt idx="1635">
                  <c:v>66.934714445688698</c:v>
                </c:pt>
                <c:pt idx="1636">
                  <c:v>66.975713885778291</c:v>
                </c:pt>
                <c:pt idx="1637">
                  <c:v>67.016727323628231</c:v>
                </c:pt>
                <c:pt idx="1638">
                  <c:v>67.057432810750285</c:v>
                </c:pt>
                <c:pt idx="1639">
                  <c:v>67.098418253079515</c:v>
                </c:pt>
                <c:pt idx="1640">
                  <c:v>67.139417693169108</c:v>
                </c:pt>
                <c:pt idx="1641">
                  <c:v>67.180417133258686</c:v>
                </c:pt>
                <c:pt idx="1642">
                  <c:v>67.221164613661813</c:v>
                </c:pt>
                <c:pt idx="1643">
                  <c:v>67.262164053751405</c:v>
                </c:pt>
                <c:pt idx="1644">
                  <c:v>67.303163493840998</c:v>
                </c:pt>
                <c:pt idx="1645">
                  <c:v>67.343910974244125</c:v>
                </c:pt>
                <c:pt idx="1646">
                  <c:v>67.384938409854428</c:v>
                </c:pt>
                <c:pt idx="1647">
                  <c:v>67.425657894736844</c:v>
                </c:pt>
                <c:pt idx="1648">
                  <c:v>67.466657334826436</c:v>
                </c:pt>
                <c:pt idx="1649">
                  <c:v>67.50768477043674</c:v>
                </c:pt>
                <c:pt idx="1650">
                  <c:v>67.548390257558793</c:v>
                </c:pt>
                <c:pt idx="1651">
                  <c:v>67.589375699888024</c:v>
                </c:pt>
                <c:pt idx="1652">
                  <c:v>67.630375139977616</c:v>
                </c:pt>
                <c:pt idx="1653">
                  <c:v>67.671122620380743</c:v>
                </c:pt>
                <c:pt idx="1654">
                  <c:v>67.712108062709973</c:v>
                </c:pt>
                <c:pt idx="1655">
                  <c:v>67.753107502799566</c:v>
                </c:pt>
                <c:pt idx="1656">
                  <c:v>67.79384098544233</c:v>
                </c:pt>
                <c:pt idx="1657">
                  <c:v>67.834882418812995</c:v>
                </c:pt>
                <c:pt idx="1658">
                  <c:v>67.875881858902574</c:v>
                </c:pt>
                <c:pt idx="1659">
                  <c:v>67.916587346024642</c:v>
                </c:pt>
                <c:pt idx="1660">
                  <c:v>67.957586786114234</c:v>
                </c:pt>
                <c:pt idx="1661">
                  <c:v>67.998586226203813</c:v>
                </c:pt>
                <c:pt idx="1662">
                  <c:v>68.039585666293391</c:v>
                </c:pt>
                <c:pt idx="1663">
                  <c:v>68.080319148936184</c:v>
                </c:pt>
                <c:pt idx="1664">
                  <c:v>68.1213045912654</c:v>
                </c:pt>
                <c:pt idx="1665">
                  <c:v>68.162304031354992</c:v>
                </c:pt>
                <c:pt idx="1666">
                  <c:v>68.203009518477046</c:v>
                </c:pt>
                <c:pt idx="1667">
                  <c:v>68.244036954087349</c:v>
                </c:pt>
                <c:pt idx="1668">
                  <c:v>68.285036394176942</c:v>
                </c:pt>
                <c:pt idx="1669">
                  <c:v>68.325727883538647</c:v>
                </c:pt>
                <c:pt idx="1670">
                  <c:v>68.366727323628226</c:v>
                </c:pt>
                <c:pt idx="1671">
                  <c:v>68.407726763717818</c:v>
                </c:pt>
                <c:pt idx="1672">
                  <c:v>68.448474244120945</c:v>
                </c:pt>
                <c:pt idx="1673">
                  <c:v>68.489459686450175</c:v>
                </c:pt>
                <c:pt idx="1674">
                  <c:v>68.530459126539768</c:v>
                </c:pt>
                <c:pt idx="1675">
                  <c:v>68.571444568868984</c:v>
                </c:pt>
                <c:pt idx="1676">
                  <c:v>68.612164053751414</c:v>
                </c:pt>
                <c:pt idx="1677">
                  <c:v>68.65314949608063</c:v>
                </c:pt>
                <c:pt idx="1678">
                  <c:v>68.694148936170222</c:v>
                </c:pt>
                <c:pt idx="1679">
                  <c:v>68.734840425531928</c:v>
                </c:pt>
                <c:pt idx="1680">
                  <c:v>68.775867861142231</c:v>
                </c:pt>
                <c:pt idx="1681">
                  <c:v>68.816853303471447</c:v>
                </c:pt>
                <c:pt idx="1682">
                  <c:v>68.857572788353863</c:v>
                </c:pt>
                <c:pt idx="1683">
                  <c:v>68.898572228443456</c:v>
                </c:pt>
                <c:pt idx="1684">
                  <c:v>68.939571668533048</c:v>
                </c:pt>
                <c:pt idx="1685">
                  <c:v>68.980291153415465</c:v>
                </c:pt>
                <c:pt idx="1686">
                  <c:v>69.021332586786116</c:v>
                </c:pt>
                <c:pt idx="1687">
                  <c:v>69.06215005599104</c:v>
                </c:pt>
                <c:pt idx="1688">
                  <c:v>69.103163493840995</c:v>
                </c:pt>
                <c:pt idx="1689">
                  <c:v>69.144190929451298</c:v>
                </c:pt>
                <c:pt idx="1690">
                  <c:v>69.184896416573352</c:v>
                </c:pt>
                <c:pt idx="1691">
                  <c:v>69.225965845464728</c:v>
                </c:pt>
                <c:pt idx="1692">
                  <c:v>69.266685330347144</c:v>
                </c:pt>
                <c:pt idx="1693">
                  <c:v>69.307670772676374</c:v>
                </c:pt>
                <c:pt idx="1694">
                  <c:v>69.348670212765967</c:v>
                </c:pt>
                <c:pt idx="1695">
                  <c:v>69.389403695408745</c:v>
                </c:pt>
                <c:pt idx="1696">
                  <c:v>69.430403135498324</c:v>
                </c:pt>
                <c:pt idx="1697">
                  <c:v>69.471388577827554</c:v>
                </c:pt>
                <c:pt idx="1698">
                  <c:v>69.512136058230695</c:v>
                </c:pt>
                <c:pt idx="1699">
                  <c:v>69.553135498320273</c:v>
                </c:pt>
                <c:pt idx="1700">
                  <c:v>69.594134938409866</c:v>
                </c:pt>
                <c:pt idx="1701">
                  <c:v>69.635134378499444</c:v>
                </c:pt>
                <c:pt idx="1702">
                  <c:v>69.675839865621512</c:v>
                </c:pt>
                <c:pt idx="1703">
                  <c:v>69.71683930571109</c:v>
                </c:pt>
                <c:pt idx="1704">
                  <c:v>69.757866741321394</c:v>
                </c:pt>
                <c:pt idx="1705">
                  <c:v>69.798572228443462</c:v>
                </c:pt>
                <c:pt idx="1706">
                  <c:v>69.83959966405375</c:v>
                </c:pt>
                <c:pt idx="1707">
                  <c:v>69.880599104143343</c:v>
                </c:pt>
                <c:pt idx="1708">
                  <c:v>69.921318589025759</c:v>
                </c:pt>
                <c:pt idx="1709">
                  <c:v>69.962318029115352</c:v>
                </c:pt>
                <c:pt idx="1710">
                  <c:v>70.003317469204944</c:v>
                </c:pt>
                <c:pt idx="1711">
                  <c:v>70.044022956326984</c:v>
                </c:pt>
                <c:pt idx="1712">
                  <c:v>70.085022396416576</c:v>
                </c:pt>
                <c:pt idx="1713">
                  <c:v>70.12607782754759</c:v>
                </c:pt>
                <c:pt idx="1714">
                  <c:v>70.166783314669658</c:v>
                </c:pt>
                <c:pt idx="1715">
                  <c:v>70.207782754759251</c:v>
                </c:pt>
                <c:pt idx="1716">
                  <c:v>70.248782194848829</c:v>
                </c:pt>
                <c:pt idx="1717">
                  <c:v>70.289515677491607</c:v>
                </c:pt>
                <c:pt idx="1718">
                  <c:v>70.3305151175812</c:v>
                </c:pt>
                <c:pt idx="1719">
                  <c:v>70.371514557670778</c:v>
                </c:pt>
                <c:pt idx="1720">
                  <c:v>70.412220044792846</c:v>
                </c:pt>
                <c:pt idx="1721">
                  <c:v>70.453219484882425</c:v>
                </c:pt>
                <c:pt idx="1722">
                  <c:v>70.494218924972003</c:v>
                </c:pt>
                <c:pt idx="1723">
                  <c:v>70.534966405375144</c:v>
                </c:pt>
                <c:pt idx="1724">
                  <c:v>70.575965845464737</c:v>
                </c:pt>
                <c:pt idx="1725">
                  <c:v>70.616979283314677</c:v>
                </c:pt>
                <c:pt idx="1726">
                  <c:v>70.657964725643893</c:v>
                </c:pt>
                <c:pt idx="1727">
                  <c:v>70.698740201567745</c:v>
                </c:pt>
                <c:pt idx="1728">
                  <c:v>70.739739641657337</c:v>
                </c:pt>
                <c:pt idx="1729">
                  <c:v>70.780445128779405</c:v>
                </c:pt>
                <c:pt idx="1730">
                  <c:v>70.821458566629346</c:v>
                </c:pt>
                <c:pt idx="1731">
                  <c:v>70.862486002239649</c:v>
                </c:pt>
                <c:pt idx="1732">
                  <c:v>70.9032614781635</c:v>
                </c:pt>
                <c:pt idx="1733">
                  <c:v>70.944288913773804</c:v>
                </c:pt>
                <c:pt idx="1734">
                  <c:v>70.985064389697655</c:v>
                </c:pt>
                <c:pt idx="1735">
                  <c:v>71.02590985442329</c:v>
                </c:pt>
                <c:pt idx="1736">
                  <c:v>71.066895296752534</c:v>
                </c:pt>
                <c:pt idx="1737">
                  <c:v>71.107894736842113</c:v>
                </c:pt>
                <c:pt idx="1738">
                  <c:v>71.148894176931705</c:v>
                </c:pt>
                <c:pt idx="1739">
                  <c:v>71.189627659574484</c:v>
                </c:pt>
                <c:pt idx="1740">
                  <c:v>71.230627099664062</c:v>
                </c:pt>
                <c:pt idx="1741">
                  <c:v>71.271626539753655</c:v>
                </c:pt>
                <c:pt idx="1742">
                  <c:v>71.312332026875708</c:v>
                </c:pt>
                <c:pt idx="1743">
                  <c:v>71.353331466965287</c:v>
                </c:pt>
                <c:pt idx="1744">
                  <c:v>71.394372900335952</c:v>
                </c:pt>
                <c:pt idx="1745">
                  <c:v>71.43507838745802</c:v>
                </c:pt>
                <c:pt idx="1746">
                  <c:v>71.476091825307961</c:v>
                </c:pt>
                <c:pt idx="1747">
                  <c:v>71.517091265397553</c:v>
                </c:pt>
                <c:pt idx="1748">
                  <c:v>71.557796752519593</c:v>
                </c:pt>
                <c:pt idx="1749">
                  <c:v>71.598782194848823</c:v>
                </c:pt>
                <c:pt idx="1750">
                  <c:v>71.639795632698778</c:v>
                </c:pt>
                <c:pt idx="1751">
                  <c:v>71.680515117581194</c:v>
                </c:pt>
                <c:pt idx="1752">
                  <c:v>71.721514557670773</c:v>
                </c:pt>
                <c:pt idx="1753">
                  <c:v>71.762500000000017</c:v>
                </c:pt>
                <c:pt idx="1754">
                  <c:v>71.803485442329233</c:v>
                </c:pt>
                <c:pt idx="1755">
                  <c:v>71.844190929451287</c:v>
                </c:pt>
                <c:pt idx="1756">
                  <c:v>71.885232362821952</c:v>
                </c:pt>
                <c:pt idx="1757">
                  <c:v>71.925965845464731</c:v>
                </c:pt>
                <c:pt idx="1758">
                  <c:v>71.966965285554323</c:v>
                </c:pt>
                <c:pt idx="1759">
                  <c:v>72.007964725643902</c:v>
                </c:pt>
                <c:pt idx="1760">
                  <c:v>72.048978163493842</c:v>
                </c:pt>
                <c:pt idx="1761">
                  <c:v>72.089669652855562</c:v>
                </c:pt>
                <c:pt idx="1762">
                  <c:v>72.130669092945126</c:v>
                </c:pt>
                <c:pt idx="1763">
                  <c:v>72.171668533034719</c:v>
                </c:pt>
                <c:pt idx="1764">
                  <c:v>72.212374020156787</c:v>
                </c:pt>
                <c:pt idx="1765">
                  <c:v>72.253401455767076</c:v>
                </c:pt>
                <c:pt idx="1766">
                  <c:v>72.294400895856668</c:v>
                </c:pt>
                <c:pt idx="1767">
                  <c:v>72.335106382978736</c:v>
                </c:pt>
                <c:pt idx="1768">
                  <c:v>72.376105823068315</c:v>
                </c:pt>
                <c:pt idx="1769">
                  <c:v>72.417091265397545</c:v>
                </c:pt>
                <c:pt idx="1770">
                  <c:v>72.458104703247486</c:v>
                </c:pt>
                <c:pt idx="1771">
                  <c:v>72.498810190369539</c:v>
                </c:pt>
                <c:pt idx="1772">
                  <c:v>72.53979563269877</c:v>
                </c:pt>
                <c:pt idx="1773">
                  <c:v>72.580795072788362</c:v>
                </c:pt>
                <c:pt idx="1774">
                  <c:v>72.621486562150068</c:v>
                </c:pt>
                <c:pt idx="1775">
                  <c:v>72.662486002239646</c:v>
                </c:pt>
                <c:pt idx="1776">
                  <c:v>72.703485442329224</c:v>
                </c:pt>
                <c:pt idx="1777">
                  <c:v>72.744484882418817</c:v>
                </c:pt>
                <c:pt idx="1778">
                  <c:v>72.78521836506161</c:v>
                </c:pt>
                <c:pt idx="1779">
                  <c:v>72.826203807390826</c:v>
                </c:pt>
                <c:pt idx="1780">
                  <c:v>72.867189249720056</c:v>
                </c:pt>
                <c:pt idx="1781">
                  <c:v>72.907908734602472</c:v>
                </c:pt>
                <c:pt idx="1782">
                  <c:v>72.948908174692065</c:v>
                </c:pt>
                <c:pt idx="1783">
                  <c:v>72.989921612542005</c:v>
                </c:pt>
                <c:pt idx="1784">
                  <c:v>73.030697088465857</c:v>
                </c:pt>
                <c:pt idx="1785">
                  <c:v>73.071710526315798</c:v>
                </c:pt>
                <c:pt idx="1786">
                  <c:v>73.11251399776036</c:v>
                </c:pt>
                <c:pt idx="1787">
                  <c:v>73.153555431131025</c:v>
                </c:pt>
                <c:pt idx="1788">
                  <c:v>73.194582866741328</c:v>
                </c:pt>
                <c:pt idx="1789">
                  <c:v>73.235274356103034</c:v>
                </c:pt>
                <c:pt idx="1790">
                  <c:v>73.276273796192626</c:v>
                </c:pt>
                <c:pt idx="1791">
                  <c:v>73.31697928331468</c:v>
                </c:pt>
                <c:pt idx="1792">
                  <c:v>73.357992721164621</c:v>
                </c:pt>
                <c:pt idx="1793">
                  <c:v>73.398992161254213</c:v>
                </c:pt>
                <c:pt idx="1794">
                  <c:v>73.439767637178065</c:v>
                </c:pt>
                <c:pt idx="1795">
                  <c:v>73.480767077267643</c:v>
                </c:pt>
                <c:pt idx="1796">
                  <c:v>73.521766517357221</c:v>
                </c:pt>
                <c:pt idx="1797">
                  <c:v>73.562472004479289</c:v>
                </c:pt>
                <c:pt idx="1798">
                  <c:v>73.60348544232923</c:v>
                </c:pt>
                <c:pt idx="1799">
                  <c:v>73.64447088465846</c:v>
                </c:pt>
                <c:pt idx="1800">
                  <c:v>73.685470324748053</c:v>
                </c:pt>
                <c:pt idx="1801">
                  <c:v>73.726189809630469</c:v>
                </c:pt>
                <c:pt idx="1802">
                  <c:v>73.767175251959685</c:v>
                </c:pt>
                <c:pt idx="1803">
                  <c:v>73.808174692049278</c:v>
                </c:pt>
                <c:pt idx="1804">
                  <c:v>73.848880179171331</c:v>
                </c:pt>
                <c:pt idx="1805">
                  <c:v>73.889865621500576</c:v>
                </c:pt>
                <c:pt idx="1806">
                  <c:v>73.930865061590154</c:v>
                </c:pt>
                <c:pt idx="1807">
                  <c:v>73.971864501679732</c:v>
                </c:pt>
                <c:pt idx="1808">
                  <c:v>74.012555991041438</c:v>
                </c:pt>
                <c:pt idx="1809">
                  <c:v>74.053597424412104</c:v>
                </c:pt>
                <c:pt idx="1810">
                  <c:v>74.094386898096317</c:v>
                </c:pt>
                <c:pt idx="1811">
                  <c:v>74.135400335946258</c:v>
                </c:pt>
                <c:pt idx="1812">
                  <c:v>74.176413773796199</c:v>
                </c:pt>
                <c:pt idx="1813">
                  <c:v>74.217133258678615</c:v>
                </c:pt>
                <c:pt idx="1814">
                  <c:v>74.25817469204928</c:v>
                </c:pt>
                <c:pt idx="1815">
                  <c:v>74.298880179171348</c:v>
                </c:pt>
                <c:pt idx="1816">
                  <c:v>74.339893617021289</c:v>
                </c:pt>
                <c:pt idx="1817">
                  <c:v>74.380921052631592</c:v>
                </c:pt>
                <c:pt idx="1818">
                  <c:v>74.421640537514008</c:v>
                </c:pt>
                <c:pt idx="1819">
                  <c:v>74.462681970884674</c:v>
                </c:pt>
                <c:pt idx="1820">
                  <c:v>74.503681410974252</c:v>
                </c:pt>
                <c:pt idx="1821">
                  <c:v>74.544372900335958</c:v>
                </c:pt>
                <c:pt idx="1822">
                  <c:v>74.585372340425536</c:v>
                </c:pt>
                <c:pt idx="1823">
                  <c:v>74.626385778275477</c:v>
                </c:pt>
                <c:pt idx="1824">
                  <c:v>74.667105263157893</c:v>
                </c:pt>
                <c:pt idx="1825">
                  <c:v>74.708090705487137</c:v>
                </c:pt>
                <c:pt idx="1826">
                  <c:v>74.749104143337078</c:v>
                </c:pt>
                <c:pt idx="1827">
                  <c:v>74.789823628219494</c:v>
                </c:pt>
                <c:pt idx="1828">
                  <c:v>74.830851063829783</c:v>
                </c:pt>
                <c:pt idx="1829">
                  <c:v>74.871850503919376</c:v>
                </c:pt>
                <c:pt idx="1830">
                  <c:v>74.912555991041444</c:v>
                </c:pt>
                <c:pt idx="1831">
                  <c:v>74.953555431131022</c:v>
                </c:pt>
                <c:pt idx="1832">
                  <c:v>74.994540873460267</c:v>
                </c:pt>
                <c:pt idx="1833">
                  <c:v>75.035540313549831</c:v>
                </c:pt>
                <c:pt idx="1834">
                  <c:v>75.076231802911536</c:v>
                </c:pt>
                <c:pt idx="1835">
                  <c:v>75.117273236282216</c:v>
                </c:pt>
                <c:pt idx="1836">
                  <c:v>75.15827267637178</c:v>
                </c:pt>
                <c:pt idx="1837">
                  <c:v>75.199034154535283</c:v>
                </c:pt>
                <c:pt idx="1838">
                  <c:v>75.240047592385224</c:v>
                </c:pt>
                <c:pt idx="1839">
                  <c:v>75.280795072788365</c:v>
                </c:pt>
                <c:pt idx="1840">
                  <c:v>75.321822508398668</c:v>
                </c:pt>
                <c:pt idx="1841">
                  <c:v>75.362821948488246</c:v>
                </c:pt>
                <c:pt idx="1842">
                  <c:v>75.403527435610314</c:v>
                </c:pt>
                <c:pt idx="1843">
                  <c:v>75.44451287793953</c:v>
                </c:pt>
                <c:pt idx="1844">
                  <c:v>75.485512318029123</c:v>
                </c:pt>
                <c:pt idx="1845">
                  <c:v>75.526511758118701</c:v>
                </c:pt>
                <c:pt idx="1846">
                  <c:v>75.567203247480407</c:v>
                </c:pt>
                <c:pt idx="1847">
                  <c:v>75.608216685330362</c:v>
                </c:pt>
                <c:pt idx="1848">
                  <c:v>75.648978163493851</c:v>
                </c:pt>
                <c:pt idx="1849">
                  <c:v>75.689977603583444</c:v>
                </c:pt>
                <c:pt idx="1850">
                  <c:v>75.730977043673008</c:v>
                </c:pt>
                <c:pt idx="1851">
                  <c:v>75.771962486002252</c:v>
                </c:pt>
                <c:pt idx="1852">
                  <c:v>75.812681970884668</c:v>
                </c:pt>
                <c:pt idx="1853">
                  <c:v>75.853695408734609</c:v>
                </c:pt>
                <c:pt idx="1854">
                  <c:v>75.894694848824201</c:v>
                </c:pt>
                <c:pt idx="1855">
                  <c:v>75.935428331466966</c:v>
                </c:pt>
                <c:pt idx="1856">
                  <c:v>75.976427771556558</c:v>
                </c:pt>
                <c:pt idx="1857">
                  <c:v>76.017413213885789</c:v>
                </c:pt>
                <c:pt idx="1858">
                  <c:v>76.058160694288915</c:v>
                </c:pt>
                <c:pt idx="1859">
                  <c:v>76.099146136618145</c:v>
                </c:pt>
                <c:pt idx="1860">
                  <c:v>76.140131578947376</c:v>
                </c:pt>
                <c:pt idx="1861">
                  <c:v>76.181131019036968</c:v>
                </c:pt>
                <c:pt idx="1862">
                  <c:v>76.22182250839866</c:v>
                </c:pt>
                <c:pt idx="1863">
                  <c:v>76.262821948488252</c:v>
                </c:pt>
                <c:pt idx="1864">
                  <c:v>76.303835386338193</c:v>
                </c:pt>
                <c:pt idx="1865">
                  <c:v>76.344582866741334</c:v>
                </c:pt>
                <c:pt idx="1866">
                  <c:v>76.38556830907055</c:v>
                </c:pt>
                <c:pt idx="1867">
                  <c:v>76.42658174692049</c:v>
                </c:pt>
                <c:pt idx="1868">
                  <c:v>76.467315229563283</c:v>
                </c:pt>
                <c:pt idx="1869">
                  <c:v>76.508356662933934</c:v>
                </c:pt>
                <c:pt idx="1870">
                  <c:v>76.549090145576727</c:v>
                </c:pt>
                <c:pt idx="1871">
                  <c:v>76.590103583426668</c:v>
                </c:pt>
                <c:pt idx="1872">
                  <c:v>76.631117021276609</c:v>
                </c:pt>
                <c:pt idx="1873">
                  <c:v>76.671836506159025</c:v>
                </c:pt>
                <c:pt idx="1874">
                  <c:v>76.712849944008966</c:v>
                </c:pt>
                <c:pt idx="1875">
                  <c:v>76.753877379619269</c:v>
                </c:pt>
                <c:pt idx="1876">
                  <c:v>76.794596864501685</c:v>
                </c:pt>
                <c:pt idx="1877">
                  <c:v>76.835666293393061</c:v>
                </c:pt>
                <c:pt idx="1878">
                  <c:v>76.876455767077275</c:v>
                </c:pt>
                <c:pt idx="1879">
                  <c:v>76.917539193729013</c:v>
                </c:pt>
                <c:pt idx="1880">
                  <c:v>76.958342665173575</c:v>
                </c:pt>
                <c:pt idx="1881">
                  <c:v>76.999132138857789</c:v>
                </c:pt>
                <c:pt idx="1882">
                  <c:v>77.040201567749165</c:v>
                </c:pt>
                <c:pt idx="1883">
                  <c:v>77.080963045912668</c:v>
                </c:pt>
                <c:pt idx="1884">
                  <c:v>77.121948488241884</c:v>
                </c:pt>
                <c:pt idx="1885">
                  <c:v>77.162961926091825</c:v>
                </c:pt>
                <c:pt idx="1886">
                  <c:v>77.203723404255328</c:v>
                </c:pt>
                <c:pt idx="1887">
                  <c:v>77.244736842105269</c:v>
                </c:pt>
                <c:pt idx="1888">
                  <c:v>77.285722284434499</c:v>
                </c:pt>
                <c:pt idx="1889">
                  <c:v>77.326427771556567</c:v>
                </c:pt>
                <c:pt idx="1890">
                  <c:v>77.367427211646131</c:v>
                </c:pt>
                <c:pt idx="1891">
                  <c:v>77.408426651735724</c:v>
                </c:pt>
                <c:pt idx="1892">
                  <c:v>77.449132138857792</c:v>
                </c:pt>
                <c:pt idx="1893">
                  <c:v>77.49013157894737</c:v>
                </c:pt>
                <c:pt idx="1894">
                  <c:v>77.531117021276614</c:v>
                </c:pt>
                <c:pt idx="1895">
                  <c:v>77.572116461366193</c:v>
                </c:pt>
                <c:pt idx="1896">
                  <c:v>77.612807950727884</c:v>
                </c:pt>
                <c:pt idx="1897">
                  <c:v>77.653807390817477</c:v>
                </c:pt>
                <c:pt idx="1898">
                  <c:v>77.694806830907069</c:v>
                </c:pt>
                <c:pt idx="1899">
                  <c:v>77.735512318029123</c:v>
                </c:pt>
                <c:pt idx="1900">
                  <c:v>77.776511758118716</c:v>
                </c:pt>
                <c:pt idx="1901">
                  <c:v>77.817497200447932</c:v>
                </c:pt>
                <c:pt idx="1902">
                  <c:v>77.858496640537524</c:v>
                </c:pt>
                <c:pt idx="1903">
                  <c:v>77.899202127659578</c:v>
                </c:pt>
                <c:pt idx="1904">
                  <c:v>77.940271556550954</c:v>
                </c:pt>
                <c:pt idx="1905">
                  <c:v>77.980977043673022</c:v>
                </c:pt>
                <c:pt idx="1906">
                  <c:v>78.022018477043673</c:v>
                </c:pt>
                <c:pt idx="1907">
                  <c:v>78.063017917133266</c:v>
                </c:pt>
                <c:pt idx="1908">
                  <c:v>78.103723404255334</c:v>
                </c:pt>
                <c:pt idx="1909">
                  <c:v>78.144722844344912</c:v>
                </c:pt>
                <c:pt idx="1910">
                  <c:v>78.185736282194853</c:v>
                </c:pt>
                <c:pt idx="1911">
                  <c:v>78.226469764837631</c:v>
                </c:pt>
                <c:pt idx="1912">
                  <c:v>78.267567189249732</c:v>
                </c:pt>
                <c:pt idx="1913">
                  <c:v>78.308552631578948</c:v>
                </c:pt>
                <c:pt idx="1914">
                  <c:v>78.349258118701016</c:v>
                </c:pt>
                <c:pt idx="1915">
                  <c:v>78.390257558790594</c:v>
                </c:pt>
                <c:pt idx="1916">
                  <c:v>78.431256998880187</c:v>
                </c:pt>
                <c:pt idx="1917">
                  <c:v>78.471990481522965</c:v>
                </c:pt>
                <c:pt idx="1918">
                  <c:v>78.512989921612544</c:v>
                </c:pt>
                <c:pt idx="1919">
                  <c:v>78.553975363941774</c:v>
                </c:pt>
                <c:pt idx="1920">
                  <c:v>78.594680851063842</c:v>
                </c:pt>
                <c:pt idx="1921">
                  <c:v>78.63568029115342</c:v>
                </c:pt>
                <c:pt idx="1922">
                  <c:v>78.67666573348265</c:v>
                </c:pt>
                <c:pt idx="1923">
                  <c:v>78.717399216125429</c:v>
                </c:pt>
                <c:pt idx="1924">
                  <c:v>78.758398656215007</c:v>
                </c:pt>
                <c:pt idx="1925">
                  <c:v>78.799384098544238</c:v>
                </c:pt>
                <c:pt idx="1926">
                  <c:v>78.84038353863383</c:v>
                </c:pt>
                <c:pt idx="1927">
                  <c:v>78.881089025755898</c:v>
                </c:pt>
                <c:pt idx="1928">
                  <c:v>78.922074468085114</c:v>
                </c:pt>
                <c:pt idx="1929">
                  <c:v>78.963073908174692</c:v>
                </c:pt>
                <c:pt idx="1930">
                  <c:v>79.004059350503937</c:v>
                </c:pt>
                <c:pt idx="1931">
                  <c:v>79.044764837625976</c:v>
                </c:pt>
                <c:pt idx="1932">
                  <c:v>79.085764277715569</c:v>
                </c:pt>
                <c:pt idx="1933">
                  <c:v>79.126749720044799</c:v>
                </c:pt>
                <c:pt idx="1934">
                  <c:v>79.16749720044794</c:v>
                </c:pt>
                <c:pt idx="1935">
                  <c:v>79.208552631578954</c:v>
                </c:pt>
                <c:pt idx="1936">
                  <c:v>79.249328107502805</c:v>
                </c:pt>
                <c:pt idx="1937">
                  <c:v>79.29034154535276</c:v>
                </c:pt>
                <c:pt idx="1938">
                  <c:v>79.331298992161265</c:v>
                </c:pt>
                <c:pt idx="1939">
                  <c:v>79.372046472564392</c:v>
                </c:pt>
                <c:pt idx="1940">
                  <c:v>79.413045912653985</c:v>
                </c:pt>
                <c:pt idx="1941">
                  <c:v>79.454031354983215</c:v>
                </c:pt>
                <c:pt idx="1942">
                  <c:v>79.495030795072807</c:v>
                </c:pt>
                <c:pt idx="1943">
                  <c:v>79.535764277715572</c:v>
                </c:pt>
                <c:pt idx="1944">
                  <c:v>79.576777715565512</c:v>
                </c:pt>
                <c:pt idx="1945">
                  <c:v>79.617553191489364</c:v>
                </c:pt>
                <c:pt idx="1946">
                  <c:v>79.658594624860029</c:v>
                </c:pt>
                <c:pt idx="1947">
                  <c:v>79.69931410974246</c:v>
                </c:pt>
                <c:pt idx="1948">
                  <c:v>79.740341545352749</c:v>
                </c:pt>
                <c:pt idx="1949">
                  <c:v>79.781340985442341</c:v>
                </c:pt>
                <c:pt idx="1950">
                  <c:v>79.822060470324757</c:v>
                </c:pt>
                <c:pt idx="1951">
                  <c:v>79.86305991041435</c:v>
                </c:pt>
                <c:pt idx="1952">
                  <c:v>79.904045352743566</c:v>
                </c:pt>
                <c:pt idx="1953">
                  <c:v>79.945044792833144</c:v>
                </c:pt>
                <c:pt idx="1954">
                  <c:v>79.985750279955212</c:v>
                </c:pt>
                <c:pt idx="1955">
                  <c:v>80.026749720044805</c:v>
                </c:pt>
                <c:pt idx="1956">
                  <c:v>80.067749160134383</c:v>
                </c:pt>
                <c:pt idx="1957">
                  <c:v>80.108440649496089</c:v>
                </c:pt>
                <c:pt idx="1958">
                  <c:v>80.149440089585667</c:v>
                </c:pt>
                <c:pt idx="1959">
                  <c:v>80.190467525195984</c:v>
                </c:pt>
                <c:pt idx="1960">
                  <c:v>80.231187010078401</c:v>
                </c:pt>
                <c:pt idx="1961">
                  <c:v>80.272186450167993</c:v>
                </c:pt>
                <c:pt idx="1962">
                  <c:v>80.313199888017934</c:v>
                </c:pt>
                <c:pt idx="1963">
                  <c:v>80.354199328107498</c:v>
                </c:pt>
                <c:pt idx="1964">
                  <c:v>80.394890817469218</c:v>
                </c:pt>
                <c:pt idx="1965">
                  <c:v>80.435890257558796</c:v>
                </c:pt>
                <c:pt idx="1966">
                  <c:v>80.476889697648389</c:v>
                </c:pt>
                <c:pt idx="1967">
                  <c:v>80.517595184770457</c:v>
                </c:pt>
                <c:pt idx="1968">
                  <c:v>80.558594624860021</c:v>
                </c:pt>
                <c:pt idx="1969">
                  <c:v>80.599594064949613</c:v>
                </c:pt>
                <c:pt idx="1970">
                  <c:v>80.640593505039192</c:v>
                </c:pt>
                <c:pt idx="1971">
                  <c:v>80.681284994400912</c:v>
                </c:pt>
                <c:pt idx="1972">
                  <c:v>80.7223124300112</c:v>
                </c:pt>
                <c:pt idx="1973">
                  <c:v>80.763311870100793</c:v>
                </c:pt>
                <c:pt idx="1974">
                  <c:v>80.804017357222861</c:v>
                </c:pt>
                <c:pt idx="1975">
                  <c:v>80.84504479283315</c:v>
                </c:pt>
                <c:pt idx="1976">
                  <c:v>80.885778275475943</c:v>
                </c:pt>
                <c:pt idx="1977">
                  <c:v>80.926777715565507</c:v>
                </c:pt>
                <c:pt idx="1978">
                  <c:v>80.967777155655099</c:v>
                </c:pt>
                <c:pt idx="1979">
                  <c:v>81.00876259798433</c:v>
                </c:pt>
                <c:pt idx="1980">
                  <c:v>81.049468085106398</c:v>
                </c:pt>
                <c:pt idx="1981">
                  <c:v>81.090453527435614</c:v>
                </c:pt>
                <c:pt idx="1982">
                  <c:v>81.131452967525206</c:v>
                </c:pt>
                <c:pt idx="1983">
                  <c:v>81.17215845464726</c:v>
                </c:pt>
                <c:pt idx="1984">
                  <c:v>81.213157894736852</c:v>
                </c:pt>
                <c:pt idx="1985">
                  <c:v>81.254185330347156</c:v>
                </c:pt>
                <c:pt idx="1986">
                  <c:v>81.294946808510645</c:v>
                </c:pt>
                <c:pt idx="1987">
                  <c:v>81.335960246360585</c:v>
                </c:pt>
                <c:pt idx="1988">
                  <c:v>81.376973684210526</c:v>
                </c:pt>
                <c:pt idx="1989">
                  <c:v>81.417735162374029</c:v>
                </c:pt>
                <c:pt idx="1990">
                  <c:v>81.458720604703259</c:v>
                </c:pt>
                <c:pt idx="1991">
                  <c:v>81.499748040313563</c:v>
                </c:pt>
                <c:pt idx="1992">
                  <c:v>81.540439529675268</c:v>
                </c:pt>
                <c:pt idx="1993">
                  <c:v>81.581452967525209</c:v>
                </c:pt>
                <c:pt idx="1994">
                  <c:v>81.622438409854425</c:v>
                </c:pt>
                <c:pt idx="1995">
                  <c:v>81.663171892497218</c:v>
                </c:pt>
                <c:pt idx="1996">
                  <c:v>81.704157334826434</c:v>
                </c:pt>
                <c:pt idx="1997">
                  <c:v>81.745156774916026</c:v>
                </c:pt>
                <c:pt idx="1998">
                  <c:v>81.786142217245256</c:v>
                </c:pt>
                <c:pt idx="1999">
                  <c:v>81.826847704367296</c:v>
                </c:pt>
                <c:pt idx="2000">
                  <c:v>81.86783314669654</c:v>
                </c:pt>
                <c:pt idx="2001">
                  <c:v>81.908832586786119</c:v>
                </c:pt>
                <c:pt idx="2002">
                  <c:v>81.949538073908187</c:v>
                </c:pt>
                <c:pt idx="2003">
                  <c:v>81.990537513997779</c:v>
                </c:pt>
                <c:pt idx="2004">
                  <c:v>82.031522956326995</c:v>
                </c:pt>
                <c:pt idx="2005">
                  <c:v>82.072270436730136</c:v>
                </c:pt>
                <c:pt idx="2006">
                  <c:v>82.113269876819714</c:v>
                </c:pt>
                <c:pt idx="2007">
                  <c:v>82.154255319148945</c:v>
                </c:pt>
                <c:pt idx="2008">
                  <c:v>82.195002799552086</c:v>
                </c:pt>
                <c:pt idx="2009">
                  <c:v>82.235988241881316</c:v>
                </c:pt>
                <c:pt idx="2010">
                  <c:v>82.276973684210532</c:v>
                </c:pt>
                <c:pt idx="2011">
                  <c:v>82.317973124300124</c:v>
                </c:pt>
                <c:pt idx="2012">
                  <c:v>82.358678611422178</c:v>
                </c:pt>
                <c:pt idx="2013">
                  <c:v>82.399678051511771</c:v>
                </c:pt>
                <c:pt idx="2014">
                  <c:v>82.440663493840987</c:v>
                </c:pt>
                <c:pt idx="2015">
                  <c:v>82.481662933930579</c:v>
                </c:pt>
                <c:pt idx="2016">
                  <c:v>82.522368421052633</c:v>
                </c:pt>
                <c:pt idx="2017">
                  <c:v>82.563381858902588</c:v>
                </c:pt>
                <c:pt idx="2018">
                  <c:v>82.604381298992166</c:v>
                </c:pt>
                <c:pt idx="2019">
                  <c:v>82.645100783874582</c:v>
                </c:pt>
                <c:pt idx="2020">
                  <c:v>82.686086226203827</c:v>
                </c:pt>
                <c:pt idx="2021">
                  <c:v>82.726875699888026</c:v>
                </c:pt>
                <c:pt idx="2022">
                  <c:v>82.767875139977619</c:v>
                </c:pt>
                <c:pt idx="2023">
                  <c:v>82.808860582306835</c:v>
                </c:pt>
                <c:pt idx="2024">
                  <c:v>82.849860022396427</c:v>
                </c:pt>
                <c:pt idx="2025">
                  <c:v>82.890565509518481</c:v>
                </c:pt>
                <c:pt idx="2026">
                  <c:v>82.931564949608074</c:v>
                </c:pt>
                <c:pt idx="2027">
                  <c:v>82.972550391937304</c:v>
                </c:pt>
                <c:pt idx="2028">
                  <c:v>83.01326987681972</c:v>
                </c:pt>
                <c:pt idx="2029">
                  <c:v>83.054297312430023</c:v>
                </c:pt>
                <c:pt idx="2030">
                  <c:v>83.095352743561037</c:v>
                </c:pt>
                <c:pt idx="2031">
                  <c:v>83.136156215005599</c:v>
                </c:pt>
                <c:pt idx="2032">
                  <c:v>83.176959686450175</c:v>
                </c:pt>
                <c:pt idx="2033">
                  <c:v>83.217945128779391</c:v>
                </c:pt>
                <c:pt idx="2034">
                  <c:v>83.258930571108635</c:v>
                </c:pt>
                <c:pt idx="2035">
                  <c:v>83.299650055991052</c:v>
                </c:pt>
                <c:pt idx="2036">
                  <c:v>83.340635498320282</c:v>
                </c:pt>
                <c:pt idx="2037">
                  <c:v>83.381634938409874</c:v>
                </c:pt>
                <c:pt idx="2038">
                  <c:v>83.422634378499453</c:v>
                </c:pt>
                <c:pt idx="2039">
                  <c:v>83.463367861142231</c:v>
                </c:pt>
                <c:pt idx="2040">
                  <c:v>83.504381298992172</c:v>
                </c:pt>
                <c:pt idx="2041">
                  <c:v>83.545142777155661</c:v>
                </c:pt>
                <c:pt idx="2042">
                  <c:v>83.586198208286689</c:v>
                </c:pt>
                <c:pt idx="2043">
                  <c:v>83.627211646136629</c:v>
                </c:pt>
                <c:pt idx="2044">
                  <c:v>83.667889137737973</c:v>
                </c:pt>
                <c:pt idx="2045">
                  <c:v>83.708902575587913</c:v>
                </c:pt>
                <c:pt idx="2046">
                  <c:v>83.749888017917144</c:v>
                </c:pt>
                <c:pt idx="2047">
                  <c:v>83.790593505039212</c:v>
                </c:pt>
                <c:pt idx="2048">
                  <c:v>83.831606942889152</c:v>
                </c:pt>
                <c:pt idx="2049">
                  <c:v>83.872606382978745</c:v>
                </c:pt>
                <c:pt idx="2050">
                  <c:v>83.913605823068309</c:v>
                </c:pt>
                <c:pt idx="2051">
                  <c:v>83.954339305711102</c:v>
                </c:pt>
                <c:pt idx="2052">
                  <c:v>83.995324748040318</c:v>
                </c:pt>
                <c:pt idx="2053">
                  <c:v>84.036310190369548</c:v>
                </c:pt>
                <c:pt idx="2054">
                  <c:v>84.077029675251964</c:v>
                </c:pt>
                <c:pt idx="2055">
                  <c:v>84.118029115341557</c:v>
                </c:pt>
                <c:pt idx="2056">
                  <c:v>84.159014557670773</c:v>
                </c:pt>
                <c:pt idx="2057">
                  <c:v>84.199748040313565</c:v>
                </c:pt>
                <c:pt idx="2058">
                  <c:v>84.240775475923854</c:v>
                </c:pt>
                <c:pt idx="2059">
                  <c:v>84.28181690929452</c:v>
                </c:pt>
                <c:pt idx="2060">
                  <c:v>84.322522396416588</c:v>
                </c:pt>
                <c:pt idx="2061">
                  <c:v>84.363507838745804</c:v>
                </c:pt>
                <c:pt idx="2062">
                  <c:v>84.404507278835396</c:v>
                </c:pt>
                <c:pt idx="2063">
                  <c:v>84.445212765957464</c:v>
                </c:pt>
                <c:pt idx="2064">
                  <c:v>84.486226203807405</c:v>
                </c:pt>
                <c:pt idx="2065">
                  <c:v>84.527225643896983</c:v>
                </c:pt>
                <c:pt idx="2066">
                  <c:v>84.567931131019051</c:v>
                </c:pt>
                <c:pt idx="2067">
                  <c:v>84.608930571108644</c:v>
                </c:pt>
                <c:pt idx="2068">
                  <c:v>84.649944008958585</c:v>
                </c:pt>
                <c:pt idx="2069">
                  <c:v>84.690943449048149</c:v>
                </c:pt>
                <c:pt idx="2070">
                  <c:v>84.731662933930593</c:v>
                </c:pt>
                <c:pt idx="2071">
                  <c:v>84.772676371780534</c:v>
                </c:pt>
                <c:pt idx="2072">
                  <c:v>84.813423852183661</c:v>
                </c:pt>
                <c:pt idx="2073">
                  <c:v>84.854437290033601</c:v>
                </c:pt>
                <c:pt idx="2074">
                  <c:v>84.895464725643905</c:v>
                </c:pt>
                <c:pt idx="2075">
                  <c:v>84.936198208286683</c:v>
                </c:pt>
                <c:pt idx="2076">
                  <c:v>84.977281634938421</c:v>
                </c:pt>
                <c:pt idx="2077">
                  <c:v>85.017987122060475</c:v>
                </c:pt>
                <c:pt idx="2078">
                  <c:v>85.059000559910416</c:v>
                </c:pt>
                <c:pt idx="2079">
                  <c:v>85.100013997760357</c:v>
                </c:pt>
                <c:pt idx="2080">
                  <c:v>85.140747480403149</c:v>
                </c:pt>
                <c:pt idx="2081">
                  <c:v>85.181746920492728</c:v>
                </c:pt>
                <c:pt idx="2082">
                  <c:v>85.222732362821958</c:v>
                </c:pt>
                <c:pt idx="2083">
                  <c:v>85.263745800671899</c:v>
                </c:pt>
                <c:pt idx="2084">
                  <c:v>85.304451287793967</c:v>
                </c:pt>
                <c:pt idx="2085">
                  <c:v>85.345436730123197</c:v>
                </c:pt>
                <c:pt idx="2086">
                  <c:v>85.386436170212761</c:v>
                </c:pt>
                <c:pt idx="2087">
                  <c:v>85.427197648376264</c:v>
                </c:pt>
                <c:pt idx="2088">
                  <c:v>85.468211086226205</c:v>
                </c:pt>
                <c:pt idx="2089">
                  <c:v>85.509000559910433</c:v>
                </c:pt>
                <c:pt idx="2090">
                  <c:v>85.550013997760374</c:v>
                </c:pt>
                <c:pt idx="2091">
                  <c:v>85.590957446808531</c:v>
                </c:pt>
                <c:pt idx="2092">
                  <c:v>85.631704927211658</c:v>
                </c:pt>
                <c:pt idx="2093">
                  <c:v>85.672704367301236</c:v>
                </c:pt>
                <c:pt idx="2094">
                  <c:v>85.713703807390829</c:v>
                </c:pt>
                <c:pt idx="2095">
                  <c:v>85.754437290033607</c:v>
                </c:pt>
                <c:pt idx="2096">
                  <c:v>85.795422732362837</c:v>
                </c:pt>
                <c:pt idx="2097">
                  <c:v>85.836422172452416</c:v>
                </c:pt>
                <c:pt idx="2098">
                  <c:v>85.877421612542008</c:v>
                </c:pt>
                <c:pt idx="2099">
                  <c:v>85.918141097424424</c:v>
                </c:pt>
                <c:pt idx="2100">
                  <c:v>85.959140537514017</c:v>
                </c:pt>
                <c:pt idx="2101">
                  <c:v>86.000125979843233</c:v>
                </c:pt>
                <c:pt idx="2102">
                  <c:v>86.040873460246374</c:v>
                </c:pt>
                <c:pt idx="2103">
                  <c:v>86.08185890257559</c:v>
                </c:pt>
                <c:pt idx="2104">
                  <c:v>86.122858342665182</c:v>
                </c:pt>
                <c:pt idx="2105">
                  <c:v>86.163563829787236</c:v>
                </c:pt>
                <c:pt idx="2106">
                  <c:v>86.204591265397539</c:v>
                </c:pt>
                <c:pt idx="2107">
                  <c:v>86.245590705487132</c:v>
                </c:pt>
                <c:pt idx="2108">
                  <c:v>86.28659014557671</c:v>
                </c:pt>
                <c:pt idx="2109">
                  <c:v>86.327295632698778</c:v>
                </c:pt>
                <c:pt idx="2110">
                  <c:v>86.368281075027994</c:v>
                </c:pt>
                <c:pt idx="2111">
                  <c:v>86.409280515117587</c:v>
                </c:pt>
                <c:pt idx="2112">
                  <c:v>86.450041993281076</c:v>
                </c:pt>
                <c:pt idx="2113">
                  <c:v>86.491041433370668</c:v>
                </c:pt>
                <c:pt idx="2114">
                  <c:v>86.532026875699898</c:v>
                </c:pt>
                <c:pt idx="2115">
                  <c:v>86.572732362821952</c:v>
                </c:pt>
                <c:pt idx="2116">
                  <c:v>86.613801791713342</c:v>
                </c:pt>
                <c:pt idx="2117">
                  <c:v>86.654605263157904</c:v>
                </c:pt>
                <c:pt idx="2118">
                  <c:v>86.695632698768193</c:v>
                </c:pt>
                <c:pt idx="2119">
                  <c:v>86.736366181410986</c:v>
                </c:pt>
                <c:pt idx="2120">
                  <c:v>86.777379619260927</c:v>
                </c:pt>
                <c:pt idx="2121">
                  <c:v>86.818421052631578</c:v>
                </c:pt>
                <c:pt idx="2122">
                  <c:v>86.859140537513994</c:v>
                </c:pt>
                <c:pt idx="2123">
                  <c:v>86.900153975363963</c:v>
                </c:pt>
                <c:pt idx="2124">
                  <c:v>86.941181410974252</c:v>
                </c:pt>
                <c:pt idx="2125">
                  <c:v>86.982026875699901</c:v>
                </c:pt>
                <c:pt idx="2126">
                  <c:v>87.022928331466971</c:v>
                </c:pt>
                <c:pt idx="2127">
                  <c:v>87.063871780515129</c:v>
                </c:pt>
                <c:pt idx="2128">
                  <c:v>87.104801231802924</c:v>
                </c:pt>
                <c:pt idx="2129">
                  <c:v>87.145492721164615</c:v>
                </c:pt>
                <c:pt idx="2130">
                  <c:v>87.18642217245241</c:v>
                </c:pt>
                <c:pt idx="2131">
                  <c:v>87.227365621500567</c:v>
                </c:pt>
                <c:pt idx="2132">
                  <c:v>87.268295072788362</c:v>
                </c:pt>
                <c:pt idx="2133">
                  <c:v>87.309168533034722</c:v>
                </c:pt>
                <c:pt idx="2134">
                  <c:v>87.350111982082865</c:v>
                </c:pt>
                <c:pt idx="2135">
                  <c:v>87.391027435610312</c:v>
                </c:pt>
                <c:pt idx="2136">
                  <c:v>87.431928891377396</c:v>
                </c:pt>
                <c:pt idx="2137">
                  <c:v>87.472830347144466</c:v>
                </c:pt>
                <c:pt idx="2138">
                  <c:v>87.513745800671913</c:v>
                </c:pt>
                <c:pt idx="2139">
                  <c:v>87.554675251959694</c:v>
                </c:pt>
                <c:pt idx="2140">
                  <c:v>87.595576707726764</c:v>
                </c:pt>
                <c:pt idx="2141">
                  <c:v>87.63649216125421</c:v>
                </c:pt>
                <c:pt idx="2142">
                  <c:v>87.677393617021281</c:v>
                </c:pt>
                <c:pt idx="2143">
                  <c:v>87.718309070548713</c:v>
                </c:pt>
                <c:pt idx="2144">
                  <c:v>87.759210526315798</c:v>
                </c:pt>
                <c:pt idx="2145">
                  <c:v>87.80012597984323</c:v>
                </c:pt>
                <c:pt idx="2146">
                  <c:v>87.841013437849952</c:v>
                </c:pt>
                <c:pt idx="2147">
                  <c:v>87.881900895856674</c:v>
                </c:pt>
                <c:pt idx="2148">
                  <c:v>87.923068309070558</c:v>
                </c:pt>
                <c:pt idx="2149">
                  <c:v>87.96395576707728</c:v>
                </c:pt>
                <c:pt idx="2150">
                  <c:v>88.004843225084002</c:v>
                </c:pt>
                <c:pt idx="2151">
                  <c:v>88.04573068309071</c:v>
                </c:pt>
                <c:pt idx="2152">
                  <c:v>88.086618141097432</c:v>
                </c:pt>
                <c:pt idx="2153">
                  <c:v>88.12750559910414</c:v>
                </c:pt>
                <c:pt idx="2154">
                  <c:v>88.168393057110862</c:v>
                </c:pt>
                <c:pt idx="2155">
                  <c:v>88.209280515117584</c:v>
                </c:pt>
                <c:pt idx="2156">
                  <c:v>88.250167973124306</c:v>
                </c:pt>
                <c:pt idx="2157">
                  <c:v>88.291055431131028</c:v>
                </c:pt>
                <c:pt idx="2158">
                  <c:v>88.33194288913775</c:v>
                </c:pt>
                <c:pt idx="2159">
                  <c:v>88.373124300111996</c:v>
                </c:pt>
                <c:pt idx="2160">
                  <c:v>88.413997760358356</c:v>
                </c:pt>
                <c:pt idx="2161">
                  <c:v>88.454899216125426</c:v>
                </c:pt>
                <c:pt idx="2162">
                  <c:v>88.4957726763718</c:v>
                </c:pt>
                <c:pt idx="2163">
                  <c:v>88.536688129899218</c:v>
                </c:pt>
                <c:pt idx="2164">
                  <c:v>88.577589585666303</c:v>
                </c:pt>
                <c:pt idx="2165">
                  <c:v>88.618505039193735</c:v>
                </c:pt>
                <c:pt idx="2166">
                  <c:v>88.659420492721168</c:v>
                </c:pt>
                <c:pt idx="2167">
                  <c:v>88.70030795072789</c:v>
                </c:pt>
                <c:pt idx="2168">
                  <c:v>88.741195408734612</c:v>
                </c:pt>
                <c:pt idx="2169">
                  <c:v>88.782082866741334</c:v>
                </c:pt>
                <c:pt idx="2170">
                  <c:v>88.822970324748056</c:v>
                </c:pt>
                <c:pt idx="2171">
                  <c:v>88.863857782754764</c:v>
                </c:pt>
                <c:pt idx="2172">
                  <c:v>88.904745240761486</c:v>
                </c:pt>
                <c:pt idx="2173">
                  <c:v>88.94564669652857</c:v>
                </c:pt>
                <c:pt idx="2174">
                  <c:v>88.98652015677493</c:v>
                </c:pt>
                <c:pt idx="2175">
                  <c:v>89.027715565509524</c:v>
                </c:pt>
                <c:pt idx="2176">
                  <c:v>89.068589025755898</c:v>
                </c:pt>
                <c:pt idx="2177">
                  <c:v>89.109490481522968</c:v>
                </c:pt>
                <c:pt idx="2178">
                  <c:v>89.150391937290038</c:v>
                </c:pt>
                <c:pt idx="2179">
                  <c:v>89.191321388577848</c:v>
                </c:pt>
                <c:pt idx="2180">
                  <c:v>89.232236842105266</c:v>
                </c:pt>
                <c:pt idx="2181">
                  <c:v>89.273166293393075</c:v>
                </c:pt>
                <c:pt idx="2182">
                  <c:v>89.313857782754766</c:v>
                </c:pt>
                <c:pt idx="2183">
                  <c:v>89.354815229563272</c:v>
                </c:pt>
                <c:pt idx="2184">
                  <c:v>89.395772676371791</c:v>
                </c:pt>
                <c:pt idx="2185">
                  <c:v>89.436674132138876</c:v>
                </c:pt>
                <c:pt idx="2186">
                  <c:v>89.477603583426657</c:v>
                </c:pt>
                <c:pt idx="2187">
                  <c:v>89.518547032474814</c:v>
                </c:pt>
                <c:pt idx="2188">
                  <c:v>89.559476483762609</c:v>
                </c:pt>
                <c:pt idx="2189">
                  <c:v>89.600419932810766</c:v>
                </c:pt>
                <c:pt idx="2190">
                  <c:v>89.641377379619271</c:v>
                </c:pt>
                <c:pt idx="2191">
                  <c:v>89.682306830907066</c:v>
                </c:pt>
                <c:pt idx="2192">
                  <c:v>89.722956326987699</c:v>
                </c:pt>
                <c:pt idx="2193">
                  <c:v>89.763913773796205</c:v>
                </c:pt>
                <c:pt idx="2194">
                  <c:v>89.804857222844362</c:v>
                </c:pt>
                <c:pt idx="2195">
                  <c:v>89.845800671892519</c:v>
                </c:pt>
                <c:pt idx="2196">
                  <c:v>89.886744120940648</c:v>
                </c:pt>
                <c:pt idx="2197">
                  <c:v>89.92771556550953</c:v>
                </c:pt>
                <c:pt idx="2198">
                  <c:v>89.968645016797311</c:v>
                </c:pt>
                <c:pt idx="2199">
                  <c:v>90.00960246360583</c:v>
                </c:pt>
                <c:pt idx="2200">
                  <c:v>90.050531914893625</c:v>
                </c:pt>
                <c:pt idx="2201">
                  <c:v>90.091181410974244</c:v>
                </c:pt>
                <c:pt idx="2202">
                  <c:v>90.132152855543126</c:v>
                </c:pt>
                <c:pt idx="2203">
                  <c:v>90.173082306830906</c:v>
                </c:pt>
                <c:pt idx="2204">
                  <c:v>90.214011758118716</c:v>
                </c:pt>
                <c:pt idx="2205">
                  <c:v>90.25494120940651</c:v>
                </c:pt>
                <c:pt idx="2206">
                  <c:v>90.295884658454654</c:v>
                </c:pt>
                <c:pt idx="2207">
                  <c:v>90.336828107502797</c:v>
                </c:pt>
                <c:pt idx="2208">
                  <c:v>90.377771556550954</c:v>
                </c:pt>
                <c:pt idx="2209">
                  <c:v>90.418701007838749</c:v>
                </c:pt>
                <c:pt idx="2210">
                  <c:v>90.459378499440092</c:v>
                </c:pt>
                <c:pt idx="2211">
                  <c:v>90.500321948488249</c:v>
                </c:pt>
                <c:pt idx="2212">
                  <c:v>90.541279395296755</c:v>
                </c:pt>
                <c:pt idx="2213">
                  <c:v>90.582222844344912</c:v>
                </c:pt>
                <c:pt idx="2214">
                  <c:v>90.623152295632707</c:v>
                </c:pt>
                <c:pt idx="2215">
                  <c:v>90.664053751399777</c:v>
                </c:pt>
                <c:pt idx="2216">
                  <c:v>90.704997200447934</c:v>
                </c:pt>
                <c:pt idx="2217">
                  <c:v>90.745912653975367</c:v>
                </c:pt>
                <c:pt idx="2218">
                  <c:v>90.786828107502814</c:v>
                </c:pt>
                <c:pt idx="2219">
                  <c:v>90.827729563269884</c:v>
                </c:pt>
                <c:pt idx="2220">
                  <c:v>90.868687010078389</c:v>
                </c:pt>
                <c:pt idx="2221">
                  <c:v>90.909602463605836</c:v>
                </c:pt>
                <c:pt idx="2222">
                  <c:v>90.950321948488252</c:v>
                </c:pt>
                <c:pt idx="2223">
                  <c:v>90.99129339305712</c:v>
                </c:pt>
                <c:pt idx="2224">
                  <c:v>91.032264837625988</c:v>
                </c:pt>
                <c:pt idx="2225">
                  <c:v>91.073222284434507</c:v>
                </c:pt>
                <c:pt idx="2226">
                  <c:v>91.114193729003375</c:v>
                </c:pt>
                <c:pt idx="2227">
                  <c:v>91.155081187010083</c:v>
                </c:pt>
                <c:pt idx="2228">
                  <c:v>91.196038633818603</c:v>
                </c:pt>
                <c:pt idx="2229">
                  <c:v>91.236702127659584</c:v>
                </c:pt>
                <c:pt idx="2230">
                  <c:v>91.277645576707741</c:v>
                </c:pt>
                <c:pt idx="2231">
                  <c:v>91.318603023516246</c:v>
                </c:pt>
                <c:pt idx="2232">
                  <c:v>91.359532474804041</c:v>
                </c:pt>
                <c:pt idx="2233">
                  <c:v>91.400489921612547</c:v>
                </c:pt>
                <c:pt idx="2234">
                  <c:v>91.441419372900356</c:v>
                </c:pt>
                <c:pt idx="2235">
                  <c:v>91.482376819708861</c:v>
                </c:pt>
                <c:pt idx="2236">
                  <c:v>91.523306270996642</c:v>
                </c:pt>
                <c:pt idx="2237">
                  <c:v>91.564249720044799</c:v>
                </c:pt>
                <c:pt idx="2238">
                  <c:v>91.605179171332594</c:v>
                </c:pt>
                <c:pt idx="2239">
                  <c:v>91.645814669652864</c:v>
                </c:pt>
                <c:pt idx="2240">
                  <c:v>91.686758118701022</c:v>
                </c:pt>
                <c:pt idx="2241">
                  <c:v>91.727701567749165</c:v>
                </c:pt>
                <c:pt idx="2242">
                  <c:v>91.76863101903696</c:v>
                </c:pt>
                <c:pt idx="2243">
                  <c:v>91.809560470324755</c:v>
                </c:pt>
                <c:pt idx="2244">
                  <c:v>91.850503919372912</c:v>
                </c:pt>
                <c:pt idx="2245">
                  <c:v>91.891419372900344</c:v>
                </c:pt>
                <c:pt idx="2246">
                  <c:v>91.932320828667415</c:v>
                </c:pt>
                <c:pt idx="2247">
                  <c:v>91.973236282194861</c:v>
                </c:pt>
                <c:pt idx="2248">
                  <c:v>92.014151735722294</c:v>
                </c:pt>
                <c:pt idx="2249">
                  <c:v>92.055095184770451</c:v>
                </c:pt>
                <c:pt idx="2250">
                  <c:v>92.096024636058246</c:v>
                </c:pt>
                <c:pt idx="2251">
                  <c:v>92.136954087346027</c:v>
                </c:pt>
                <c:pt idx="2252">
                  <c:v>92.177869540873473</c:v>
                </c:pt>
                <c:pt idx="2253">
                  <c:v>92.218784994400906</c:v>
                </c:pt>
                <c:pt idx="2254">
                  <c:v>92.259700447928338</c:v>
                </c:pt>
                <c:pt idx="2255">
                  <c:v>92.300657894736858</c:v>
                </c:pt>
                <c:pt idx="2256">
                  <c:v>92.341559350503928</c:v>
                </c:pt>
                <c:pt idx="2257">
                  <c:v>92.382474804031361</c:v>
                </c:pt>
                <c:pt idx="2258">
                  <c:v>92.423390257558808</c:v>
                </c:pt>
                <c:pt idx="2259">
                  <c:v>92.464333706606951</c:v>
                </c:pt>
                <c:pt idx="2260">
                  <c:v>92.504969204927221</c:v>
                </c:pt>
                <c:pt idx="2261">
                  <c:v>92.545884658454654</c:v>
                </c:pt>
                <c:pt idx="2262">
                  <c:v>92.586800111982086</c:v>
                </c:pt>
                <c:pt idx="2263">
                  <c:v>92.627743561030243</c:v>
                </c:pt>
                <c:pt idx="2264">
                  <c:v>92.66865901455769</c:v>
                </c:pt>
                <c:pt idx="2265">
                  <c:v>92.709616461366195</c:v>
                </c:pt>
                <c:pt idx="2266">
                  <c:v>92.750559910414353</c:v>
                </c:pt>
                <c:pt idx="2267">
                  <c:v>92.791531354983206</c:v>
                </c:pt>
                <c:pt idx="2268">
                  <c:v>92.832460806271015</c:v>
                </c:pt>
                <c:pt idx="2269">
                  <c:v>92.873418253079521</c:v>
                </c:pt>
                <c:pt idx="2270">
                  <c:v>92.914361702127678</c:v>
                </c:pt>
                <c:pt idx="2271">
                  <c:v>92.955011198208283</c:v>
                </c:pt>
                <c:pt idx="2272">
                  <c:v>92.995982642777165</c:v>
                </c:pt>
                <c:pt idx="2273">
                  <c:v>93.036912094064959</c:v>
                </c:pt>
                <c:pt idx="2274">
                  <c:v>93.077855543113102</c:v>
                </c:pt>
                <c:pt idx="2275">
                  <c:v>93.118826987681985</c:v>
                </c:pt>
                <c:pt idx="2276">
                  <c:v>93.159770436730142</c:v>
                </c:pt>
                <c:pt idx="2277">
                  <c:v>93.200489921612558</c:v>
                </c:pt>
                <c:pt idx="2278">
                  <c:v>93.241419372900353</c:v>
                </c:pt>
                <c:pt idx="2279">
                  <c:v>93.282320828667423</c:v>
                </c:pt>
                <c:pt idx="2280">
                  <c:v>93.323236282194856</c:v>
                </c:pt>
                <c:pt idx="2281">
                  <c:v>93.364179731243013</c:v>
                </c:pt>
                <c:pt idx="2282">
                  <c:v>93.405095184770445</c:v>
                </c:pt>
                <c:pt idx="2283">
                  <c:v>93.446010638297878</c:v>
                </c:pt>
                <c:pt idx="2284">
                  <c:v>93.48692609182531</c:v>
                </c:pt>
                <c:pt idx="2285">
                  <c:v>93.527841545352757</c:v>
                </c:pt>
                <c:pt idx="2286">
                  <c:v>93.56875699888019</c:v>
                </c:pt>
                <c:pt idx="2287">
                  <c:v>93.609672452407636</c:v>
                </c:pt>
                <c:pt idx="2288">
                  <c:v>93.650587905935055</c:v>
                </c:pt>
                <c:pt idx="2289">
                  <c:v>93.691545352743574</c:v>
                </c:pt>
                <c:pt idx="2290">
                  <c:v>93.732460806271007</c:v>
                </c:pt>
                <c:pt idx="2291">
                  <c:v>93.773376259798439</c:v>
                </c:pt>
                <c:pt idx="2292">
                  <c:v>93.81427771556551</c:v>
                </c:pt>
                <c:pt idx="2293">
                  <c:v>93.855235162374029</c:v>
                </c:pt>
                <c:pt idx="2294">
                  <c:v>93.896150615901462</c:v>
                </c:pt>
                <c:pt idx="2295">
                  <c:v>93.937066069428894</c:v>
                </c:pt>
                <c:pt idx="2296">
                  <c:v>93.977981522956341</c:v>
                </c:pt>
                <c:pt idx="2297">
                  <c:v>94.018896976483774</c:v>
                </c:pt>
                <c:pt idx="2298">
                  <c:v>94.059840425531931</c:v>
                </c:pt>
                <c:pt idx="2299">
                  <c:v>94.100755879059349</c:v>
                </c:pt>
                <c:pt idx="2300">
                  <c:v>94.141671332586796</c:v>
                </c:pt>
                <c:pt idx="2301">
                  <c:v>94.182600783874577</c:v>
                </c:pt>
                <c:pt idx="2302">
                  <c:v>94.223516237402023</c:v>
                </c:pt>
                <c:pt idx="2303">
                  <c:v>94.264431690929456</c:v>
                </c:pt>
                <c:pt idx="2304">
                  <c:v>94.305347144456903</c:v>
                </c:pt>
                <c:pt idx="2305">
                  <c:v>94.346262597984335</c:v>
                </c:pt>
                <c:pt idx="2306">
                  <c:v>94.386926091825316</c:v>
                </c:pt>
                <c:pt idx="2307">
                  <c:v>94.427855543113111</c:v>
                </c:pt>
                <c:pt idx="2308">
                  <c:v>94.468770996640544</c:v>
                </c:pt>
                <c:pt idx="2309">
                  <c:v>94.50968645016799</c:v>
                </c:pt>
                <c:pt idx="2310">
                  <c:v>94.55058790593506</c:v>
                </c:pt>
                <c:pt idx="2311">
                  <c:v>94.591545352743566</c:v>
                </c:pt>
                <c:pt idx="2312">
                  <c:v>94.632460806270998</c:v>
                </c:pt>
                <c:pt idx="2313">
                  <c:v>94.673362262038083</c:v>
                </c:pt>
                <c:pt idx="2314">
                  <c:v>94.71430571108624</c:v>
                </c:pt>
                <c:pt idx="2315">
                  <c:v>94.755263157894746</c:v>
                </c:pt>
                <c:pt idx="2316">
                  <c:v>94.796220604703265</c:v>
                </c:pt>
                <c:pt idx="2317">
                  <c:v>94.83715005599106</c:v>
                </c:pt>
                <c:pt idx="2318">
                  <c:v>94.878093505039217</c:v>
                </c:pt>
                <c:pt idx="2319">
                  <c:v>94.918784994400909</c:v>
                </c:pt>
                <c:pt idx="2320">
                  <c:v>94.959980403135503</c:v>
                </c:pt>
                <c:pt idx="2321">
                  <c:v>95.000839865621515</c:v>
                </c:pt>
                <c:pt idx="2322">
                  <c:v>95.04179731243002</c:v>
                </c:pt>
                <c:pt idx="2323">
                  <c:v>95.082698768197091</c:v>
                </c:pt>
                <c:pt idx="2324">
                  <c:v>95.123334266517375</c:v>
                </c:pt>
                <c:pt idx="2325">
                  <c:v>95.164319708846591</c:v>
                </c:pt>
                <c:pt idx="2326">
                  <c:v>95.205249160134386</c:v>
                </c:pt>
                <c:pt idx="2327">
                  <c:v>95.246192609182543</c:v>
                </c:pt>
                <c:pt idx="2328">
                  <c:v>95.287122060470338</c:v>
                </c:pt>
                <c:pt idx="2329">
                  <c:v>95.328079507278844</c:v>
                </c:pt>
                <c:pt idx="2330">
                  <c:v>95.369022956327001</c:v>
                </c:pt>
                <c:pt idx="2331">
                  <c:v>95.409952407614782</c:v>
                </c:pt>
                <c:pt idx="2332">
                  <c:v>95.450615901455777</c:v>
                </c:pt>
                <c:pt idx="2333">
                  <c:v>95.49155935050392</c:v>
                </c:pt>
                <c:pt idx="2334">
                  <c:v>95.532502799552077</c:v>
                </c:pt>
                <c:pt idx="2335">
                  <c:v>95.573432250839872</c:v>
                </c:pt>
                <c:pt idx="2336">
                  <c:v>95.614389697648392</c:v>
                </c:pt>
                <c:pt idx="2337">
                  <c:v>95.655319148936186</c:v>
                </c:pt>
                <c:pt idx="2338">
                  <c:v>95.696276595744692</c:v>
                </c:pt>
                <c:pt idx="2339">
                  <c:v>95.737220044792849</c:v>
                </c:pt>
                <c:pt idx="2340">
                  <c:v>95.77814949608063</c:v>
                </c:pt>
                <c:pt idx="2341">
                  <c:v>95.819106942889135</c:v>
                </c:pt>
                <c:pt idx="2342">
                  <c:v>95.859798432250855</c:v>
                </c:pt>
                <c:pt idx="2343">
                  <c:v>95.900741881298998</c:v>
                </c:pt>
                <c:pt idx="2344">
                  <c:v>95.941671332586807</c:v>
                </c:pt>
                <c:pt idx="2345">
                  <c:v>95.98261478163495</c:v>
                </c:pt>
                <c:pt idx="2346">
                  <c:v>96.023558230683093</c:v>
                </c:pt>
                <c:pt idx="2347">
                  <c:v>96.064487681970888</c:v>
                </c:pt>
                <c:pt idx="2348">
                  <c:v>96.105431131019046</c:v>
                </c:pt>
                <c:pt idx="2349">
                  <c:v>96.146374580067203</c:v>
                </c:pt>
                <c:pt idx="2350">
                  <c:v>96.187318029115346</c:v>
                </c:pt>
                <c:pt idx="2351">
                  <c:v>96.227967525195979</c:v>
                </c:pt>
                <c:pt idx="2352">
                  <c:v>96.268896976483774</c:v>
                </c:pt>
                <c:pt idx="2353">
                  <c:v>96.309854423292293</c:v>
                </c:pt>
                <c:pt idx="2354">
                  <c:v>96.350783874580074</c:v>
                </c:pt>
                <c:pt idx="2355">
                  <c:v>96.391727323628231</c:v>
                </c:pt>
                <c:pt idx="2356">
                  <c:v>96.432656774916026</c:v>
                </c:pt>
                <c:pt idx="2357">
                  <c:v>96.473600223964183</c:v>
                </c:pt>
                <c:pt idx="2358">
                  <c:v>96.514529675251964</c:v>
                </c:pt>
                <c:pt idx="2359">
                  <c:v>96.555389137737976</c:v>
                </c:pt>
                <c:pt idx="2360">
                  <c:v>96.596346584546481</c:v>
                </c:pt>
                <c:pt idx="2361">
                  <c:v>96.637290033594638</c:v>
                </c:pt>
                <c:pt idx="2362">
                  <c:v>96.678219484882419</c:v>
                </c:pt>
                <c:pt idx="2363">
                  <c:v>96.718882978723414</c:v>
                </c:pt>
                <c:pt idx="2364">
                  <c:v>96.759826427771557</c:v>
                </c:pt>
                <c:pt idx="2365">
                  <c:v>96.800741881299004</c:v>
                </c:pt>
                <c:pt idx="2366">
                  <c:v>96.841657334826436</c:v>
                </c:pt>
                <c:pt idx="2367">
                  <c:v>96.88260078387458</c:v>
                </c:pt>
                <c:pt idx="2368">
                  <c:v>96.923530235162389</c:v>
                </c:pt>
                <c:pt idx="2369">
                  <c:v>96.964487681970894</c:v>
                </c:pt>
                <c:pt idx="2370">
                  <c:v>97.005431131019051</c:v>
                </c:pt>
                <c:pt idx="2371">
                  <c:v>97.046360582306846</c:v>
                </c:pt>
                <c:pt idx="2372">
                  <c:v>97.087276035834279</c:v>
                </c:pt>
                <c:pt idx="2373">
                  <c:v>97.128177491601349</c:v>
                </c:pt>
                <c:pt idx="2374">
                  <c:v>97.169120940649506</c:v>
                </c:pt>
                <c:pt idx="2375">
                  <c:v>97.210022396416576</c:v>
                </c:pt>
                <c:pt idx="2376">
                  <c:v>97.250937849944023</c:v>
                </c:pt>
                <c:pt idx="2377">
                  <c:v>97.291853303471456</c:v>
                </c:pt>
                <c:pt idx="2378">
                  <c:v>97.332768756998902</c:v>
                </c:pt>
                <c:pt idx="2379">
                  <c:v>97.373684210526321</c:v>
                </c:pt>
                <c:pt idx="2380">
                  <c:v>97.41464165733484</c:v>
                </c:pt>
                <c:pt idx="2381">
                  <c:v>97.455557110862273</c:v>
                </c:pt>
                <c:pt idx="2382">
                  <c:v>97.496220604703268</c:v>
                </c:pt>
                <c:pt idx="2383">
                  <c:v>97.537150055991049</c:v>
                </c:pt>
                <c:pt idx="2384">
                  <c:v>97.578107502799554</c:v>
                </c:pt>
                <c:pt idx="2385">
                  <c:v>97.619050951847711</c:v>
                </c:pt>
                <c:pt idx="2386">
                  <c:v>97.659994400895869</c:v>
                </c:pt>
                <c:pt idx="2387">
                  <c:v>97.700909854423301</c:v>
                </c:pt>
                <c:pt idx="2388">
                  <c:v>97.741825307950734</c:v>
                </c:pt>
                <c:pt idx="2389">
                  <c:v>97.782768756998891</c:v>
                </c:pt>
                <c:pt idx="2390">
                  <c:v>97.823698208286686</c:v>
                </c:pt>
                <c:pt idx="2391">
                  <c:v>97.864627659574467</c:v>
                </c:pt>
                <c:pt idx="2392">
                  <c:v>97.905543113101913</c:v>
                </c:pt>
                <c:pt idx="2393">
                  <c:v>97.946472564389694</c:v>
                </c:pt>
                <c:pt idx="2394">
                  <c:v>97.987388017917141</c:v>
                </c:pt>
                <c:pt idx="2395">
                  <c:v>98.028317469204936</c:v>
                </c:pt>
                <c:pt idx="2396">
                  <c:v>98.06921892497202</c:v>
                </c:pt>
                <c:pt idx="2397">
                  <c:v>98.110134378499453</c:v>
                </c:pt>
                <c:pt idx="2398">
                  <c:v>98.151077827547596</c:v>
                </c:pt>
                <c:pt idx="2399">
                  <c:v>98.191993281075042</c:v>
                </c:pt>
                <c:pt idx="2400">
                  <c:v>98.232908734602475</c:v>
                </c:pt>
                <c:pt idx="2401">
                  <c:v>98.273544232922731</c:v>
                </c:pt>
                <c:pt idx="2402">
                  <c:v>98.314459686450178</c:v>
                </c:pt>
                <c:pt idx="2403">
                  <c:v>98.35537513997761</c:v>
                </c:pt>
                <c:pt idx="2404">
                  <c:v>98.396304591265405</c:v>
                </c:pt>
                <c:pt idx="2405">
                  <c:v>98.4372340425532</c:v>
                </c:pt>
                <c:pt idx="2406">
                  <c:v>98.478149496080633</c:v>
                </c:pt>
                <c:pt idx="2407">
                  <c:v>98.51909294512879</c:v>
                </c:pt>
                <c:pt idx="2408">
                  <c:v>98.560036394176947</c:v>
                </c:pt>
                <c:pt idx="2409">
                  <c:v>98.601035834266526</c:v>
                </c:pt>
                <c:pt idx="2410">
                  <c:v>98.642007278835393</c:v>
                </c:pt>
                <c:pt idx="2411">
                  <c:v>98.682992721164624</c:v>
                </c:pt>
                <c:pt idx="2412">
                  <c:v>98.723642217245256</c:v>
                </c:pt>
                <c:pt idx="2413">
                  <c:v>98.764585666293414</c:v>
                </c:pt>
                <c:pt idx="2414">
                  <c:v>98.805543113101919</c:v>
                </c:pt>
                <c:pt idx="2415">
                  <c:v>98.846486562150076</c:v>
                </c:pt>
                <c:pt idx="2416">
                  <c:v>98.887430011198219</c:v>
                </c:pt>
                <c:pt idx="2417">
                  <c:v>98.928415453527435</c:v>
                </c:pt>
                <c:pt idx="2418">
                  <c:v>98.96905095184772</c:v>
                </c:pt>
                <c:pt idx="2419">
                  <c:v>99.009994400895877</c:v>
                </c:pt>
                <c:pt idx="2420">
                  <c:v>99.05093784994402</c:v>
                </c:pt>
                <c:pt idx="2421">
                  <c:v>99.091881298992163</c:v>
                </c:pt>
                <c:pt idx="2422">
                  <c:v>99.132824748040321</c:v>
                </c:pt>
                <c:pt idx="2423">
                  <c:v>99.173768197088478</c:v>
                </c:pt>
                <c:pt idx="2424">
                  <c:v>99.214711646136621</c:v>
                </c:pt>
                <c:pt idx="2425">
                  <c:v>99.255655095184778</c:v>
                </c:pt>
                <c:pt idx="2426">
                  <c:v>99.296598544232936</c:v>
                </c:pt>
                <c:pt idx="2427">
                  <c:v>99.337262038073916</c:v>
                </c:pt>
                <c:pt idx="2428">
                  <c:v>99.378191489361711</c:v>
                </c:pt>
                <c:pt idx="2429">
                  <c:v>99.419162933930579</c:v>
                </c:pt>
                <c:pt idx="2430">
                  <c:v>99.460106382978736</c:v>
                </c:pt>
                <c:pt idx="2431">
                  <c:v>99.501049832026879</c:v>
                </c:pt>
                <c:pt idx="2432">
                  <c:v>99.541979283314689</c:v>
                </c:pt>
                <c:pt idx="2433">
                  <c:v>99.582922732362832</c:v>
                </c:pt>
                <c:pt idx="2434">
                  <c:v>99.623866181410975</c:v>
                </c:pt>
                <c:pt idx="2435">
                  <c:v>99.664809630459132</c:v>
                </c:pt>
                <c:pt idx="2436">
                  <c:v>99.705501119820838</c:v>
                </c:pt>
                <c:pt idx="2437">
                  <c:v>99.746444568868995</c:v>
                </c:pt>
                <c:pt idx="2438">
                  <c:v>99.787388017917152</c:v>
                </c:pt>
                <c:pt idx="2439">
                  <c:v>99.828317469204933</c:v>
                </c:pt>
                <c:pt idx="2440">
                  <c:v>99.869246920492728</c:v>
                </c:pt>
                <c:pt idx="2441">
                  <c:v>99.910204367301233</c:v>
                </c:pt>
                <c:pt idx="2442">
                  <c:v>99.951133818589042</c:v>
                </c:pt>
                <c:pt idx="2443">
                  <c:v>99.992077267637185</c:v>
                </c:pt>
                <c:pt idx="2444">
                  <c:v>100.03300671892499</c:v>
                </c:pt>
                <c:pt idx="2445">
                  <c:v>100.0739641657335</c:v>
                </c:pt>
                <c:pt idx="2446">
                  <c:v>100.11461366181412</c:v>
                </c:pt>
                <c:pt idx="2447">
                  <c:v>100.15555711086226</c:v>
                </c:pt>
                <c:pt idx="2448">
                  <c:v>100.19650055991042</c:v>
                </c:pt>
                <c:pt idx="2449">
                  <c:v>100.23743001119821</c:v>
                </c:pt>
                <c:pt idx="2450">
                  <c:v>100.27837346024637</c:v>
                </c:pt>
                <c:pt idx="2451">
                  <c:v>100.31930291153415</c:v>
                </c:pt>
                <c:pt idx="2452">
                  <c:v>100.36027435610303</c:v>
                </c:pt>
                <c:pt idx="2453">
                  <c:v>100.40121780515119</c:v>
                </c:pt>
                <c:pt idx="2454">
                  <c:v>100.44214725643897</c:v>
                </c:pt>
                <c:pt idx="2455">
                  <c:v>100.4828667413214</c:v>
                </c:pt>
                <c:pt idx="2456">
                  <c:v>100.52385218365062</c:v>
                </c:pt>
                <c:pt idx="2457">
                  <c:v>100.56485162374021</c:v>
                </c:pt>
                <c:pt idx="2458">
                  <c:v>100.60557110862263</c:v>
                </c:pt>
                <c:pt idx="2459">
                  <c:v>100.6464725643897</c:v>
                </c:pt>
                <c:pt idx="2460">
                  <c:v>100.68741601343785</c:v>
                </c:pt>
                <c:pt idx="2461">
                  <c:v>100.7283314669653</c:v>
                </c:pt>
                <c:pt idx="2462">
                  <c:v>100.76924692049273</c:v>
                </c:pt>
                <c:pt idx="2463">
                  <c:v>100.81016237402017</c:v>
                </c:pt>
                <c:pt idx="2464">
                  <c:v>100.8510778275476</c:v>
                </c:pt>
                <c:pt idx="2465">
                  <c:v>100.89199328107503</c:v>
                </c:pt>
                <c:pt idx="2466">
                  <c:v>100.93293673012319</c:v>
                </c:pt>
                <c:pt idx="2467">
                  <c:v>100.97385218365064</c:v>
                </c:pt>
                <c:pt idx="2468">
                  <c:v>101.01476763717807</c:v>
                </c:pt>
                <c:pt idx="2469">
                  <c:v>101.05569708846586</c:v>
                </c:pt>
                <c:pt idx="2470">
                  <c:v>101.0966125419933</c:v>
                </c:pt>
                <c:pt idx="2471">
                  <c:v>101.13754199328109</c:v>
                </c:pt>
                <c:pt idx="2472">
                  <c:v>101.17844344904816</c:v>
                </c:pt>
                <c:pt idx="2473">
                  <c:v>101.21935890257559</c:v>
                </c:pt>
                <c:pt idx="2474">
                  <c:v>101.26028835386339</c:v>
                </c:pt>
                <c:pt idx="2475">
                  <c:v>101.30120380739083</c:v>
                </c:pt>
                <c:pt idx="2476">
                  <c:v>101.34211926091827</c:v>
                </c:pt>
                <c:pt idx="2477">
                  <c:v>101.3830347144457</c:v>
                </c:pt>
                <c:pt idx="2478">
                  <c:v>101.42396416573349</c:v>
                </c:pt>
                <c:pt idx="2479">
                  <c:v>101.46487961926093</c:v>
                </c:pt>
                <c:pt idx="2480">
                  <c:v>101.50579507278836</c:v>
                </c:pt>
                <c:pt idx="2481">
                  <c:v>101.54675251959688</c:v>
                </c:pt>
                <c:pt idx="2482">
                  <c:v>101.58768197088467</c:v>
                </c:pt>
                <c:pt idx="2483">
                  <c:v>101.62862541993283</c:v>
                </c:pt>
                <c:pt idx="2484">
                  <c:v>101.66927491601344</c:v>
                </c:pt>
                <c:pt idx="2485">
                  <c:v>101.71023236282197</c:v>
                </c:pt>
                <c:pt idx="2486">
                  <c:v>101.7511758118701</c:v>
                </c:pt>
                <c:pt idx="2487">
                  <c:v>101.79210526315791</c:v>
                </c:pt>
                <c:pt idx="2488">
                  <c:v>101.83304871220605</c:v>
                </c:pt>
                <c:pt idx="2489">
                  <c:v>101.87397816349386</c:v>
                </c:pt>
                <c:pt idx="2490">
                  <c:v>101.914921612542</c:v>
                </c:pt>
                <c:pt idx="2491">
                  <c:v>101.9558510638298</c:v>
                </c:pt>
                <c:pt idx="2492">
                  <c:v>101.99676651735723</c:v>
                </c:pt>
                <c:pt idx="2493">
                  <c:v>102.03770996640539</c:v>
                </c:pt>
                <c:pt idx="2494">
                  <c:v>102.07834546472566</c:v>
                </c:pt>
                <c:pt idx="2495">
                  <c:v>102.1192889137738</c:v>
                </c:pt>
                <c:pt idx="2496">
                  <c:v>102.16021836506161</c:v>
                </c:pt>
                <c:pt idx="2497">
                  <c:v>102.20116181410975</c:v>
                </c:pt>
                <c:pt idx="2498">
                  <c:v>102.24213325867862</c:v>
                </c:pt>
                <c:pt idx="2499">
                  <c:v>102.28307670772678</c:v>
                </c:pt>
                <c:pt idx="2500">
                  <c:v>102.32400615901457</c:v>
                </c:pt>
                <c:pt idx="2501">
                  <c:v>102.36494960806273</c:v>
                </c:pt>
                <c:pt idx="2502">
                  <c:v>102.40587905935051</c:v>
                </c:pt>
                <c:pt idx="2503">
                  <c:v>102.44679451287796</c:v>
                </c:pt>
                <c:pt idx="2504">
                  <c:v>102.48772396416574</c:v>
                </c:pt>
                <c:pt idx="2505">
                  <c:v>102.52865341545353</c:v>
                </c:pt>
                <c:pt idx="2506">
                  <c:v>102.56933090705488</c:v>
                </c:pt>
                <c:pt idx="2507">
                  <c:v>102.61030235162376</c:v>
                </c:pt>
                <c:pt idx="2508">
                  <c:v>102.65127379619261</c:v>
                </c:pt>
                <c:pt idx="2509">
                  <c:v>102.69223124300113</c:v>
                </c:pt>
                <c:pt idx="2510">
                  <c:v>102.73300671892498</c:v>
                </c:pt>
                <c:pt idx="2511">
                  <c:v>102.77396416573349</c:v>
                </c:pt>
                <c:pt idx="2512">
                  <c:v>102.81489361702128</c:v>
                </c:pt>
                <c:pt idx="2513">
                  <c:v>102.85583706606944</c:v>
                </c:pt>
                <c:pt idx="2514">
                  <c:v>102.8967805151176</c:v>
                </c:pt>
                <c:pt idx="2515">
                  <c:v>102.93772396416574</c:v>
                </c:pt>
                <c:pt idx="2516">
                  <c:v>102.9786674132139</c:v>
                </c:pt>
                <c:pt idx="2517">
                  <c:v>103.01961086226206</c:v>
                </c:pt>
                <c:pt idx="2518">
                  <c:v>103.06027435610304</c:v>
                </c:pt>
                <c:pt idx="2519">
                  <c:v>103.10120380739082</c:v>
                </c:pt>
                <c:pt idx="2520">
                  <c:v>103.14213325867863</c:v>
                </c:pt>
                <c:pt idx="2521">
                  <c:v>103.18310470324748</c:v>
                </c:pt>
                <c:pt idx="2522">
                  <c:v>103.22403415453529</c:v>
                </c:pt>
                <c:pt idx="2523">
                  <c:v>103.26497760358343</c:v>
                </c:pt>
                <c:pt idx="2524">
                  <c:v>103.30592105263159</c:v>
                </c:pt>
                <c:pt idx="2525">
                  <c:v>103.34685050391938</c:v>
                </c:pt>
                <c:pt idx="2526">
                  <c:v>103.38777995520718</c:v>
                </c:pt>
                <c:pt idx="2527">
                  <c:v>103.42873740201568</c:v>
                </c:pt>
                <c:pt idx="2528">
                  <c:v>103.46966685330348</c:v>
                </c:pt>
                <c:pt idx="2529">
                  <c:v>103.51034434490482</c:v>
                </c:pt>
                <c:pt idx="2530">
                  <c:v>103.55128779395298</c:v>
                </c:pt>
                <c:pt idx="2531">
                  <c:v>103.59220324748041</c:v>
                </c:pt>
                <c:pt idx="2532">
                  <c:v>103.63313269876821</c:v>
                </c:pt>
                <c:pt idx="2533">
                  <c:v>103.67404815229564</c:v>
                </c:pt>
                <c:pt idx="2534">
                  <c:v>103.7149916013438</c:v>
                </c:pt>
                <c:pt idx="2535">
                  <c:v>103.75590705487123</c:v>
                </c:pt>
                <c:pt idx="2536">
                  <c:v>103.79682250839868</c:v>
                </c:pt>
                <c:pt idx="2537">
                  <c:v>103.83773796192611</c:v>
                </c:pt>
                <c:pt idx="2538">
                  <c:v>103.8786674132139</c:v>
                </c:pt>
                <c:pt idx="2539">
                  <c:v>103.91965285554312</c:v>
                </c:pt>
                <c:pt idx="2540">
                  <c:v>103.96058230683091</c:v>
                </c:pt>
                <c:pt idx="2541">
                  <c:v>104.00152575587907</c:v>
                </c:pt>
                <c:pt idx="2542">
                  <c:v>104.0421752519597</c:v>
                </c:pt>
                <c:pt idx="2543">
                  <c:v>104.08310470324749</c:v>
                </c:pt>
                <c:pt idx="2544">
                  <c:v>104.12404815229564</c:v>
                </c:pt>
                <c:pt idx="2545">
                  <c:v>104.16501959686451</c:v>
                </c:pt>
                <c:pt idx="2546">
                  <c:v>104.20597704367303</c:v>
                </c:pt>
                <c:pt idx="2547">
                  <c:v>104.24692049272117</c:v>
                </c:pt>
                <c:pt idx="2548">
                  <c:v>104.28786394176933</c:v>
                </c:pt>
                <c:pt idx="2549">
                  <c:v>104.32879339305711</c:v>
                </c:pt>
                <c:pt idx="2550">
                  <c:v>104.36945688689811</c:v>
                </c:pt>
                <c:pt idx="2551">
                  <c:v>104.4103863381859</c:v>
                </c:pt>
                <c:pt idx="2552">
                  <c:v>104.45138577827549</c:v>
                </c:pt>
                <c:pt idx="2553">
                  <c:v>104.49235722284435</c:v>
                </c:pt>
                <c:pt idx="2554">
                  <c:v>104.53332866741323</c:v>
                </c:pt>
                <c:pt idx="2555">
                  <c:v>104.5740341545353</c:v>
                </c:pt>
                <c:pt idx="2556">
                  <c:v>104.6149916013438</c:v>
                </c:pt>
                <c:pt idx="2557">
                  <c:v>104.65597704367302</c:v>
                </c:pt>
                <c:pt idx="2558">
                  <c:v>104.69690649496081</c:v>
                </c:pt>
                <c:pt idx="2559">
                  <c:v>104.73783594624862</c:v>
                </c:pt>
                <c:pt idx="2560">
                  <c:v>104.77877939529675</c:v>
                </c:pt>
                <c:pt idx="2561">
                  <c:v>104.81970884658456</c:v>
                </c:pt>
                <c:pt idx="2562">
                  <c:v>104.8606522956327</c:v>
                </c:pt>
                <c:pt idx="2563">
                  <c:v>104.90132978723405</c:v>
                </c:pt>
                <c:pt idx="2564">
                  <c:v>104.9422732362822</c:v>
                </c:pt>
                <c:pt idx="2565">
                  <c:v>104.98321668533035</c:v>
                </c:pt>
                <c:pt idx="2566">
                  <c:v>105.02414613661816</c:v>
                </c:pt>
                <c:pt idx="2567">
                  <c:v>105.0650895856663</c:v>
                </c:pt>
                <c:pt idx="2568">
                  <c:v>105.10600503919373</c:v>
                </c:pt>
                <c:pt idx="2569">
                  <c:v>105.14693449048154</c:v>
                </c:pt>
                <c:pt idx="2570">
                  <c:v>105.18787793952968</c:v>
                </c:pt>
                <c:pt idx="2571">
                  <c:v>105.22880739081748</c:v>
                </c:pt>
                <c:pt idx="2572">
                  <c:v>105.26975083986562</c:v>
                </c:pt>
                <c:pt idx="2573">
                  <c:v>105.31069428891378</c:v>
                </c:pt>
                <c:pt idx="2574">
                  <c:v>105.35134378499441</c:v>
                </c:pt>
                <c:pt idx="2575">
                  <c:v>105.39228723404257</c:v>
                </c:pt>
                <c:pt idx="2576">
                  <c:v>105.43323068309071</c:v>
                </c:pt>
                <c:pt idx="2577">
                  <c:v>105.47416013437852</c:v>
                </c:pt>
                <c:pt idx="2578">
                  <c:v>105.51510358342665</c:v>
                </c:pt>
                <c:pt idx="2579">
                  <c:v>105.55603303471446</c:v>
                </c:pt>
                <c:pt idx="2580">
                  <c:v>105.5969764837626</c:v>
                </c:pt>
                <c:pt idx="2581">
                  <c:v>105.63790593505041</c:v>
                </c:pt>
                <c:pt idx="2582">
                  <c:v>105.67884938409856</c:v>
                </c:pt>
                <c:pt idx="2583">
                  <c:v>105.71979283314671</c:v>
                </c:pt>
                <c:pt idx="2584">
                  <c:v>105.7604843225084</c:v>
                </c:pt>
                <c:pt idx="2585">
                  <c:v>105.80142777155656</c:v>
                </c:pt>
                <c:pt idx="2586">
                  <c:v>105.84237122060472</c:v>
                </c:pt>
                <c:pt idx="2587">
                  <c:v>105.88330067189251</c:v>
                </c:pt>
                <c:pt idx="2588">
                  <c:v>105.92425811870102</c:v>
                </c:pt>
                <c:pt idx="2589">
                  <c:v>105.96522956326989</c:v>
                </c:pt>
                <c:pt idx="2590">
                  <c:v>106.00615901455768</c:v>
                </c:pt>
                <c:pt idx="2591">
                  <c:v>106.04710246360584</c:v>
                </c:pt>
                <c:pt idx="2592">
                  <c:v>106.08775195968647</c:v>
                </c:pt>
                <c:pt idx="2593">
                  <c:v>106.12872340425533</c:v>
                </c:pt>
                <c:pt idx="2594">
                  <c:v>106.16972284434492</c:v>
                </c:pt>
                <c:pt idx="2595">
                  <c:v>106.21069428891379</c:v>
                </c:pt>
                <c:pt idx="2596">
                  <c:v>106.2514137737962</c:v>
                </c:pt>
                <c:pt idx="2597">
                  <c:v>106.29228723404256</c:v>
                </c:pt>
                <c:pt idx="2598">
                  <c:v>106.33328667413215</c:v>
                </c:pt>
                <c:pt idx="2599">
                  <c:v>106.37423012318031</c:v>
                </c:pt>
                <c:pt idx="2600">
                  <c:v>106.41515957446809</c:v>
                </c:pt>
                <c:pt idx="2601">
                  <c:v>106.45610302351625</c:v>
                </c:pt>
                <c:pt idx="2602">
                  <c:v>106.49703247480404</c:v>
                </c:pt>
                <c:pt idx="2603">
                  <c:v>106.5379759238522</c:v>
                </c:pt>
                <c:pt idx="2604">
                  <c:v>106.57891937290034</c:v>
                </c:pt>
                <c:pt idx="2605">
                  <c:v>106.61984882418814</c:v>
                </c:pt>
                <c:pt idx="2606">
                  <c:v>106.66049832026876</c:v>
                </c:pt>
                <c:pt idx="2607">
                  <c:v>106.70142777155657</c:v>
                </c:pt>
                <c:pt idx="2608">
                  <c:v>106.74237122060471</c:v>
                </c:pt>
                <c:pt idx="2609">
                  <c:v>106.78331466965287</c:v>
                </c:pt>
                <c:pt idx="2610">
                  <c:v>106.82425811870102</c:v>
                </c:pt>
                <c:pt idx="2611">
                  <c:v>106.86520156774918</c:v>
                </c:pt>
                <c:pt idx="2612">
                  <c:v>106.90613101903696</c:v>
                </c:pt>
                <c:pt idx="2613">
                  <c:v>106.94707446808512</c:v>
                </c:pt>
                <c:pt idx="2614">
                  <c:v>106.98801791713326</c:v>
                </c:pt>
                <c:pt idx="2615">
                  <c:v>107.02896136618142</c:v>
                </c:pt>
                <c:pt idx="2616">
                  <c:v>107.06963885778276</c:v>
                </c:pt>
                <c:pt idx="2617">
                  <c:v>107.11056830907056</c:v>
                </c:pt>
                <c:pt idx="2618">
                  <c:v>107.15151175811872</c:v>
                </c:pt>
                <c:pt idx="2619">
                  <c:v>107.1924412094065</c:v>
                </c:pt>
                <c:pt idx="2620">
                  <c:v>107.23339865621502</c:v>
                </c:pt>
                <c:pt idx="2621">
                  <c:v>107.27435610302354</c:v>
                </c:pt>
                <c:pt idx="2622">
                  <c:v>107.31528555431132</c:v>
                </c:pt>
                <c:pt idx="2623">
                  <c:v>107.35622900335947</c:v>
                </c:pt>
                <c:pt idx="2624">
                  <c:v>107.39717245240762</c:v>
                </c:pt>
                <c:pt idx="2625">
                  <c:v>107.43810190369543</c:v>
                </c:pt>
                <c:pt idx="2626">
                  <c:v>107.47876539753641</c:v>
                </c:pt>
                <c:pt idx="2627">
                  <c:v>107.51972284434491</c:v>
                </c:pt>
                <c:pt idx="2628">
                  <c:v>107.56066629339307</c:v>
                </c:pt>
                <c:pt idx="2629">
                  <c:v>107.60162374020157</c:v>
                </c:pt>
                <c:pt idx="2630">
                  <c:v>107.64255319148937</c:v>
                </c:pt>
                <c:pt idx="2631">
                  <c:v>107.68349664053753</c:v>
                </c:pt>
                <c:pt idx="2632">
                  <c:v>107.72442609182531</c:v>
                </c:pt>
                <c:pt idx="2633">
                  <c:v>107.76538353863383</c:v>
                </c:pt>
                <c:pt idx="2634">
                  <c:v>107.80606103023517</c:v>
                </c:pt>
                <c:pt idx="2635">
                  <c:v>107.84699048152297</c:v>
                </c:pt>
                <c:pt idx="2636">
                  <c:v>107.88793393057112</c:v>
                </c:pt>
                <c:pt idx="2637">
                  <c:v>107.92887737961927</c:v>
                </c:pt>
                <c:pt idx="2638">
                  <c:v>107.96984882418815</c:v>
                </c:pt>
                <c:pt idx="2639">
                  <c:v>108.01084826427773</c:v>
                </c:pt>
                <c:pt idx="2640">
                  <c:v>108.05156774916014</c:v>
                </c:pt>
                <c:pt idx="2641">
                  <c:v>108.09253919372901</c:v>
                </c:pt>
                <c:pt idx="2642">
                  <c:v>108.1334686450168</c:v>
                </c:pt>
                <c:pt idx="2643">
                  <c:v>108.17444008958567</c:v>
                </c:pt>
                <c:pt idx="2644">
                  <c:v>108.21539753639418</c:v>
                </c:pt>
                <c:pt idx="2645">
                  <c:v>108.25634098544234</c:v>
                </c:pt>
                <c:pt idx="2646">
                  <c:v>108.29700447928332</c:v>
                </c:pt>
                <c:pt idx="2647">
                  <c:v>108.33794792833147</c:v>
                </c:pt>
                <c:pt idx="2648">
                  <c:v>108.37889137737963</c:v>
                </c:pt>
                <c:pt idx="2649">
                  <c:v>108.41986282194848</c:v>
                </c:pt>
                <c:pt idx="2650">
                  <c:v>108.46079227323629</c:v>
                </c:pt>
                <c:pt idx="2651">
                  <c:v>108.50173572228444</c:v>
                </c:pt>
                <c:pt idx="2652">
                  <c:v>108.54269316909296</c:v>
                </c:pt>
                <c:pt idx="2653">
                  <c:v>108.58362262038075</c:v>
                </c:pt>
                <c:pt idx="2654">
                  <c:v>108.62428611422173</c:v>
                </c:pt>
                <c:pt idx="2655">
                  <c:v>108.66522956326989</c:v>
                </c:pt>
                <c:pt idx="2656">
                  <c:v>108.70617301231805</c:v>
                </c:pt>
                <c:pt idx="2657">
                  <c:v>108.74711646136619</c:v>
                </c:pt>
                <c:pt idx="2658">
                  <c:v>108.78805991041435</c:v>
                </c:pt>
                <c:pt idx="2659">
                  <c:v>108.8290033594625</c:v>
                </c:pt>
                <c:pt idx="2660">
                  <c:v>108.86994680851065</c:v>
                </c:pt>
                <c:pt idx="2661">
                  <c:v>108.91093225083988</c:v>
                </c:pt>
                <c:pt idx="2662">
                  <c:v>108.95158174692051</c:v>
                </c:pt>
                <c:pt idx="2663">
                  <c:v>108.99251119820831</c:v>
                </c:pt>
                <c:pt idx="2664">
                  <c:v>109.03345464725646</c:v>
                </c:pt>
                <c:pt idx="2665">
                  <c:v>109.07439809630459</c:v>
                </c:pt>
                <c:pt idx="2666">
                  <c:v>109.11534154535275</c:v>
                </c:pt>
                <c:pt idx="2667">
                  <c:v>109.15628499440091</c:v>
                </c:pt>
                <c:pt idx="2668">
                  <c:v>109.19722844344906</c:v>
                </c:pt>
                <c:pt idx="2669">
                  <c:v>109.23817189249721</c:v>
                </c:pt>
                <c:pt idx="2670">
                  <c:v>109.27911534154536</c:v>
                </c:pt>
                <c:pt idx="2671">
                  <c:v>109.31979283314671</c:v>
                </c:pt>
                <c:pt idx="2672">
                  <c:v>109.36073628219486</c:v>
                </c:pt>
                <c:pt idx="2673">
                  <c:v>109.40167973124301</c:v>
                </c:pt>
                <c:pt idx="2674">
                  <c:v>109.44262318029116</c:v>
                </c:pt>
                <c:pt idx="2675">
                  <c:v>109.48355263157896</c:v>
                </c:pt>
                <c:pt idx="2676">
                  <c:v>109.52449608062712</c:v>
                </c:pt>
                <c:pt idx="2677">
                  <c:v>109.56543952967526</c:v>
                </c:pt>
                <c:pt idx="2678">
                  <c:v>109.60636898096305</c:v>
                </c:pt>
                <c:pt idx="2679">
                  <c:v>109.64732642777156</c:v>
                </c:pt>
                <c:pt idx="2680">
                  <c:v>109.68826987681972</c:v>
                </c:pt>
                <c:pt idx="2681">
                  <c:v>109.72891937290035</c:v>
                </c:pt>
                <c:pt idx="2682">
                  <c:v>109.76986282194849</c:v>
                </c:pt>
                <c:pt idx="2683">
                  <c:v>109.81080627099665</c:v>
                </c:pt>
                <c:pt idx="2684">
                  <c:v>109.85174972004481</c:v>
                </c:pt>
                <c:pt idx="2685">
                  <c:v>109.89267917133259</c:v>
                </c:pt>
                <c:pt idx="2686">
                  <c:v>109.93362262038075</c:v>
                </c:pt>
                <c:pt idx="2687">
                  <c:v>109.9745660694289</c:v>
                </c:pt>
                <c:pt idx="2688">
                  <c:v>110.01550951847705</c:v>
                </c:pt>
                <c:pt idx="2689">
                  <c:v>110.0564529675252</c:v>
                </c:pt>
                <c:pt idx="2690">
                  <c:v>110.09715845464727</c:v>
                </c:pt>
                <c:pt idx="2691">
                  <c:v>110.13811590145578</c:v>
                </c:pt>
                <c:pt idx="2692">
                  <c:v>110.17911534154537</c:v>
                </c:pt>
                <c:pt idx="2693">
                  <c:v>110.22008678611422</c:v>
                </c:pt>
                <c:pt idx="2694">
                  <c:v>110.26076427771558</c:v>
                </c:pt>
                <c:pt idx="2695">
                  <c:v>110.30173572228445</c:v>
                </c:pt>
                <c:pt idx="2696">
                  <c:v>110.34267917133261</c:v>
                </c:pt>
                <c:pt idx="2697">
                  <c:v>110.3836086226204</c:v>
                </c:pt>
                <c:pt idx="2698">
                  <c:v>110.42456606942891</c:v>
                </c:pt>
                <c:pt idx="2699">
                  <c:v>110.46550951847706</c:v>
                </c:pt>
                <c:pt idx="2700">
                  <c:v>110.50645296752522</c:v>
                </c:pt>
                <c:pt idx="2701">
                  <c:v>110.54739641657335</c:v>
                </c:pt>
                <c:pt idx="2702">
                  <c:v>110.58833986562151</c:v>
                </c:pt>
                <c:pt idx="2703">
                  <c:v>110.62897536394178</c:v>
                </c:pt>
                <c:pt idx="2704">
                  <c:v>110.6699328107503</c:v>
                </c:pt>
                <c:pt idx="2705">
                  <c:v>110.71087625979844</c:v>
                </c:pt>
                <c:pt idx="2706">
                  <c:v>110.7518197088466</c:v>
                </c:pt>
                <c:pt idx="2707">
                  <c:v>110.79276315789475</c:v>
                </c:pt>
                <c:pt idx="2708">
                  <c:v>110.83370660694291</c:v>
                </c:pt>
                <c:pt idx="2709">
                  <c:v>110.87465005599105</c:v>
                </c:pt>
                <c:pt idx="2710">
                  <c:v>110.91559350503921</c:v>
                </c:pt>
                <c:pt idx="2711">
                  <c:v>110.95653695408735</c:v>
                </c:pt>
                <c:pt idx="2712">
                  <c:v>110.99718645016799</c:v>
                </c:pt>
                <c:pt idx="2713">
                  <c:v>111.03811590145578</c:v>
                </c:pt>
                <c:pt idx="2714">
                  <c:v>111.07905935050394</c:v>
                </c:pt>
                <c:pt idx="2715">
                  <c:v>111.12000279955208</c:v>
                </c:pt>
                <c:pt idx="2716">
                  <c:v>111.16094624860024</c:v>
                </c:pt>
                <c:pt idx="2717">
                  <c:v>111.2018896976484</c:v>
                </c:pt>
                <c:pt idx="2718">
                  <c:v>111.24281914893618</c:v>
                </c:pt>
                <c:pt idx="2719">
                  <c:v>111.28376259798434</c:v>
                </c:pt>
                <c:pt idx="2720">
                  <c:v>111.32470604703248</c:v>
                </c:pt>
                <c:pt idx="2721">
                  <c:v>111.3653975363942</c:v>
                </c:pt>
                <c:pt idx="2722">
                  <c:v>111.40634098544233</c:v>
                </c:pt>
                <c:pt idx="2723">
                  <c:v>111.44728443449048</c:v>
                </c:pt>
                <c:pt idx="2724">
                  <c:v>111.48822788353864</c:v>
                </c:pt>
                <c:pt idx="2725">
                  <c:v>111.52942329227325</c:v>
                </c:pt>
                <c:pt idx="2726">
                  <c:v>111.57017077267638</c:v>
                </c:pt>
                <c:pt idx="2727">
                  <c:v>111.61091825307952</c:v>
                </c:pt>
                <c:pt idx="2728">
                  <c:v>111.65195968645017</c:v>
                </c:pt>
                <c:pt idx="2729">
                  <c:v>111.69272116461367</c:v>
                </c:pt>
                <c:pt idx="2730">
                  <c:v>111.73373460246361</c:v>
                </c:pt>
                <c:pt idx="2731">
                  <c:v>111.77451007838746</c:v>
                </c:pt>
                <c:pt idx="2732">
                  <c:v>111.81553751399777</c:v>
                </c:pt>
                <c:pt idx="2733">
                  <c:v>111.85656494960807</c:v>
                </c:pt>
                <c:pt idx="2734">
                  <c:v>111.89732642777157</c:v>
                </c:pt>
                <c:pt idx="2735">
                  <c:v>111.93829787234044</c:v>
                </c:pt>
                <c:pt idx="2736">
                  <c:v>111.97908734602464</c:v>
                </c:pt>
                <c:pt idx="2737">
                  <c:v>112.02017077267639</c:v>
                </c:pt>
                <c:pt idx="2738">
                  <c:v>112.06089025755881</c:v>
                </c:pt>
                <c:pt idx="2739">
                  <c:v>112.10188969764837</c:v>
                </c:pt>
                <c:pt idx="2740">
                  <c:v>112.14290313549834</c:v>
                </c:pt>
                <c:pt idx="2741">
                  <c:v>112.18366461366182</c:v>
                </c:pt>
                <c:pt idx="2742">
                  <c:v>112.22470604703248</c:v>
                </c:pt>
                <c:pt idx="2743">
                  <c:v>112.26570548712208</c:v>
                </c:pt>
                <c:pt idx="2744">
                  <c:v>112.30643896976484</c:v>
                </c:pt>
                <c:pt idx="2745">
                  <c:v>112.34743840985443</c:v>
                </c:pt>
                <c:pt idx="2746">
                  <c:v>112.38815789473685</c:v>
                </c:pt>
                <c:pt idx="2747">
                  <c:v>112.42915733482644</c:v>
                </c:pt>
                <c:pt idx="2748">
                  <c:v>112.47017077267638</c:v>
                </c:pt>
                <c:pt idx="2749">
                  <c:v>112.51117021276598</c:v>
                </c:pt>
                <c:pt idx="2750">
                  <c:v>112.55190369540874</c:v>
                </c:pt>
                <c:pt idx="2751">
                  <c:v>112.59290313549833</c:v>
                </c:pt>
                <c:pt idx="2752">
                  <c:v>112.63362262038075</c:v>
                </c:pt>
                <c:pt idx="2753">
                  <c:v>112.67463605823069</c:v>
                </c:pt>
                <c:pt idx="2754">
                  <c:v>112.71563549832028</c:v>
                </c:pt>
                <c:pt idx="2755">
                  <c:v>112.75638297872342</c:v>
                </c:pt>
                <c:pt idx="2756">
                  <c:v>112.79739641657336</c:v>
                </c:pt>
                <c:pt idx="2757">
                  <c:v>112.83843784994401</c:v>
                </c:pt>
                <c:pt idx="2758">
                  <c:v>112.87914333706608</c:v>
                </c:pt>
                <c:pt idx="2759">
                  <c:v>112.92014277715566</c:v>
                </c:pt>
                <c:pt idx="2760">
                  <c:v>112.9611562150056</c:v>
                </c:pt>
                <c:pt idx="2761">
                  <c:v>113.0019176931691</c:v>
                </c:pt>
                <c:pt idx="2762">
                  <c:v>113.0429171332587</c:v>
                </c:pt>
                <c:pt idx="2763">
                  <c:v>113.08391657334828</c:v>
                </c:pt>
                <c:pt idx="2764">
                  <c:v>113.12465005599105</c:v>
                </c:pt>
                <c:pt idx="2765">
                  <c:v>113.16563549832028</c:v>
                </c:pt>
                <c:pt idx="2766">
                  <c:v>113.20664893617023</c:v>
                </c:pt>
                <c:pt idx="2767">
                  <c:v>113.24739641657335</c:v>
                </c:pt>
                <c:pt idx="2768">
                  <c:v>113.28840985442329</c:v>
                </c:pt>
                <c:pt idx="2769">
                  <c:v>113.32918533034714</c:v>
                </c:pt>
                <c:pt idx="2770">
                  <c:v>113.37018477043674</c:v>
                </c:pt>
                <c:pt idx="2771">
                  <c:v>113.41119820828668</c:v>
                </c:pt>
                <c:pt idx="2772">
                  <c:v>113.45190369540875</c:v>
                </c:pt>
                <c:pt idx="2773">
                  <c:v>113.49294512877941</c:v>
                </c:pt>
                <c:pt idx="2774">
                  <c:v>113.53365061590148</c:v>
                </c:pt>
                <c:pt idx="2775">
                  <c:v>113.57466405375142</c:v>
                </c:pt>
                <c:pt idx="2776">
                  <c:v>113.61567749160136</c:v>
                </c:pt>
                <c:pt idx="2777">
                  <c:v>113.65639697648378</c:v>
                </c:pt>
                <c:pt idx="2778">
                  <c:v>113.69741041433372</c:v>
                </c:pt>
                <c:pt idx="2779">
                  <c:v>113.73839585666293</c:v>
                </c:pt>
                <c:pt idx="2780">
                  <c:v>113.77940929451289</c:v>
                </c:pt>
                <c:pt idx="2781">
                  <c:v>113.82012877939532</c:v>
                </c:pt>
                <c:pt idx="2782">
                  <c:v>113.86117021276597</c:v>
                </c:pt>
                <c:pt idx="2783">
                  <c:v>113.90195968645018</c:v>
                </c:pt>
                <c:pt idx="2784">
                  <c:v>113.9430151175812</c:v>
                </c:pt>
                <c:pt idx="2785">
                  <c:v>113.98377659574469</c:v>
                </c:pt>
                <c:pt idx="2786">
                  <c:v>114.02473404255319</c:v>
                </c:pt>
                <c:pt idx="2787">
                  <c:v>114.06577547592387</c:v>
                </c:pt>
                <c:pt idx="2788">
                  <c:v>114.10653695408736</c:v>
                </c:pt>
                <c:pt idx="2789">
                  <c:v>114.14756438969766</c:v>
                </c:pt>
                <c:pt idx="2790">
                  <c:v>114.18826987681972</c:v>
                </c:pt>
                <c:pt idx="2791">
                  <c:v>114.22931131019037</c:v>
                </c:pt>
                <c:pt idx="2792">
                  <c:v>114.27031075027996</c:v>
                </c:pt>
                <c:pt idx="2793">
                  <c:v>114.31104423292275</c:v>
                </c:pt>
                <c:pt idx="2794">
                  <c:v>114.35202967525197</c:v>
                </c:pt>
                <c:pt idx="2795">
                  <c:v>114.39305711086227</c:v>
                </c:pt>
                <c:pt idx="2796">
                  <c:v>114.43384658454649</c:v>
                </c:pt>
                <c:pt idx="2797">
                  <c:v>114.47465005599105</c:v>
                </c:pt>
                <c:pt idx="2798">
                  <c:v>114.51569148936171</c:v>
                </c:pt>
                <c:pt idx="2799">
                  <c:v>114.55670492721165</c:v>
                </c:pt>
                <c:pt idx="2800">
                  <c:v>114.59742441209407</c:v>
                </c:pt>
                <c:pt idx="2801">
                  <c:v>114.63842385218366</c:v>
                </c:pt>
                <c:pt idx="2802">
                  <c:v>114.67945128779397</c:v>
                </c:pt>
                <c:pt idx="2803">
                  <c:v>114.72015677491602</c:v>
                </c:pt>
                <c:pt idx="2804">
                  <c:v>114.76118421052632</c:v>
                </c:pt>
                <c:pt idx="2805">
                  <c:v>114.80190369540874</c:v>
                </c:pt>
                <c:pt idx="2806">
                  <c:v>114.84294512877941</c:v>
                </c:pt>
                <c:pt idx="2807">
                  <c:v>114.88395856662935</c:v>
                </c:pt>
                <c:pt idx="2808">
                  <c:v>114.92467805151176</c:v>
                </c:pt>
                <c:pt idx="2809">
                  <c:v>114.9656914893617</c:v>
                </c:pt>
                <c:pt idx="2810">
                  <c:v>115.00671892497202</c:v>
                </c:pt>
                <c:pt idx="2811">
                  <c:v>115.04743840985444</c:v>
                </c:pt>
                <c:pt idx="2812">
                  <c:v>115.08843784994403</c:v>
                </c:pt>
                <c:pt idx="2813">
                  <c:v>115.12946528555432</c:v>
                </c:pt>
                <c:pt idx="2814">
                  <c:v>115.17017077267639</c:v>
                </c:pt>
                <c:pt idx="2815">
                  <c:v>115.21118421052633</c:v>
                </c:pt>
                <c:pt idx="2816">
                  <c:v>115.25221164613663</c:v>
                </c:pt>
                <c:pt idx="2817">
                  <c:v>115.29293113101905</c:v>
                </c:pt>
                <c:pt idx="2818">
                  <c:v>115.33398656215006</c:v>
                </c:pt>
                <c:pt idx="2819">
                  <c:v>115.37470604703249</c:v>
                </c:pt>
                <c:pt idx="2820">
                  <c:v>115.41570548712207</c:v>
                </c:pt>
                <c:pt idx="2821">
                  <c:v>115.45671892497201</c:v>
                </c:pt>
                <c:pt idx="2822">
                  <c:v>115.49748040313551</c:v>
                </c:pt>
                <c:pt idx="2823">
                  <c:v>115.53846584546474</c:v>
                </c:pt>
                <c:pt idx="2824">
                  <c:v>115.57947928331468</c:v>
                </c:pt>
                <c:pt idx="2825">
                  <c:v>115.62022676371781</c:v>
                </c:pt>
                <c:pt idx="2826">
                  <c:v>115.6612262038074</c:v>
                </c:pt>
                <c:pt idx="2827">
                  <c:v>115.70223964165734</c:v>
                </c:pt>
                <c:pt idx="2828">
                  <c:v>115.74302911534157</c:v>
                </c:pt>
                <c:pt idx="2829">
                  <c:v>115.78407054871222</c:v>
                </c:pt>
                <c:pt idx="2830">
                  <c:v>115.82480403135499</c:v>
                </c:pt>
                <c:pt idx="2831">
                  <c:v>115.86580347144458</c:v>
                </c:pt>
                <c:pt idx="2832">
                  <c:v>115.90681690929452</c:v>
                </c:pt>
                <c:pt idx="2833">
                  <c:v>115.94760638297873</c:v>
                </c:pt>
                <c:pt idx="2834">
                  <c:v>115.9883818589026</c:v>
                </c:pt>
                <c:pt idx="2835">
                  <c:v>116.02940929451289</c:v>
                </c:pt>
                <c:pt idx="2836">
                  <c:v>116.07043673012319</c:v>
                </c:pt>
                <c:pt idx="2837">
                  <c:v>116.11119820828668</c:v>
                </c:pt>
                <c:pt idx="2838">
                  <c:v>116.15216965285555</c:v>
                </c:pt>
                <c:pt idx="2839">
                  <c:v>116.19293113101905</c:v>
                </c:pt>
                <c:pt idx="2840">
                  <c:v>116.23391657334828</c:v>
                </c:pt>
                <c:pt idx="2841">
                  <c:v>116.27490201567751</c:v>
                </c:pt>
                <c:pt idx="2842">
                  <c:v>116.31590145576709</c:v>
                </c:pt>
                <c:pt idx="2843">
                  <c:v>116.35662094064951</c:v>
                </c:pt>
                <c:pt idx="2844">
                  <c:v>116.3976903695409</c:v>
                </c:pt>
                <c:pt idx="2845">
                  <c:v>116.43840985442331</c:v>
                </c:pt>
                <c:pt idx="2846">
                  <c:v>116.47940929451288</c:v>
                </c:pt>
                <c:pt idx="2847">
                  <c:v>116.52042273236285</c:v>
                </c:pt>
                <c:pt idx="2848">
                  <c:v>116.56115621500561</c:v>
                </c:pt>
                <c:pt idx="2849">
                  <c:v>116.6021556550952</c:v>
                </c:pt>
                <c:pt idx="2850">
                  <c:v>116.64319708846585</c:v>
                </c:pt>
                <c:pt idx="2851">
                  <c:v>116.68391657334827</c:v>
                </c:pt>
                <c:pt idx="2852">
                  <c:v>116.72500000000002</c:v>
                </c:pt>
                <c:pt idx="2853">
                  <c:v>116.7657614781635</c:v>
                </c:pt>
                <c:pt idx="2854">
                  <c:v>116.80676091825309</c:v>
                </c:pt>
                <c:pt idx="2855">
                  <c:v>116.84776035834267</c:v>
                </c:pt>
                <c:pt idx="2856">
                  <c:v>116.8884798432251</c:v>
                </c:pt>
                <c:pt idx="2857">
                  <c:v>116.92956326987684</c:v>
                </c:pt>
                <c:pt idx="2858">
                  <c:v>116.9703667413214</c:v>
                </c:pt>
                <c:pt idx="2859">
                  <c:v>117.01136618141099</c:v>
                </c:pt>
                <c:pt idx="2860">
                  <c:v>117.05209966405376</c:v>
                </c:pt>
                <c:pt idx="2861">
                  <c:v>117.0931131019037</c:v>
                </c:pt>
                <c:pt idx="2862">
                  <c:v>117.13414053751401</c:v>
                </c:pt>
                <c:pt idx="2863">
                  <c:v>117.17486002239643</c:v>
                </c:pt>
                <c:pt idx="2864">
                  <c:v>117.21587346024637</c:v>
                </c:pt>
                <c:pt idx="2865">
                  <c:v>117.25687290033596</c:v>
                </c:pt>
                <c:pt idx="2866">
                  <c:v>117.29764837625981</c:v>
                </c:pt>
                <c:pt idx="2867">
                  <c:v>117.33864781634941</c:v>
                </c:pt>
                <c:pt idx="2868">
                  <c:v>117.37938129899217</c:v>
                </c:pt>
                <c:pt idx="2869">
                  <c:v>117.42039473684211</c:v>
                </c:pt>
                <c:pt idx="2870">
                  <c:v>117.46142217245242</c:v>
                </c:pt>
                <c:pt idx="2871">
                  <c:v>117.5021836506159</c:v>
                </c:pt>
                <c:pt idx="2872">
                  <c:v>117.5431830907055</c:v>
                </c:pt>
                <c:pt idx="2873">
                  <c:v>117.58393057110862</c:v>
                </c:pt>
                <c:pt idx="2874">
                  <c:v>117.62493001119822</c:v>
                </c:pt>
                <c:pt idx="2875">
                  <c:v>117.66592945128779</c:v>
                </c:pt>
                <c:pt idx="2876">
                  <c:v>117.70694288913775</c:v>
                </c:pt>
                <c:pt idx="2877">
                  <c:v>117.7476483762598</c:v>
                </c:pt>
                <c:pt idx="2878">
                  <c:v>117.78866181410974</c:v>
                </c:pt>
                <c:pt idx="2879">
                  <c:v>117.82964725643899</c:v>
                </c:pt>
                <c:pt idx="2880">
                  <c:v>117.87033874580068</c:v>
                </c:pt>
                <c:pt idx="2881">
                  <c:v>117.91133818589026</c:v>
                </c:pt>
                <c:pt idx="2882">
                  <c:v>117.9523236282195</c:v>
                </c:pt>
                <c:pt idx="2883">
                  <c:v>117.99330907054873</c:v>
                </c:pt>
                <c:pt idx="2884">
                  <c:v>118.0340425531915</c:v>
                </c:pt>
                <c:pt idx="2885">
                  <c:v>118.07502799552071</c:v>
                </c:pt>
                <c:pt idx="2886">
                  <c:v>118.11604143337068</c:v>
                </c:pt>
                <c:pt idx="2887">
                  <c:v>118.15684490481524</c:v>
                </c:pt>
                <c:pt idx="2888">
                  <c:v>118.19763437849944</c:v>
                </c:pt>
                <c:pt idx="2889">
                  <c:v>118.23867581187011</c:v>
                </c:pt>
                <c:pt idx="2890">
                  <c:v>118.27970324748041</c:v>
                </c:pt>
                <c:pt idx="2891">
                  <c:v>118.32039473684212</c:v>
                </c:pt>
                <c:pt idx="2892">
                  <c:v>118.36139417693171</c:v>
                </c:pt>
                <c:pt idx="2893">
                  <c:v>118.40239361702129</c:v>
                </c:pt>
                <c:pt idx="2894">
                  <c:v>118.44311310190371</c:v>
                </c:pt>
                <c:pt idx="2895">
                  <c:v>118.48409854423294</c:v>
                </c:pt>
                <c:pt idx="2896">
                  <c:v>118.52509798432251</c:v>
                </c:pt>
                <c:pt idx="2897">
                  <c:v>118.56581746920493</c:v>
                </c:pt>
                <c:pt idx="2898">
                  <c:v>118.60681690929452</c:v>
                </c:pt>
                <c:pt idx="2899">
                  <c:v>118.64783034714446</c:v>
                </c:pt>
                <c:pt idx="2900">
                  <c:v>118.68882978723406</c:v>
                </c:pt>
                <c:pt idx="2901">
                  <c:v>118.72953527435611</c:v>
                </c:pt>
                <c:pt idx="2902">
                  <c:v>118.77054871220606</c:v>
                </c:pt>
                <c:pt idx="2903">
                  <c:v>118.81156215005601</c:v>
                </c:pt>
                <c:pt idx="2904">
                  <c:v>118.85226763717806</c:v>
                </c:pt>
                <c:pt idx="2905">
                  <c:v>118.893281075028</c:v>
                </c:pt>
                <c:pt idx="2906">
                  <c:v>118.93428051511759</c:v>
                </c:pt>
                <c:pt idx="2907">
                  <c:v>118.97501399776037</c:v>
                </c:pt>
                <c:pt idx="2908">
                  <c:v>119.01598544232924</c:v>
                </c:pt>
                <c:pt idx="2909">
                  <c:v>119.05698488241882</c:v>
                </c:pt>
                <c:pt idx="2910">
                  <c:v>119.09767637178052</c:v>
                </c:pt>
                <c:pt idx="2911">
                  <c:v>119.13867581187012</c:v>
                </c:pt>
                <c:pt idx="2912">
                  <c:v>119.17966125419935</c:v>
                </c:pt>
                <c:pt idx="2913">
                  <c:v>119.22064669652856</c:v>
                </c:pt>
                <c:pt idx="2914">
                  <c:v>119.26135218365063</c:v>
                </c:pt>
                <c:pt idx="2915">
                  <c:v>119.30233762597986</c:v>
                </c:pt>
                <c:pt idx="2916">
                  <c:v>119.34332306830908</c:v>
                </c:pt>
                <c:pt idx="2917">
                  <c:v>119.38432250839867</c:v>
                </c:pt>
                <c:pt idx="2918">
                  <c:v>119.42501399776037</c:v>
                </c:pt>
                <c:pt idx="2919">
                  <c:v>119.46602743561031</c:v>
                </c:pt>
                <c:pt idx="2920">
                  <c:v>119.50701287793953</c:v>
                </c:pt>
                <c:pt idx="2921">
                  <c:v>119.5477183650616</c:v>
                </c:pt>
                <c:pt idx="2922">
                  <c:v>119.58873180291154</c:v>
                </c:pt>
                <c:pt idx="2923">
                  <c:v>119.62974524076148</c:v>
                </c:pt>
                <c:pt idx="2924">
                  <c:v>119.67043673012319</c:v>
                </c:pt>
                <c:pt idx="2925">
                  <c:v>119.71145016797314</c:v>
                </c:pt>
                <c:pt idx="2926">
                  <c:v>119.75246360582308</c:v>
                </c:pt>
                <c:pt idx="2927">
                  <c:v>119.79326707726766</c:v>
                </c:pt>
                <c:pt idx="2928">
                  <c:v>119.83430851063831</c:v>
                </c:pt>
                <c:pt idx="2929">
                  <c:v>119.87508398656216</c:v>
                </c:pt>
                <c:pt idx="2930">
                  <c:v>119.91612541993283</c:v>
                </c:pt>
                <c:pt idx="2931">
                  <c:v>119.95690089585668</c:v>
                </c:pt>
                <c:pt idx="2932">
                  <c:v>119.99785834266518</c:v>
                </c:pt>
                <c:pt idx="2933">
                  <c:v>120.0388857782755</c:v>
                </c:pt>
                <c:pt idx="2934">
                  <c:v>120.07964725643897</c:v>
                </c:pt>
                <c:pt idx="2935">
                  <c:v>120.12067469204929</c:v>
                </c:pt>
                <c:pt idx="2936">
                  <c:v>120.16146416573349</c:v>
                </c:pt>
                <c:pt idx="2937">
                  <c:v>120.20254759238523</c:v>
                </c:pt>
                <c:pt idx="2938">
                  <c:v>120.24326707726765</c:v>
                </c:pt>
                <c:pt idx="2939">
                  <c:v>120.28428051511759</c:v>
                </c:pt>
                <c:pt idx="2940">
                  <c:v>120.32502799552073</c:v>
                </c:pt>
                <c:pt idx="2941">
                  <c:v>120.36602743561032</c:v>
                </c:pt>
                <c:pt idx="2942">
                  <c:v>120.40704087346026</c:v>
                </c:pt>
                <c:pt idx="2943">
                  <c:v>120.44778835386339</c:v>
                </c:pt>
                <c:pt idx="2944">
                  <c:v>120.48880179171333</c:v>
                </c:pt>
                <c:pt idx="2945">
                  <c:v>120.52981522956328</c:v>
                </c:pt>
                <c:pt idx="2946">
                  <c:v>120.57054871220606</c:v>
                </c:pt>
                <c:pt idx="2947">
                  <c:v>120.61154815229565</c:v>
                </c:pt>
                <c:pt idx="2948">
                  <c:v>120.65258958566631</c:v>
                </c:pt>
                <c:pt idx="2949">
                  <c:v>120.69329507278836</c:v>
                </c:pt>
                <c:pt idx="2950">
                  <c:v>120.73428051511759</c:v>
                </c:pt>
                <c:pt idx="2951">
                  <c:v>120.77526595744682</c:v>
                </c:pt>
                <c:pt idx="2952">
                  <c:v>120.81625139977605</c:v>
                </c:pt>
                <c:pt idx="2953">
                  <c:v>120.85694288913776</c:v>
                </c:pt>
                <c:pt idx="2954">
                  <c:v>120.89792833146697</c:v>
                </c:pt>
                <c:pt idx="2955">
                  <c:v>120.93894176931691</c:v>
                </c:pt>
                <c:pt idx="2956">
                  <c:v>120.97963325867862</c:v>
                </c:pt>
                <c:pt idx="2957">
                  <c:v>121.02061870100786</c:v>
                </c:pt>
                <c:pt idx="2958">
                  <c:v>121.06161814109743</c:v>
                </c:pt>
                <c:pt idx="2959">
                  <c:v>121.10258958566631</c:v>
                </c:pt>
                <c:pt idx="2960">
                  <c:v>121.143281075028</c:v>
                </c:pt>
                <c:pt idx="2961">
                  <c:v>121.18428051511759</c:v>
                </c:pt>
                <c:pt idx="2962">
                  <c:v>121.22529395296753</c:v>
                </c:pt>
                <c:pt idx="2963">
                  <c:v>121.26606942889138</c:v>
                </c:pt>
                <c:pt idx="2964">
                  <c:v>121.3070968645017</c:v>
                </c:pt>
                <c:pt idx="2965">
                  <c:v>121.34787234042555</c:v>
                </c:pt>
                <c:pt idx="2966">
                  <c:v>121.38889977603584</c:v>
                </c:pt>
                <c:pt idx="2967">
                  <c:v>121.42967525195969</c:v>
                </c:pt>
                <c:pt idx="2968">
                  <c:v>121.4706326987682</c:v>
                </c:pt>
                <c:pt idx="2969">
                  <c:v>121.51170212765958</c:v>
                </c:pt>
                <c:pt idx="2970">
                  <c:v>121.55244960806273</c:v>
                </c:pt>
                <c:pt idx="2971">
                  <c:v>121.59346304591267</c:v>
                </c:pt>
                <c:pt idx="2972">
                  <c:v>121.63446248600225</c:v>
                </c:pt>
                <c:pt idx="2973">
                  <c:v>121.67519596864503</c:v>
                </c:pt>
                <c:pt idx="2974">
                  <c:v>121.71627939529675</c:v>
                </c:pt>
                <c:pt idx="2975">
                  <c:v>121.75702687569991</c:v>
                </c:pt>
                <c:pt idx="2976">
                  <c:v>121.79802631578949</c:v>
                </c:pt>
                <c:pt idx="2977">
                  <c:v>121.83903975363943</c:v>
                </c:pt>
                <c:pt idx="2978">
                  <c:v>121.87974524076149</c:v>
                </c:pt>
                <c:pt idx="2979">
                  <c:v>121.9207726763718</c:v>
                </c:pt>
                <c:pt idx="2980">
                  <c:v>121.96149216125421</c:v>
                </c:pt>
                <c:pt idx="2981">
                  <c:v>122.00251959686452</c:v>
                </c:pt>
                <c:pt idx="2982">
                  <c:v>122.04356103023517</c:v>
                </c:pt>
                <c:pt idx="2983">
                  <c:v>122.08435050391938</c:v>
                </c:pt>
                <c:pt idx="2984">
                  <c:v>122.12534994400896</c:v>
                </c:pt>
                <c:pt idx="2985">
                  <c:v>122.16608342665175</c:v>
                </c:pt>
                <c:pt idx="2986">
                  <c:v>122.20708286674133</c:v>
                </c:pt>
                <c:pt idx="2987">
                  <c:v>122.24808230683091</c:v>
                </c:pt>
                <c:pt idx="2988">
                  <c:v>122.28880179171334</c:v>
                </c:pt>
                <c:pt idx="2989">
                  <c:v>122.32980123180292</c:v>
                </c:pt>
                <c:pt idx="2990">
                  <c:v>122.37082866741324</c:v>
                </c:pt>
                <c:pt idx="2991">
                  <c:v>122.41154815229565</c:v>
                </c:pt>
                <c:pt idx="2992">
                  <c:v>122.4525895856663</c:v>
                </c:pt>
                <c:pt idx="2993">
                  <c:v>122.4935890257559</c:v>
                </c:pt>
                <c:pt idx="2994">
                  <c:v>122.53432250839866</c:v>
                </c:pt>
                <c:pt idx="2995">
                  <c:v>122.57532194848825</c:v>
                </c:pt>
                <c:pt idx="2996">
                  <c:v>122.61633538633819</c:v>
                </c:pt>
                <c:pt idx="2997">
                  <c:v>122.65705487122061</c:v>
                </c:pt>
                <c:pt idx="2998">
                  <c:v>122.69806830907055</c:v>
                </c:pt>
                <c:pt idx="2999">
                  <c:v>122.7388437849944</c:v>
                </c:pt>
                <c:pt idx="3000">
                  <c:v>122.7799412094065</c:v>
                </c:pt>
                <c:pt idx="3001">
                  <c:v>122.82064669652857</c:v>
                </c:pt>
                <c:pt idx="3002">
                  <c:v>122.86168812989922</c:v>
                </c:pt>
                <c:pt idx="3003">
                  <c:v>122.90268756998881</c:v>
                </c:pt>
                <c:pt idx="3004">
                  <c:v>122.94342105263159</c:v>
                </c:pt>
                <c:pt idx="3005">
                  <c:v>122.98450447928333</c:v>
                </c:pt>
                <c:pt idx="3006">
                  <c:v>123.02526595744682</c:v>
                </c:pt>
                <c:pt idx="3007">
                  <c:v>123.06626539753641</c:v>
                </c:pt>
                <c:pt idx="3008">
                  <c:v>123.10698488241883</c:v>
                </c:pt>
                <c:pt idx="3009">
                  <c:v>123.14799832026877</c:v>
                </c:pt>
                <c:pt idx="3010">
                  <c:v>123.18906774916015</c:v>
                </c:pt>
                <c:pt idx="3011">
                  <c:v>123.22987122060471</c:v>
                </c:pt>
                <c:pt idx="3012">
                  <c:v>123.27066069428894</c:v>
                </c:pt>
                <c:pt idx="3013">
                  <c:v>123.3116601343785</c:v>
                </c:pt>
                <c:pt idx="3014">
                  <c:v>123.35270156774916</c:v>
                </c:pt>
                <c:pt idx="3015">
                  <c:v>123.39344904815232</c:v>
                </c:pt>
                <c:pt idx="3016">
                  <c:v>123.43447648376261</c:v>
                </c:pt>
                <c:pt idx="3017">
                  <c:v>123.4753079507279</c:v>
                </c:pt>
                <c:pt idx="3018">
                  <c:v>123.51634938409856</c:v>
                </c:pt>
                <c:pt idx="3019">
                  <c:v>123.55712486002241</c:v>
                </c:pt>
                <c:pt idx="3020">
                  <c:v>123.59808230683092</c:v>
                </c:pt>
                <c:pt idx="3021">
                  <c:v>123.63887178051513</c:v>
                </c:pt>
                <c:pt idx="3022">
                  <c:v>123.67996920492723</c:v>
                </c:pt>
                <c:pt idx="3023">
                  <c:v>123.72068868980965</c:v>
                </c:pt>
                <c:pt idx="3024">
                  <c:v>123.76168812989923</c:v>
                </c:pt>
                <c:pt idx="3025">
                  <c:v>123.80270156774918</c:v>
                </c:pt>
                <c:pt idx="3026">
                  <c:v>123.8434210526316</c:v>
                </c:pt>
                <c:pt idx="3027">
                  <c:v>123.88442049272118</c:v>
                </c:pt>
                <c:pt idx="3028">
                  <c:v>123.92550391937291</c:v>
                </c:pt>
                <c:pt idx="3029">
                  <c:v>123.96622340425533</c:v>
                </c:pt>
                <c:pt idx="3030">
                  <c:v>124.00723684210527</c:v>
                </c:pt>
                <c:pt idx="3031">
                  <c:v>124.04825027995521</c:v>
                </c:pt>
                <c:pt idx="3032">
                  <c:v>124.08898376259799</c:v>
                </c:pt>
                <c:pt idx="3033">
                  <c:v>124.12999720044793</c:v>
                </c:pt>
                <c:pt idx="3034">
                  <c:v>124.17071668533035</c:v>
                </c:pt>
                <c:pt idx="3035">
                  <c:v>124.2117301231803</c:v>
                </c:pt>
                <c:pt idx="3036">
                  <c:v>124.25272956326988</c:v>
                </c:pt>
                <c:pt idx="3037">
                  <c:v>124.2934490481523</c:v>
                </c:pt>
                <c:pt idx="3038">
                  <c:v>124.33447648376261</c:v>
                </c:pt>
                <c:pt idx="3039">
                  <c:v>124.37547592385219</c:v>
                </c:pt>
                <c:pt idx="3040">
                  <c:v>124.41625139977604</c:v>
                </c:pt>
                <c:pt idx="3041">
                  <c:v>124.45729283314671</c:v>
                </c:pt>
                <c:pt idx="3042">
                  <c:v>124.49801231802913</c:v>
                </c:pt>
                <c:pt idx="3043">
                  <c:v>124.53902575587908</c:v>
                </c:pt>
                <c:pt idx="3044">
                  <c:v>124.58002519596864</c:v>
                </c:pt>
                <c:pt idx="3045">
                  <c:v>124.62081466965287</c:v>
                </c:pt>
                <c:pt idx="3046">
                  <c:v>124.66182810750281</c:v>
                </c:pt>
                <c:pt idx="3047">
                  <c:v>124.70253359462488</c:v>
                </c:pt>
                <c:pt idx="3048">
                  <c:v>124.74354703247482</c:v>
                </c:pt>
                <c:pt idx="3049">
                  <c:v>124.78457446808511</c:v>
                </c:pt>
                <c:pt idx="3050">
                  <c:v>124.82529395296754</c:v>
                </c:pt>
                <c:pt idx="3051">
                  <c:v>124.86632138857783</c:v>
                </c:pt>
                <c:pt idx="3052">
                  <c:v>124.90732082866742</c:v>
                </c:pt>
                <c:pt idx="3053">
                  <c:v>124.94811030235164</c:v>
                </c:pt>
                <c:pt idx="3054">
                  <c:v>124.98919372900338</c:v>
                </c:pt>
                <c:pt idx="3055">
                  <c:v>125.02998320268757</c:v>
                </c:pt>
                <c:pt idx="3056">
                  <c:v>125.07099664053752</c:v>
                </c:pt>
                <c:pt idx="3057">
                  <c:v>125.11171612541995</c:v>
                </c:pt>
                <c:pt idx="3058">
                  <c:v>125.15272956326989</c:v>
                </c:pt>
                <c:pt idx="3059">
                  <c:v>125.19374300111984</c:v>
                </c:pt>
                <c:pt idx="3060">
                  <c:v>125.23447648376261</c:v>
                </c:pt>
                <c:pt idx="3061">
                  <c:v>125.27550391937291</c:v>
                </c:pt>
                <c:pt idx="3062">
                  <c:v>125.31622340425533</c:v>
                </c:pt>
                <c:pt idx="3063">
                  <c:v>125.35725083986564</c:v>
                </c:pt>
                <c:pt idx="3064">
                  <c:v>125.3980543113102</c:v>
                </c:pt>
                <c:pt idx="3065">
                  <c:v>125.43913773796193</c:v>
                </c:pt>
                <c:pt idx="3066">
                  <c:v>125.47992721164616</c:v>
                </c:pt>
                <c:pt idx="3067">
                  <c:v>125.52078667413215</c:v>
                </c:pt>
                <c:pt idx="3068">
                  <c:v>125.56184210526317</c:v>
                </c:pt>
                <c:pt idx="3069">
                  <c:v>125.60261758118702</c:v>
                </c:pt>
                <c:pt idx="3070">
                  <c:v>125.64364501679732</c:v>
                </c:pt>
                <c:pt idx="3071">
                  <c:v>125.68457446808512</c:v>
                </c:pt>
                <c:pt idx="3072">
                  <c:v>125.72560190369542</c:v>
                </c:pt>
                <c:pt idx="3073">
                  <c:v>125.76629339305713</c:v>
                </c:pt>
                <c:pt idx="3074">
                  <c:v>125.80730683090707</c:v>
                </c:pt>
                <c:pt idx="3075">
                  <c:v>125.8482922732363</c:v>
                </c:pt>
                <c:pt idx="3076">
                  <c:v>125.88901175811871</c:v>
                </c:pt>
                <c:pt idx="3077">
                  <c:v>125.93002519596865</c:v>
                </c:pt>
                <c:pt idx="3078">
                  <c:v>125.97106662933932</c:v>
                </c:pt>
                <c:pt idx="3079">
                  <c:v>126.01177211646137</c:v>
                </c:pt>
                <c:pt idx="3080">
                  <c:v>126.05277155655097</c:v>
                </c:pt>
                <c:pt idx="3081">
                  <c:v>126.09379899216125</c:v>
                </c:pt>
                <c:pt idx="3082">
                  <c:v>126.13456047032476</c:v>
                </c:pt>
                <c:pt idx="3083">
                  <c:v>126.17555991041435</c:v>
                </c:pt>
                <c:pt idx="3084">
                  <c:v>126.21627939529677</c:v>
                </c:pt>
                <c:pt idx="3085">
                  <c:v>126.25729283314671</c:v>
                </c:pt>
                <c:pt idx="3086">
                  <c:v>126.29818029115343</c:v>
                </c:pt>
                <c:pt idx="3087">
                  <c:v>126.33909574468088</c:v>
                </c:pt>
                <c:pt idx="3088">
                  <c:v>126.37999720044795</c:v>
                </c:pt>
                <c:pt idx="3089">
                  <c:v>126.42089865621502</c:v>
                </c:pt>
                <c:pt idx="3090">
                  <c:v>126.46181410974245</c:v>
                </c:pt>
                <c:pt idx="3091">
                  <c:v>126.5027295632699</c:v>
                </c:pt>
                <c:pt idx="3092">
                  <c:v>126.54365901455768</c:v>
                </c:pt>
                <c:pt idx="3093">
                  <c:v>126.5845464725644</c:v>
                </c:pt>
                <c:pt idx="3094">
                  <c:v>126.62544792833148</c:v>
                </c:pt>
                <c:pt idx="3095">
                  <c:v>126.66634938409857</c:v>
                </c:pt>
                <c:pt idx="3096">
                  <c:v>126.70723684210527</c:v>
                </c:pt>
                <c:pt idx="3097">
                  <c:v>126.748124300112</c:v>
                </c:pt>
                <c:pt idx="3098">
                  <c:v>126.78929171332588</c:v>
                </c:pt>
                <c:pt idx="3099">
                  <c:v>126.83017917133259</c:v>
                </c:pt>
                <c:pt idx="3100">
                  <c:v>126.8711086226204</c:v>
                </c:pt>
                <c:pt idx="3101">
                  <c:v>126.91201007838747</c:v>
                </c:pt>
                <c:pt idx="3102">
                  <c:v>126.95289753639419</c:v>
                </c:pt>
                <c:pt idx="3103">
                  <c:v>126.99379899216126</c:v>
                </c:pt>
                <c:pt idx="3104">
                  <c:v>127.03470044792833</c:v>
                </c:pt>
                <c:pt idx="3105">
                  <c:v>127.07558790593505</c:v>
                </c:pt>
                <c:pt idx="3106">
                  <c:v>127.11648936170215</c:v>
                </c:pt>
                <c:pt idx="3107">
                  <c:v>127.15737681970886</c:v>
                </c:pt>
                <c:pt idx="3108">
                  <c:v>127.19826427771558</c:v>
                </c:pt>
                <c:pt idx="3109">
                  <c:v>127.23919372900338</c:v>
                </c:pt>
                <c:pt idx="3110">
                  <c:v>127.28006718924973</c:v>
                </c:pt>
                <c:pt idx="3111">
                  <c:v>127.32094064949609</c:v>
                </c:pt>
                <c:pt idx="3112">
                  <c:v>127.36184210526318</c:v>
                </c:pt>
                <c:pt idx="3113">
                  <c:v>127.40274356103025</c:v>
                </c:pt>
                <c:pt idx="3114">
                  <c:v>127.44381298992162</c:v>
                </c:pt>
                <c:pt idx="3115">
                  <c:v>127.48470044792835</c:v>
                </c:pt>
                <c:pt idx="3116">
                  <c:v>127.52561590145578</c:v>
                </c:pt>
                <c:pt idx="3117">
                  <c:v>127.56651735722286</c:v>
                </c:pt>
                <c:pt idx="3118">
                  <c:v>127.60740481522959</c:v>
                </c:pt>
                <c:pt idx="3119">
                  <c:v>127.64829227323631</c:v>
                </c:pt>
                <c:pt idx="3120">
                  <c:v>127.689179731243</c:v>
                </c:pt>
                <c:pt idx="3121">
                  <c:v>127.73006718924972</c:v>
                </c:pt>
                <c:pt idx="3122">
                  <c:v>127.77095464725645</c:v>
                </c:pt>
                <c:pt idx="3123">
                  <c:v>127.81188409854424</c:v>
                </c:pt>
                <c:pt idx="3124">
                  <c:v>127.85275755879061</c:v>
                </c:pt>
                <c:pt idx="3125">
                  <c:v>127.89365901455768</c:v>
                </c:pt>
                <c:pt idx="3126">
                  <c:v>127.93454647256441</c:v>
                </c:pt>
                <c:pt idx="3127">
                  <c:v>127.97543393057113</c:v>
                </c:pt>
                <c:pt idx="3128">
                  <c:v>128.016601343785</c:v>
                </c:pt>
                <c:pt idx="3129">
                  <c:v>128.05750279955208</c:v>
                </c:pt>
                <c:pt idx="3130">
                  <c:v>128.09840425531917</c:v>
                </c:pt>
                <c:pt idx="3131">
                  <c:v>128.13927771556553</c:v>
                </c:pt>
                <c:pt idx="3132">
                  <c:v>128.18017917133258</c:v>
                </c:pt>
                <c:pt idx="3133">
                  <c:v>128.22105263157897</c:v>
                </c:pt>
                <c:pt idx="3134">
                  <c:v>128.26194008958569</c:v>
                </c:pt>
                <c:pt idx="3135">
                  <c:v>128.30281354983205</c:v>
                </c:pt>
                <c:pt idx="3136">
                  <c:v>128.34370100783877</c:v>
                </c:pt>
                <c:pt idx="3137">
                  <c:v>128.3845884658455</c:v>
                </c:pt>
                <c:pt idx="3138">
                  <c:v>128.42547592385219</c:v>
                </c:pt>
                <c:pt idx="3139">
                  <c:v>128.46636338185891</c:v>
                </c:pt>
                <c:pt idx="3140">
                  <c:v>128.5075307950728</c:v>
                </c:pt>
                <c:pt idx="3141">
                  <c:v>128.54844624860024</c:v>
                </c:pt>
                <c:pt idx="3142">
                  <c:v>128.58933370660694</c:v>
                </c:pt>
                <c:pt idx="3143">
                  <c:v>128.63022116461366</c:v>
                </c:pt>
                <c:pt idx="3144">
                  <c:v>128.67110862262038</c:v>
                </c:pt>
                <c:pt idx="3145">
                  <c:v>128.7119960806271</c:v>
                </c:pt>
                <c:pt idx="3146">
                  <c:v>128.75289753639419</c:v>
                </c:pt>
                <c:pt idx="3147">
                  <c:v>128.79385498320269</c:v>
                </c:pt>
                <c:pt idx="3148">
                  <c:v>128.83477043673014</c:v>
                </c:pt>
                <c:pt idx="3149">
                  <c:v>128.87568589025759</c:v>
                </c:pt>
                <c:pt idx="3150">
                  <c:v>128.91661534154537</c:v>
                </c:pt>
                <c:pt idx="3151">
                  <c:v>128.95751679731245</c:v>
                </c:pt>
                <c:pt idx="3152">
                  <c:v>128.99847424412096</c:v>
                </c:pt>
                <c:pt idx="3153">
                  <c:v>129.0393896976484</c:v>
                </c:pt>
                <c:pt idx="3154">
                  <c:v>129.08005319148938</c:v>
                </c:pt>
                <c:pt idx="3155">
                  <c:v>129.12101063829789</c:v>
                </c:pt>
                <c:pt idx="3156">
                  <c:v>129.16194008958567</c:v>
                </c:pt>
                <c:pt idx="3157">
                  <c:v>129.20288353863384</c:v>
                </c:pt>
                <c:pt idx="3158">
                  <c:v>129.24385498320271</c:v>
                </c:pt>
                <c:pt idx="3159">
                  <c:v>129.28479843225085</c:v>
                </c:pt>
                <c:pt idx="3160">
                  <c:v>129.32567189249721</c:v>
                </c:pt>
                <c:pt idx="3161">
                  <c:v>129.36660134378499</c:v>
                </c:pt>
                <c:pt idx="3162">
                  <c:v>129.40748880179171</c:v>
                </c:pt>
                <c:pt idx="3163">
                  <c:v>129.44837625979844</c:v>
                </c:pt>
                <c:pt idx="3164">
                  <c:v>129.48927771556552</c:v>
                </c:pt>
                <c:pt idx="3165">
                  <c:v>129.53016517357224</c:v>
                </c:pt>
                <c:pt idx="3166">
                  <c:v>129.57108062709969</c:v>
                </c:pt>
                <c:pt idx="3167">
                  <c:v>129.61199608062711</c:v>
                </c:pt>
                <c:pt idx="3168">
                  <c:v>129.65291153415455</c:v>
                </c:pt>
                <c:pt idx="3169">
                  <c:v>129.69382698768197</c:v>
                </c:pt>
                <c:pt idx="3170">
                  <c:v>129.73474244120942</c:v>
                </c:pt>
                <c:pt idx="3171">
                  <c:v>129.7756438969765</c:v>
                </c:pt>
                <c:pt idx="3172">
                  <c:v>129.81655935050392</c:v>
                </c:pt>
                <c:pt idx="3173">
                  <c:v>129.85747480403137</c:v>
                </c:pt>
                <c:pt idx="3174">
                  <c:v>129.89841825307954</c:v>
                </c:pt>
                <c:pt idx="3175">
                  <c:v>129.9393197088466</c:v>
                </c:pt>
                <c:pt idx="3176">
                  <c:v>129.98023516237404</c:v>
                </c:pt>
                <c:pt idx="3177">
                  <c:v>130.02117861142219</c:v>
                </c:pt>
                <c:pt idx="3178">
                  <c:v>130.0620940649496</c:v>
                </c:pt>
                <c:pt idx="3179">
                  <c:v>130.10300951847705</c:v>
                </c:pt>
                <c:pt idx="3180">
                  <c:v>130.1439249720045</c:v>
                </c:pt>
                <c:pt idx="3181">
                  <c:v>130.18484042553195</c:v>
                </c:pt>
                <c:pt idx="3182">
                  <c:v>130.22575587905936</c:v>
                </c:pt>
                <c:pt idx="3183">
                  <c:v>130.26667133258681</c:v>
                </c:pt>
                <c:pt idx="3184">
                  <c:v>130.30758678611423</c:v>
                </c:pt>
                <c:pt idx="3185">
                  <c:v>130.34850223964168</c:v>
                </c:pt>
                <c:pt idx="3186">
                  <c:v>130.38943169092946</c:v>
                </c:pt>
                <c:pt idx="3187">
                  <c:v>130.43036114221727</c:v>
                </c:pt>
                <c:pt idx="3188">
                  <c:v>130.47126259798435</c:v>
                </c:pt>
                <c:pt idx="3189">
                  <c:v>130.51217805151177</c:v>
                </c:pt>
                <c:pt idx="3190">
                  <c:v>130.55309350503921</c:v>
                </c:pt>
                <c:pt idx="3191">
                  <c:v>130.594022956327</c:v>
                </c:pt>
                <c:pt idx="3192">
                  <c:v>130.63464445688692</c:v>
                </c:pt>
                <c:pt idx="3193">
                  <c:v>130.67583986562153</c:v>
                </c:pt>
                <c:pt idx="3194">
                  <c:v>130.71671332586789</c:v>
                </c:pt>
                <c:pt idx="3195">
                  <c:v>130.75760078387461</c:v>
                </c:pt>
                <c:pt idx="3196">
                  <c:v>130.79850223964166</c:v>
                </c:pt>
                <c:pt idx="3197">
                  <c:v>130.83943169092944</c:v>
                </c:pt>
                <c:pt idx="3198">
                  <c:v>130.88034714445689</c:v>
                </c:pt>
                <c:pt idx="3199">
                  <c:v>130.92102463605823</c:v>
                </c:pt>
                <c:pt idx="3200">
                  <c:v>130.96196808510641</c:v>
                </c:pt>
                <c:pt idx="3201">
                  <c:v>131.00313549832029</c:v>
                </c:pt>
                <c:pt idx="3202">
                  <c:v>131.04399496080629</c:v>
                </c:pt>
                <c:pt idx="3203">
                  <c:v>131.08492441209407</c:v>
                </c:pt>
                <c:pt idx="3204">
                  <c:v>131.12581187010079</c:v>
                </c:pt>
                <c:pt idx="3205">
                  <c:v>131.16672732362824</c:v>
                </c:pt>
                <c:pt idx="3206">
                  <c:v>131.20767077267638</c:v>
                </c:pt>
                <c:pt idx="3207">
                  <c:v>131.24857222844346</c:v>
                </c:pt>
                <c:pt idx="3208">
                  <c:v>131.28948768197091</c:v>
                </c:pt>
                <c:pt idx="3209">
                  <c:v>131.33040313549833</c:v>
                </c:pt>
                <c:pt idx="3210">
                  <c:v>131.37105263157895</c:v>
                </c:pt>
                <c:pt idx="3211">
                  <c:v>131.41196808510639</c:v>
                </c:pt>
                <c:pt idx="3212">
                  <c:v>131.45288353863384</c:v>
                </c:pt>
                <c:pt idx="3213">
                  <c:v>131.49379899216129</c:v>
                </c:pt>
                <c:pt idx="3214">
                  <c:v>131.53470044792834</c:v>
                </c:pt>
                <c:pt idx="3215">
                  <c:v>131.57561590145579</c:v>
                </c:pt>
                <c:pt idx="3216">
                  <c:v>131.61650335946248</c:v>
                </c:pt>
                <c:pt idx="3217">
                  <c:v>131.65768477043673</c:v>
                </c:pt>
                <c:pt idx="3218">
                  <c:v>131.69860022396418</c:v>
                </c:pt>
                <c:pt idx="3219">
                  <c:v>131.7394876819709</c:v>
                </c:pt>
                <c:pt idx="3220">
                  <c:v>131.78038913773798</c:v>
                </c:pt>
                <c:pt idx="3221">
                  <c:v>131.82127659574471</c:v>
                </c:pt>
                <c:pt idx="3222">
                  <c:v>131.86219204927212</c:v>
                </c:pt>
                <c:pt idx="3223">
                  <c:v>131.90310750279957</c:v>
                </c:pt>
                <c:pt idx="3224">
                  <c:v>131.94405095184771</c:v>
                </c:pt>
                <c:pt idx="3225">
                  <c:v>131.98496640537516</c:v>
                </c:pt>
                <c:pt idx="3226">
                  <c:v>132.02588185890258</c:v>
                </c:pt>
                <c:pt idx="3227">
                  <c:v>132.06679731243003</c:v>
                </c:pt>
                <c:pt idx="3228">
                  <c:v>132.10772676371781</c:v>
                </c:pt>
                <c:pt idx="3229">
                  <c:v>132.14837625979845</c:v>
                </c:pt>
                <c:pt idx="3230">
                  <c:v>132.1892917133259</c:v>
                </c:pt>
                <c:pt idx="3231">
                  <c:v>132.23024916013441</c:v>
                </c:pt>
                <c:pt idx="3232">
                  <c:v>132.27116461366182</c:v>
                </c:pt>
                <c:pt idx="3233">
                  <c:v>132.31212206047033</c:v>
                </c:pt>
                <c:pt idx="3234">
                  <c:v>132.35305151175814</c:v>
                </c:pt>
                <c:pt idx="3235">
                  <c:v>132.39396696528556</c:v>
                </c:pt>
                <c:pt idx="3236">
                  <c:v>132.434882418813</c:v>
                </c:pt>
                <c:pt idx="3237">
                  <c:v>132.47579787234042</c:v>
                </c:pt>
                <c:pt idx="3238">
                  <c:v>132.51671332586787</c:v>
                </c:pt>
                <c:pt idx="3239">
                  <c:v>132.55767077267637</c:v>
                </c:pt>
                <c:pt idx="3240">
                  <c:v>132.59861422172455</c:v>
                </c:pt>
                <c:pt idx="3241">
                  <c:v>132.63931970884659</c:v>
                </c:pt>
                <c:pt idx="3242">
                  <c:v>132.68026315789476</c:v>
                </c:pt>
                <c:pt idx="3243">
                  <c:v>132.72117861142218</c:v>
                </c:pt>
                <c:pt idx="3244">
                  <c:v>132.76213605823071</c:v>
                </c:pt>
                <c:pt idx="3245">
                  <c:v>132.80302351623743</c:v>
                </c:pt>
                <c:pt idx="3246">
                  <c:v>132.84393896976485</c:v>
                </c:pt>
                <c:pt idx="3247">
                  <c:v>132.8848544232923</c:v>
                </c:pt>
                <c:pt idx="3248">
                  <c:v>132.92576987681971</c:v>
                </c:pt>
                <c:pt idx="3249">
                  <c:v>132.96668533034716</c:v>
                </c:pt>
                <c:pt idx="3250">
                  <c:v>133.00760078387458</c:v>
                </c:pt>
                <c:pt idx="3251">
                  <c:v>133.04850223964166</c:v>
                </c:pt>
                <c:pt idx="3252">
                  <c:v>133.08941769316911</c:v>
                </c:pt>
                <c:pt idx="3253">
                  <c:v>133.13034714445689</c:v>
                </c:pt>
                <c:pt idx="3254">
                  <c:v>133.17126259798434</c:v>
                </c:pt>
                <c:pt idx="3255">
                  <c:v>133.21216405375142</c:v>
                </c:pt>
                <c:pt idx="3256">
                  <c:v>133.25305151175814</c:v>
                </c:pt>
                <c:pt idx="3257">
                  <c:v>133.2939529675252</c:v>
                </c:pt>
                <c:pt idx="3258">
                  <c:v>133.33484042553192</c:v>
                </c:pt>
                <c:pt idx="3259">
                  <c:v>133.37574188129901</c:v>
                </c:pt>
                <c:pt idx="3260">
                  <c:v>133.41664333706609</c:v>
                </c:pt>
                <c:pt idx="3261">
                  <c:v>133.45755879059351</c:v>
                </c:pt>
                <c:pt idx="3262">
                  <c:v>133.49847424412096</c:v>
                </c:pt>
                <c:pt idx="3263">
                  <c:v>133.5393896976484</c:v>
                </c:pt>
                <c:pt idx="3264">
                  <c:v>133.58030515117582</c:v>
                </c:pt>
                <c:pt idx="3265">
                  <c:v>133.62122060470327</c:v>
                </c:pt>
                <c:pt idx="3266">
                  <c:v>133.66213605823069</c:v>
                </c:pt>
                <c:pt idx="3267">
                  <c:v>133.70305151175813</c:v>
                </c:pt>
                <c:pt idx="3268">
                  <c:v>133.74396696528558</c:v>
                </c:pt>
                <c:pt idx="3269">
                  <c:v>133.784882418813</c:v>
                </c:pt>
                <c:pt idx="3270">
                  <c:v>133.82579787234044</c:v>
                </c:pt>
                <c:pt idx="3271">
                  <c:v>133.86671332586786</c:v>
                </c:pt>
                <c:pt idx="3272">
                  <c:v>133.90764277715567</c:v>
                </c:pt>
                <c:pt idx="3273">
                  <c:v>133.94857222844345</c:v>
                </c:pt>
                <c:pt idx="3274">
                  <c:v>133.98945968645018</c:v>
                </c:pt>
                <c:pt idx="3275">
                  <c:v>134.03037513997762</c:v>
                </c:pt>
                <c:pt idx="3276">
                  <c:v>134.0713045912654</c:v>
                </c:pt>
                <c:pt idx="3277">
                  <c:v>134.11220604703249</c:v>
                </c:pt>
                <c:pt idx="3278">
                  <c:v>134.15312150055993</c:v>
                </c:pt>
                <c:pt idx="3279">
                  <c:v>134.19407894736844</c:v>
                </c:pt>
                <c:pt idx="3280">
                  <c:v>134.23499440089589</c:v>
                </c:pt>
                <c:pt idx="3281">
                  <c:v>134.2759098544233</c:v>
                </c:pt>
                <c:pt idx="3282">
                  <c:v>134.31682530795072</c:v>
                </c:pt>
                <c:pt idx="3283">
                  <c:v>134.35774076147817</c:v>
                </c:pt>
                <c:pt idx="3284">
                  <c:v>134.39864221724525</c:v>
                </c:pt>
                <c:pt idx="3285">
                  <c:v>134.43954367301234</c:v>
                </c:pt>
                <c:pt idx="3286">
                  <c:v>134.48048712206048</c:v>
                </c:pt>
                <c:pt idx="3287">
                  <c:v>134.52116461366182</c:v>
                </c:pt>
                <c:pt idx="3288">
                  <c:v>134.56215005599105</c:v>
                </c:pt>
                <c:pt idx="3289">
                  <c:v>134.6030935050392</c:v>
                </c:pt>
                <c:pt idx="3290">
                  <c:v>134.64396696528559</c:v>
                </c:pt>
                <c:pt idx="3291">
                  <c:v>134.6849104143337</c:v>
                </c:pt>
                <c:pt idx="3292">
                  <c:v>134.72581187010081</c:v>
                </c:pt>
                <c:pt idx="3293">
                  <c:v>134.76669932810753</c:v>
                </c:pt>
                <c:pt idx="3294">
                  <c:v>134.80758678611423</c:v>
                </c:pt>
                <c:pt idx="3295">
                  <c:v>134.84848824188131</c:v>
                </c:pt>
                <c:pt idx="3296">
                  <c:v>134.8893896976484</c:v>
                </c:pt>
                <c:pt idx="3297">
                  <c:v>134.93030515117582</c:v>
                </c:pt>
                <c:pt idx="3298">
                  <c:v>134.97122060470326</c:v>
                </c:pt>
                <c:pt idx="3299">
                  <c:v>135.01215005599104</c:v>
                </c:pt>
                <c:pt idx="3300">
                  <c:v>135.05305151175813</c:v>
                </c:pt>
                <c:pt idx="3301">
                  <c:v>135.09393896976485</c:v>
                </c:pt>
                <c:pt idx="3302">
                  <c:v>135.13484042553193</c:v>
                </c:pt>
                <c:pt idx="3303">
                  <c:v>135.17602183650618</c:v>
                </c:pt>
                <c:pt idx="3304">
                  <c:v>135.2169092945129</c:v>
                </c:pt>
                <c:pt idx="3305">
                  <c:v>135.25779675251962</c:v>
                </c:pt>
                <c:pt idx="3306">
                  <c:v>135.29869820828668</c:v>
                </c:pt>
                <c:pt idx="3307">
                  <c:v>135.3395856662934</c:v>
                </c:pt>
                <c:pt idx="3308">
                  <c:v>135.38050111982085</c:v>
                </c:pt>
                <c:pt idx="3309">
                  <c:v>135.4214165733483</c:v>
                </c:pt>
                <c:pt idx="3310">
                  <c:v>135.46233202687571</c:v>
                </c:pt>
                <c:pt idx="3311">
                  <c:v>135.50324748040313</c:v>
                </c:pt>
                <c:pt idx="3312">
                  <c:v>135.54416293393058</c:v>
                </c:pt>
                <c:pt idx="3313">
                  <c:v>135.58507838745803</c:v>
                </c:pt>
                <c:pt idx="3314">
                  <c:v>135.62599384098547</c:v>
                </c:pt>
                <c:pt idx="3315">
                  <c:v>135.66695128779398</c:v>
                </c:pt>
                <c:pt idx="3316">
                  <c:v>135.7078667413214</c:v>
                </c:pt>
                <c:pt idx="3317">
                  <c:v>135.74848824188132</c:v>
                </c:pt>
                <c:pt idx="3318">
                  <c:v>135.78943169092946</c:v>
                </c:pt>
                <c:pt idx="3319">
                  <c:v>135.83034714445691</c:v>
                </c:pt>
                <c:pt idx="3320">
                  <c:v>135.87126259798433</c:v>
                </c:pt>
                <c:pt idx="3321">
                  <c:v>135.91217805151177</c:v>
                </c:pt>
                <c:pt idx="3322">
                  <c:v>135.95310750279958</c:v>
                </c:pt>
                <c:pt idx="3323">
                  <c:v>135.99400895856664</c:v>
                </c:pt>
                <c:pt idx="3324">
                  <c:v>136.03496640537514</c:v>
                </c:pt>
                <c:pt idx="3325">
                  <c:v>136.07588185890259</c:v>
                </c:pt>
                <c:pt idx="3326">
                  <c:v>136.11679731243004</c:v>
                </c:pt>
                <c:pt idx="3327">
                  <c:v>136.15771276595746</c:v>
                </c:pt>
                <c:pt idx="3328">
                  <c:v>136.19864221724526</c:v>
                </c:pt>
                <c:pt idx="3329">
                  <c:v>136.23955767077268</c:v>
                </c:pt>
                <c:pt idx="3330">
                  <c:v>136.28045912653977</c:v>
                </c:pt>
                <c:pt idx="3331">
                  <c:v>136.32140257558791</c:v>
                </c:pt>
                <c:pt idx="3332">
                  <c:v>136.36234602463608</c:v>
                </c:pt>
                <c:pt idx="3333">
                  <c:v>136.40328947368423</c:v>
                </c:pt>
                <c:pt idx="3334">
                  <c:v>136.44402295632699</c:v>
                </c:pt>
                <c:pt idx="3335">
                  <c:v>136.48498040313552</c:v>
                </c:pt>
                <c:pt idx="3336">
                  <c:v>136.52586786114225</c:v>
                </c:pt>
                <c:pt idx="3337">
                  <c:v>136.56678331466966</c:v>
                </c:pt>
                <c:pt idx="3338">
                  <c:v>136.5684490481523</c:v>
                </c:pt>
                <c:pt idx="3339">
                  <c:v>0</c:v>
                </c:pt>
                <c:pt idx="3340">
                  <c:v>0</c:v>
                </c:pt>
                <c:pt idx="3341">
                  <c:v>0</c:v>
                </c:pt>
                <c:pt idx="3342">
                  <c:v>0</c:v>
                </c:pt>
                <c:pt idx="3343">
                  <c:v>0</c:v>
                </c:pt>
                <c:pt idx="3344">
                  <c:v>0</c:v>
                </c:pt>
                <c:pt idx="3345">
                  <c:v>0</c:v>
                </c:pt>
                <c:pt idx="3346">
                  <c:v>0</c:v>
                </c:pt>
                <c:pt idx="3347">
                  <c:v>0</c:v>
                </c:pt>
                <c:pt idx="3348">
                  <c:v>0</c:v>
                </c:pt>
                <c:pt idx="3349">
                  <c:v>0</c:v>
                </c:pt>
                <c:pt idx="3350">
                  <c:v>0</c:v>
                </c:pt>
                <c:pt idx="3351">
                  <c:v>0</c:v>
                </c:pt>
                <c:pt idx="3352">
                  <c:v>0</c:v>
                </c:pt>
                <c:pt idx="3353">
                  <c:v>0</c:v>
                </c:pt>
                <c:pt idx="3354">
                  <c:v>0</c:v>
                </c:pt>
                <c:pt idx="3355">
                  <c:v>0</c:v>
                </c:pt>
                <c:pt idx="3356">
                  <c:v>0</c:v>
                </c:pt>
                <c:pt idx="3357">
                  <c:v>0</c:v>
                </c:pt>
                <c:pt idx="3358">
                  <c:v>0</c:v>
                </c:pt>
                <c:pt idx="3359">
                  <c:v>0</c:v>
                </c:pt>
                <c:pt idx="3360">
                  <c:v>0</c:v>
                </c:pt>
                <c:pt idx="3361">
                  <c:v>0</c:v>
                </c:pt>
                <c:pt idx="3362">
                  <c:v>0</c:v>
                </c:pt>
                <c:pt idx="3363">
                  <c:v>0</c:v>
                </c:pt>
                <c:pt idx="3364">
                  <c:v>0</c:v>
                </c:pt>
                <c:pt idx="3365">
                  <c:v>0</c:v>
                </c:pt>
                <c:pt idx="3366">
                  <c:v>0</c:v>
                </c:pt>
                <c:pt idx="3367">
                  <c:v>0</c:v>
                </c:pt>
                <c:pt idx="3368">
                  <c:v>0</c:v>
                </c:pt>
                <c:pt idx="3369">
                  <c:v>0</c:v>
                </c:pt>
                <c:pt idx="3370">
                  <c:v>0</c:v>
                </c:pt>
                <c:pt idx="3371">
                  <c:v>0</c:v>
                </c:pt>
                <c:pt idx="3372">
                  <c:v>0</c:v>
                </c:pt>
                <c:pt idx="3373">
                  <c:v>0</c:v>
                </c:pt>
                <c:pt idx="3374">
                  <c:v>0</c:v>
                </c:pt>
                <c:pt idx="3375">
                  <c:v>0</c:v>
                </c:pt>
                <c:pt idx="3376">
                  <c:v>0</c:v>
                </c:pt>
                <c:pt idx="3377">
                  <c:v>0</c:v>
                </c:pt>
                <c:pt idx="3378">
                  <c:v>0</c:v>
                </c:pt>
                <c:pt idx="3379">
                  <c:v>0</c:v>
                </c:pt>
                <c:pt idx="3380">
                  <c:v>0</c:v>
                </c:pt>
                <c:pt idx="3381">
                  <c:v>0</c:v>
                </c:pt>
                <c:pt idx="3382">
                  <c:v>0</c:v>
                </c:pt>
                <c:pt idx="3383">
                  <c:v>0</c:v>
                </c:pt>
                <c:pt idx="3384">
                  <c:v>0</c:v>
                </c:pt>
                <c:pt idx="3385">
                  <c:v>0</c:v>
                </c:pt>
                <c:pt idx="3386">
                  <c:v>0</c:v>
                </c:pt>
                <c:pt idx="3387">
                  <c:v>0</c:v>
                </c:pt>
                <c:pt idx="3388">
                  <c:v>0</c:v>
                </c:pt>
                <c:pt idx="3389">
                  <c:v>0</c:v>
                </c:pt>
                <c:pt idx="3390">
                  <c:v>0</c:v>
                </c:pt>
                <c:pt idx="3391">
                  <c:v>0</c:v>
                </c:pt>
                <c:pt idx="3392">
                  <c:v>0</c:v>
                </c:pt>
                <c:pt idx="3393">
                  <c:v>0</c:v>
                </c:pt>
                <c:pt idx="3394">
                  <c:v>0</c:v>
                </c:pt>
                <c:pt idx="3395">
                  <c:v>0</c:v>
                </c:pt>
              </c:numCache>
            </c:numRef>
          </c:xVal>
          <c:yVal>
            <c:numRef>
              <c:f>'Raw data C-rate'!$AH$4:$AH$4700</c:f>
              <c:numCache>
                <c:formatCode>General</c:formatCode>
                <c:ptCount val="4697"/>
                <c:pt idx="0">
                  <c:v>4.7832079999999992</c:v>
                </c:pt>
                <c:pt idx="1">
                  <c:v>4.7787649999999999</c:v>
                </c:pt>
                <c:pt idx="2">
                  <c:v>4.7745980000000001</c:v>
                </c:pt>
                <c:pt idx="3">
                  <c:v>4.7710100000000004</c:v>
                </c:pt>
                <c:pt idx="4">
                  <c:v>4.7679419999999997</c:v>
                </c:pt>
                <c:pt idx="5">
                  <c:v>4.7652859999999997</c:v>
                </c:pt>
                <c:pt idx="6">
                  <c:v>4.7630100000000004</c:v>
                </c:pt>
                <c:pt idx="7">
                  <c:v>4.7607969999999993</c:v>
                </c:pt>
                <c:pt idx="8">
                  <c:v>4.7590490000000001</c:v>
                </c:pt>
                <c:pt idx="9">
                  <c:v>4.7573090000000002</c:v>
                </c:pt>
                <c:pt idx="10">
                  <c:v>4.7557290000000005</c:v>
                </c:pt>
                <c:pt idx="11">
                  <c:v>4.7542629999999999</c:v>
                </c:pt>
                <c:pt idx="12">
                  <c:v>4.7530339999999995</c:v>
                </c:pt>
                <c:pt idx="13">
                  <c:v>4.7517909999999999</c:v>
                </c:pt>
                <c:pt idx="14">
                  <c:v>4.7505839999999999</c:v>
                </c:pt>
                <c:pt idx="15">
                  <c:v>4.7494170000000002</c:v>
                </c:pt>
                <c:pt idx="16">
                  <c:v>4.7484620000000008</c:v>
                </c:pt>
                <c:pt idx="17">
                  <c:v>4.7475460000000007</c:v>
                </c:pt>
                <c:pt idx="18">
                  <c:v>4.7466299999999997</c:v>
                </c:pt>
                <c:pt idx="19">
                  <c:v>4.7457139999999995</c:v>
                </c:pt>
                <c:pt idx="20">
                  <c:v>4.7448589999999999</c:v>
                </c:pt>
                <c:pt idx="21">
                  <c:v>4.7441880000000003</c:v>
                </c:pt>
                <c:pt idx="22">
                  <c:v>4.7435540000000005</c:v>
                </c:pt>
                <c:pt idx="23">
                  <c:v>4.7428289999999995</c:v>
                </c:pt>
                <c:pt idx="24">
                  <c:v>4.7421259999999998</c:v>
                </c:pt>
                <c:pt idx="25">
                  <c:v>4.741447</c:v>
                </c:pt>
                <c:pt idx="26">
                  <c:v>4.7408900000000003</c:v>
                </c:pt>
                <c:pt idx="27">
                  <c:v>4.7402709999999999</c:v>
                </c:pt>
                <c:pt idx="28">
                  <c:v>4.7397450000000001</c:v>
                </c:pt>
                <c:pt idx="29">
                  <c:v>4.7392330000000005</c:v>
                </c:pt>
                <c:pt idx="30">
                  <c:v>4.7386920000000003</c:v>
                </c:pt>
                <c:pt idx="31">
                  <c:v>4.7381039999999999</c:v>
                </c:pt>
                <c:pt idx="32">
                  <c:v>4.737768</c:v>
                </c:pt>
                <c:pt idx="33">
                  <c:v>4.7372030000000001</c:v>
                </c:pt>
                <c:pt idx="34">
                  <c:v>4.7368600000000001</c:v>
                </c:pt>
                <c:pt idx="35">
                  <c:v>4.7363790000000003</c:v>
                </c:pt>
                <c:pt idx="36">
                  <c:v>4.7359520000000002</c:v>
                </c:pt>
                <c:pt idx="37">
                  <c:v>4.7356389999999999</c:v>
                </c:pt>
                <c:pt idx="38">
                  <c:v>4.7352499999999997</c:v>
                </c:pt>
                <c:pt idx="39">
                  <c:v>4.7348299999999997</c:v>
                </c:pt>
                <c:pt idx="40">
                  <c:v>4.7344330000000001</c:v>
                </c:pt>
                <c:pt idx="41">
                  <c:v>4.734089</c:v>
                </c:pt>
                <c:pt idx="42">
                  <c:v>4.7338069999999997</c:v>
                </c:pt>
                <c:pt idx="43">
                  <c:v>4.7334560000000003</c:v>
                </c:pt>
                <c:pt idx="44">
                  <c:v>4.7330969999999999</c:v>
                </c:pt>
                <c:pt idx="45">
                  <c:v>4.7328140000000003</c:v>
                </c:pt>
                <c:pt idx="46">
                  <c:v>4.7325010000000001</c:v>
                </c:pt>
                <c:pt idx="47">
                  <c:v>4.7321580000000001</c:v>
                </c:pt>
                <c:pt idx="48">
                  <c:v>4.7318760000000006</c:v>
                </c:pt>
                <c:pt idx="49">
                  <c:v>4.7316540000000007</c:v>
                </c:pt>
                <c:pt idx="50">
                  <c:v>4.7313639999999992</c:v>
                </c:pt>
                <c:pt idx="51">
                  <c:v>4.7310590000000001</c:v>
                </c:pt>
                <c:pt idx="52">
                  <c:v>4.7307680000000003</c:v>
                </c:pt>
                <c:pt idx="53">
                  <c:v>4.7305849999999996</c:v>
                </c:pt>
                <c:pt idx="54">
                  <c:v>4.7303950000000006</c:v>
                </c:pt>
                <c:pt idx="55">
                  <c:v>4.730143</c:v>
                </c:pt>
                <c:pt idx="56">
                  <c:v>4.7298830000000001</c:v>
                </c:pt>
                <c:pt idx="57">
                  <c:v>4.729654</c:v>
                </c:pt>
                <c:pt idx="58">
                  <c:v>4.7294170000000006</c:v>
                </c:pt>
                <c:pt idx="59">
                  <c:v>4.7292189999999996</c:v>
                </c:pt>
                <c:pt idx="60">
                  <c:v>4.7289520000000005</c:v>
                </c:pt>
                <c:pt idx="61">
                  <c:v>4.7288069999999998</c:v>
                </c:pt>
                <c:pt idx="62">
                  <c:v>4.7286080000000004</c:v>
                </c:pt>
                <c:pt idx="63">
                  <c:v>4.7283410000000003</c:v>
                </c:pt>
                <c:pt idx="64">
                  <c:v>4.728173</c:v>
                </c:pt>
                <c:pt idx="65">
                  <c:v>4.7279819999999999</c:v>
                </c:pt>
                <c:pt idx="66">
                  <c:v>4.7277380000000004</c:v>
                </c:pt>
                <c:pt idx="67">
                  <c:v>4.7276850000000001</c:v>
                </c:pt>
                <c:pt idx="68">
                  <c:v>4.7274019999999997</c:v>
                </c:pt>
                <c:pt idx="69">
                  <c:v>4.7272720000000001</c:v>
                </c:pt>
                <c:pt idx="70">
                  <c:v>4.7270890000000003</c:v>
                </c:pt>
                <c:pt idx="71">
                  <c:v>4.7269059999999996</c:v>
                </c:pt>
                <c:pt idx="72">
                  <c:v>4.7267839999999994</c:v>
                </c:pt>
                <c:pt idx="73">
                  <c:v>4.7265319999999997</c:v>
                </c:pt>
                <c:pt idx="74">
                  <c:v>4.726464</c:v>
                </c:pt>
                <c:pt idx="75">
                  <c:v>4.7262569999999995</c:v>
                </c:pt>
                <c:pt idx="76">
                  <c:v>4.7261660000000001</c:v>
                </c:pt>
                <c:pt idx="77">
                  <c:v>4.7259820000000001</c:v>
                </c:pt>
                <c:pt idx="78">
                  <c:v>4.7258599999999999</c:v>
                </c:pt>
                <c:pt idx="79">
                  <c:v>4.7256239999999998</c:v>
                </c:pt>
                <c:pt idx="80">
                  <c:v>4.7255630000000002</c:v>
                </c:pt>
                <c:pt idx="81">
                  <c:v>4.7253869999999996</c:v>
                </c:pt>
                <c:pt idx="82">
                  <c:v>4.7252650000000003</c:v>
                </c:pt>
                <c:pt idx="83">
                  <c:v>4.7251499999999993</c:v>
                </c:pt>
                <c:pt idx="84">
                  <c:v>4.7249750000000006</c:v>
                </c:pt>
                <c:pt idx="85">
                  <c:v>4.724952</c:v>
                </c:pt>
                <c:pt idx="86">
                  <c:v>4.724799</c:v>
                </c:pt>
                <c:pt idx="87">
                  <c:v>4.7246549999999994</c:v>
                </c:pt>
                <c:pt idx="88">
                  <c:v>4.7246239999999995</c:v>
                </c:pt>
                <c:pt idx="89">
                  <c:v>4.7244409999999997</c:v>
                </c:pt>
                <c:pt idx="90">
                  <c:v>4.724342</c:v>
                </c:pt>
                <c:pt idx="91">
                  <c:v>4.7242349999999993</c:v>
                </c:pt>
                <c:pt idx="92">
                  <c:v>4.7240510000000002</c:v>
                </c:pt>
                <c:pt idx="93">
                  <c:v>4.7240359999999999</c:v>
                </c:pt>
                <c:pt idx="94">
                  <c:v>4.7238530000000001</c:v>
                </c:pt>
                <c:pt idx="95">
                  <c:v>4.7237389999999992</c:v>
                </c:pt>
                <c:pt idx="96">
                  <c:v>4.7237079999999994</c:v>
                </c:pt>
                <c:pt idx="97">
                  <c:v>4.7235480000000001</c:v>
                </c:pt>
                <c:pt idx="98">
                  <c:v>4.7234340000000001</c:v>
                </c:pt>
                <c:pt idx="99">
                  <c:v>4.7234110000000005</c:v>
                </c:pt>
                <c:pt idx="100">
                  <c:v>4.7232419999999999</c:v>
                </c:pt>
                <c:pt idx="101">
                  <c:v>4.723128</c:v>
                </c:pt>
                <c:pt idx="102">
                  <c:v>4.7231199999999998</c:v>
                </c:pt>
                <c:pt idx="103">
                  <c:v>4.7229139999999994</c:v>
                </c:pt>
                <c:pt idx="104">
                  <c:v>4.7228149999999998</c:v>
                </c:pt>
                <c:pt idx="105">
                  <c:v>4.7228149999999998</c:v>
                </c:pt>
                <c:pt idx="106">
                  <c:v>4.7226470000000003</c:v>
                </c:pt>
                <c:pt idx="107">
                  <c:v>4.7226020000000002</c:v>
                </c:pt>
                <c:pt idx="108">
                  <c:v>4.7224789999999999</c:v>
                </c:pt>
                <c:pt idx="109">
                  <c:v>4.7223419999999994</c:v>
                </c:pt>
                <c:pt idx="110">
                  <c:v>4.7223119999999996</c:v>
                </c:pt>
                <c:pt idx="111">
                  <c:v>4.7222049999999998</c:v>
                </c:pt>
                <c:pt idx="112">
                  <c:v>4.7221739999999999</c:v>
                </c:pt>
                <c:pt idx="113">
                  <c:v>4.7220139999999997</c:v>
                </c:pt>
                <c:pt idx="114">
                  <c:v>4.7218990000000005</c:v>
                </c:pt>
                <c:pt idx="115">
                  <c:v>4.7218990000000005</c:v>
                </c:pt>
                <c:pt idx="116">
                  <c:v>4.7217389999999995</c:v>
                </c:pt>
                <c:pt idx="117">
                  <c:v>4.7216250000000004</c:v>
                </c:pt>
                <c:pt idx="118">
                  <c:v>4.7216019999999999</c:v>
                </c:pt>
                <c:pt idx="119">
                  <c:v>4.721571</c:v>
                </c:pt>
                <c:pt idx="120">
                  <c:v>4.7213729999999998</c:v>
                </c:pt>
                <c:pt idx="121">
                  <c:v>4.7213190000000003</c:v>
                </c:pt>
                <c:pt idx="122">
                  <c:v>4.721266</c:v>
                </c:pt>
                <c:pt idx="123">
                  <c:v>4.7212579999999997</c:v>
                </c:pt>
                <c:pt idx="124">
                  <c:v>4.7211279999999993</c:v>
                </c:pt>
                <c:pt idx="125">
                  <c:v>4.7210209999999995</c:v>
                </c:pt>
                <c:pt idx="126">
                  <c:v>4.7209830000000004</c:v>
                </c:pt>
                <c:pt idx="127">
                  <c:v>4.7209520000000005</c:v>
                </c:pt>
                <c:pt idx="128">
                  <c:v>4.7208610000000002</c:v>
                </c:pt>
                <c:pt idx="129">
                  <c:v>4.720701</c:v>
                </c:pt>
                <c:pt idx="130">
                  <c:v>4.7206859999999997</c:v>
                </c:pt>
                <c:pt idx="131">
                  <c:v>4.7206629999999992</c:v>
                </c:pt>
                <c:pt idx="132">
                  <c:v>4.7205859999999999</c:v>
                </c:pt>
                <c:pt idx="133">
                  <c:v>4.720472</c:v>
                </c:pt>
                <c:pt idx="134">
                  <c:v>4.7203729999999995</c:v>
                </c:pt>
                <c:pt idx="135">
                  <c:v>4.7203650000000001</c:v>
                </c:pt>
                <c:pt idx="136">
                  <c:v>4.7203040000000005</c:v>
                </c:pt>
                <c:pt idx="137">
                  <c:v>4.7201890000000004</c:v>
                </c:pt>
                <c:pt idx="138">
                  <c:v>4.7200829999999998</c:v>
                </c:pt>
                <c:pt idx="139">
                  <c:v>4.7200749999999996</c:v>
                </c:pt>
                <c:pt idx="140">
                  <c:v>4.7200519999999999</c:v>
                </c:pt>
                <c:pt idx="141">
                  <c:v>4.7200370000000005</c:v>
                </c:pt>
                <c:pt idx="142">
                  <c:v>4.7198690000000001</c:v>
                </c:pt>
                <c:pt idx="143">
                  <c:v>4.7197619999999993</c:v>
                </c:pt>
                <c:pt idx="144">
                  <c:v>4.7197619999999993</c:v>
                </c:pt>
                <c:pt idx="145">
                  <c:v>4.7197619999999993</c:v>
                </c:pt>
                <c:pt idx="146">
                  <c:v>4.7196319999999998</c:v>
                </c:pt>
                <c:pt idx="147">
                  <c:v>4.7195479999999996</c:v>
                </c:pt>
                <c:pt idx="148">
                  <c:v>4.719487</c:v>
                </c:pt>
                <c:pt idx="149">
                  <c:v>4.7194570000000002</c:v>
                </c:pt>
                <c:pt idx="150">
                  <c:v>4.719449</c:v>
                </c:pt>
                <c:pt idx="151">
                  <c:v>4.7194179999999992</c:v>
                </c:pt>
                <c:pt idx="152">
                  <c:v>4.7192280000000002</c:v>
                </c:pt>
                <c:pt idx="153">
                  <c:v>4.7191890000000001</c:v>
                </c:pt>
                <c:pt idx="154">
                  <c:v>4.7191510000000001</c:v>
                </c:pt>
                <c:pt idx="155">
                  <c:v>4.7191510000000001</c:v>
                </c:pt>
                <c:pt idx="156">
                  <c:v>4.7191360000000007</c:v>
                </c:pt>
                <c:pt idx="157">
                  <c:v>4.7190209999999997</c:v>
                </c:pt>
                <c:pt idx="158">
                  <c:v>4.7188609999999995</c:v>
                </c:pt>
                <c:pt idx="159">
                  <c:v>4.7188609999999995</c:v>
                </c:pt>
                <c:pt idx="160">
                  <c:v>4.7188459999999992</c:v>
                </c:pt>
                <c:pt idx="161">
                  <c:v>4.7188379999999999</c:v>
                </c:pt>
                <c:pt idx="162">
                  <c:v>4.7187770000000002</c:v>
                </c:pt>
                <c:pt idx="163">
                  <c:v>4.7186090000000007</c:v>
                </c:pt>
                <c:pt idx="164">
                  <c:v>4.7185790000000001</c:v>
                </c:pt>
                <c:pt idx="165">
                  <c:v>4.7185410000000001</c:v>
                </c:pt>
                <c:pt idx="166">
                  <c:v>4.7185410000000001</c:v>
                </c:pt>
                <c:pt idx="167">
                  <c:v>4.7185249999999996</c:v>
                </c:pt>
                <c:pt idx="168">
                  <c:v>4.7184409999999994</c:v>
                </c:pt>
                <c:pt idx="169">
                  <c:v>4.7183270000000004</c:v>
                </c:pt>
                <c:pt idx="170">
                  <c:v>4.718235</c:v>
                </c:pt>
                <c:pt idx="171">
                  <c:v>4.718235</c:v>
                </c:pt>
                <c:pt idx="172">
                  <c:v>4.718235</c:v>
                </c:pt>
                <c:pt idx="173">
                  <c:v>4.7182120000000003</c:v>
                </c:pt>
                <c:pt idx="174">
                  <c:v>4.7181509999999998</c:v>
                </c:pt>
                <c:pt idx="175">
                  <c:v>4.7180069999999992</c:v>
                </c:pt>
                <c:pt idx="176">
                  <c:v>4.71793</c:v>
                </c:pt>
                <c:pt idx="177">
                  <c:v>4.71793</c:v>
                </c:pt>
                <c:pt idx="178">
                  <c:v>4.71793</c:v>
                </c:pt>
                <c:pt idx="179">
                  <c:v>4.7179149999999996</c:v>
                </c:pt>
                <c:pt idx="180">
                  <c:v>4.7178149999999999</c:v>
                </c:pt>
                <c:pt idx="181">
                  <c:v>4.7177009999999999</c:v>
                </c:pt>
                <c:pt idx="182">
                  <c:v>4.71767</c:v>
                </c:pt>
                <c:pt idx="183">
                  <c:v>4.7176470000000004</c:v>
                </c:pt>
                <c:pt idx="184">
                  <c:v>4.717625</c:v>
                </c:pt>
                <c:pt idx="185">
                  <c:v>4.717625</c:v>
                </c:pt>
                <c:pt idx="186">
                  <c:v>4.7175409999999998</c:v>
                </c:pt>
                <c:pt idx="187">
                  <c:v>4.7174570000000005</c:v>
                </c:pt>
                <c:pt idx="188">
                  <c:v>4.7173729999999994</c:v>
                </c:pt>
                <c:pt idx="189">
                  <c:v>4.717327</c:v>
                </c:pt>
                <c:pt idx="190">
                  <c:v>4.7173190000000007</c:v>
                </c:pt>
                <c:pt idx="191">
                  <c:v>4.7173119999999997</c:v>
                </c:pt>
                <c:pt idx="192">
                  <c:v>4.7173119999999997</c:v>
                </c:pt>
                <c:pt idx="193">
                  <c:v>4.7172580000000002</c:v>
                </c:pt>
                <c:pt idx="194">
                  <c:v>4.7171049999999992</c:v>
                </c:pt>
                <c:pt idx="195">
                  <c:v>4.717098</c:v>
                </c:pt>
                <c:pt idx="196">
                  <c:v>4.7170290000000001</c:v>
                </c:pt>
                <c:pt idx="197">
                  <c:v>4.7170139999999998</c:v>
                </c:pt>
                <c:pt idx="198">
                  <c:v>4.7170139999999998</c:v>
                </c:pt>
                <c:pt idx="199">
                  <c:v>4.7169840000000001</c:v>
                </c:pt>
                <c:pt idx="200">
                  <c:v>4.7168850000000004</c:v>
                </c:pt>
                <c:pt idx="201">
                  <c:v>4.7168919999999996</c:v>
                </c:pt>
                <c:pt idx="202">
                  <c:v>4.7167389999999996</c:v>
                </c:pt>
                <c:pt idx="203">
                  <c:v>4.7167089999999998</c:v>
                </c:pt>
                <c:pt idx="204">
                  <c:v>4.7167240000000001</c:v>
                </c:pt>
                <c:pt idx="205">
                  <c:v>4.7167089999999998</c:v>
                </c:pt>
                <c:pt idx="206">
                  <c:v>4.7166549999999994</c:v>
                </c:pt>
                <c:pt idx="207">
                  <c:v>4.7166090000000001</c:v>
                </c:pt>
                <c:pt idx="208">
                  <c:v>4.7164869999999999</c:v>
                </c:pt>
                <c:pt idx="209">
                  <c:v>4.7164719999999996</c:v>
                </c:pt>
                <c:pt idx="210">
                  <c:v>4.7164030000000006</c:v>
                </c:pt>
                <c:pt idx="211">
                  <c:v>4.7164030000000006</c:v>
                </c:pt>
                <c:pt idx="212">
                  <c:v>4.71638</c:v>
                </c:pt>
                <c:pt idx="213">
                  <c:v>4.7163570000000004</c:v>
                </c:pt>
                <c:pt idx="214">
                  <c:v>4.7162960000000007</c:v>
                </c:pt>
                <c:pt idx="215">
                  <c:v>4.7162120000000005</c:v>
                </c:pt>
                <c:pt idx="216">
                  <c:v>4.716151</c:v>
                </c:pt>
                <c:pt idx="217">
                  <c:v>4.716113</c:v>
                </c:pt>
                <c:pt idx="218">
                  <c:v>4.7160979999999997</c:v>
                </c:pt>
                <c:pt idx="219">
                  <c:v>4.7160979999999997</c:v>
                </c:pt>
                <c:pt idx="220">
                  <c:v>4.7160829999999994</c:v>
                </c:pt>
                <c:pt idx="221">
                  <c:v>4.7160069999999994</c:v>
                </c:pt>
                <c:pt idx="222">
                  <c:v>4.7159149999999999</c:v>
                </c:pt>
                <c:pt idx="223">
                  <c:v>4.7158770000000008</c:v>
                </c:pt>
                <c:pt idx="224">
                  <c:v>4.715884</c:v>
                </c:pt>
                <c:pt idx="225">
                  <c:v>4.7158310000000006</c:v>
                </c:pt>
                <c:pt idx="226">
                  <c:v>4.7157929999999997</c:v>
                </c:pt>
                <c:pt idx="227">
                  <c:v>4.7157929999999997</c:v>
                </c:pt>
                <c:pt idx="228">
                  <c:v>4.7157849999999994</c:v>
                </c:pt>
                <c:pt idx="229">
                  <c:v>4.7156859999999998</c:v>
                </c:pt>
                <c:pt idx="230">
                  <c:v>4.7156329999999995</c:v>
                </c:pt>
                <c:pt idx="231">
                  <c:v>4.7156019999999996</c:v>
                </c:pt>
                <c:pt idx="232">
                  <c:v>4.7155100000000001</c:v>
                </c:pt>
                <c:pt idx="233">
                  <c:v>4.7154790000000002</c:v>
                </c:pt>
                <c:pt idx="234">
                  <c:v>4.7154870000000004</c:v>
                </c:pt>
                <c:pt idx="235">
                  <c:v>4.7154870000000004</c:v>
                </c:pt>
                <c:pt idx="236">
                  <c:v>4.7154489999999996</c:v>
                </c:pt>
                <c:pt idx="237">
                  <c:v>4.7153799999999997</c:v>
                </c:pt>
                <c:pt idx="238">
                  <c:v>4.7152120000000002</c:v>
                </c:pt>
                <c:pt idx="239">
                  <c:v>4.7152200000000004</c:v>
                </c:pt>
                <c:pt idx="240">
                  <c:v>4.7151899999999998</c:v>
                </c:pt>
                <c:pt idx="241">
                  <c:v>4.7151819999999995</c:v>
                </c:pt>
                <c:pt idx="242">
                  <c:v>4.7151819999999995</c:v>
                </c:pt>
                <c:pt idx="243">
                  <c:v>4.7151440000000004</c:v>
                </c:pt>
                <c:pt idx="244">
                  <c:v>4.7150980000000002</c:v>
                </c:pt>
                <c:pt idx="245">
                  <c:v>4.7151049999999994</c:v>
                </c:pt>
                <c:pt idx="246">
                  <c:v>4.7149599999999996</c:v>
                </c:pt>
                <c:pt idx="247">
                  <c:v>4.7149070000000002</c:v>
                </c:pt>
                <c:pt idx="248">
                  <c:v>4.7149149999999995</c:v>
                </c:pt>
                <c:pt idx="249">
                  <c:v>4.7148689999999993</c:v>
                </c:pt>
                <c:pt idx="250">
                  <c:v>4.7148689999999993</c:v>
                </c:pt>
                <c:pt idx="251">
                  <c:v>4.7148760000000003</c:v>
                </c:pt>
                <c:pt idx="252">
                  <c:v>4.7148760000000003</c:v>
                </c:pt>
                <c:pt idx="253">
                  <c:v>4.7148079999999997</c:v>
                </c:pt>
                <c:pt idx="254">
                  <c:v>4.7147389999999998</c:v>
                </c:pt>
                <c:pt idx="255">
                  <c:v>4.7146249999999998</c:v>
                </c:pt>
                <c:pt idx="256">
                  <c:v>4.7146020000000002</c:v>
                </c:pt>
                <c:pt idx="257">
                  <c:v>4.7145710000000003</c:v>
                </c:pt>
                <c:pt idx="258">
                  <c:v>4.7145710000000003</c:v>
                </c:pt>
                <c:pt idx="259">
                  <c:v>4.714556</c:v>
                </c:pt>
                <c:pt idx="260">
                  <c:v>4.7144570000000003</c:v>
                </c:pt>
                <c:pt idx="261">
                  <c:v>4.714518</c:v>
                </c:pt>
                <c:pt idx="262">
                  <c:v>4.714296</c:v>
                </c:pt>
                <c:pt idx="263">
                  <c:v>4.7143729999999993</c:v>
                </c:pt>
                <c:pt idx="264">
                  <c:v>4.714296</c:v>
                </c:pt>
                <c:pt idx="265">
                  <c:v>4.7142659999999994</c:v>
                </c:pt>
                <c:pt idx="266">
                  <c:v>4.7142659999999994</c:v>
                </c:pt>
                <c:pt idx="267">
                  <c:v>4.7142580000000001</c:v>
                </c:pt>
                <c:pt idx="268">
                  <c:v>4.7142499999999998</c:v>
                </c:pt>
                <c:pt idx="269">
                  <c:v>4.7142430000000006</c:v>
                </c:pt>
                <c:pt idx="270">
                  <c:v>4.7141360000000008</c:v>
                </c:pt>
                <c:pt idx="271">
                  <c:v>4.7141130000000002</c:v>
                </c:pt>
                <c:pt idx="272">
                  <c:v>4.7140139999999997</c:v>
                </c:pt>
                <c:pt idx="273">
                  <c:v>4.7139989999999994</c:v>
                </c:pt>
                <c:pt idx="274">
                  <c:v>4.7139679999999995</c:v>
                </c:pt>
                <c:pt idx="275">
                  <c:v>4.7139600000000002</c:v>
                </c:pt>
                <c:pt idx="276">
                  <c:v>4.7139449999999998</c:v>
                </c:pt>
                <c:pt idx="277">
                  <c:v>4.7139449999999998</c:v>
                </c:pt>
                <c:pt idx="278">
                  <c:v>4.7139600000000002</c:v>
                </c:pt>
                <c:pt idx="279">
                  <c:v>4.7139219999999993</c:v>
                </c:pt>
                <c:pt idx="280">
                  <c:v>4.7138540000000004</c:v>
                </c:pt>
                <c:pt idx="281">
                  <c:v>4.7138080000000002</c:v>
                </c:pt>
                <c:pt idx="282">
                  <c:v>4.7137310000000001</c:v>
                </c:pt>
                <c:pt idx="283">
                  <c:v>4.7137160000000007</c:v>
                </c:pt>
                <c:pt idx="284">
                  <c:v>4.7136629999999995</c:v>
                </c:pt>
                <c:pt idx="285">
                  <c:v>4.7136629999999995</c:v>
                </c:pt>
                <c:pt idx="286">
                  <c:v>4.7136550000000002</c:v>
                </c:pt>
                <c:pt idx="287">
                  <c:v>4.7136469999999999</c:v>
                </c:pt>
                <c:pt idx="288">
                  <c:v>4.7136469999999999</c:v>
                </c:pt>
                <c:pt idx="289">
                  <c:v>4.713571</c:v>
                </c:pt>
                <c:pt idx="290">
                  <c:v>4.7135559999999996</c:v>
                </c:pt>
                <c:pt idx="291">
                  <c:v>4.7135100000000003</c:v>
                </c:pt>
                <c:pt idx="292">
                  <c:v>4.7133729999999998</c:v>
                </c:pt>
                <c:pt idx="293">
                  <c:v>4.7133500000000002</c:v>
                </c:pt>
                <c:pt idx="294">
                  <c:v>4.7133570000000002</c:v>
                </c:pt>
                <c:pt idx="295">
                  <c:v>4.7133500000000002</c:v>
                </c:pt>
                <c:pt idx="296">
                  <c:v>4.7133500000000002</c:v>
                </c:pt>
                <c:pt idx="297">
                  <c:v>4.7133500000000002</c:v>
                </c:pt>
                <c:pt idx="298">
                  <c:v>4.7133270000000005</c:v>
                </c:pt>
                <c:pt idx="299">
                  <c:v>4.7133419999999999</c:v>
                </c:pt>
                <c:pt idx="300">
                  <c:v>4.7131890000000007</c:v>
                </c:pt>
                <c:pt idx="301">
                  <c:v>4.7132430000000003</c:v>
                </c:pt>
                <c:pt idx="302">
                  <c:v>4.7131589999999992</c:v>
                </c:pt>
                <c:pt idx="303">
                  <c:v>4.7130600000000005</c:v>
                </c:pt>
                <c:pt idx="304">
                  <c:v>4.7130669999999997</c:v>
                </c:pt>
                <c:pt idx="305">
                  <c:v>4.7130519999999994</c:v>
                </c:pt>
                <c:pt idx="306">
                  <c:v>4.713044</c:v>
                </c:pt>
                <c:pt idx="307">
                  <c:v>4.713044</c:v>
                </c:pt>
                <c:pt idx="308">
                  <c:v>4.713044</c:v>
                </c:pt>
                <c:pt idx="309">
                  <c:v>4.7130369999999999</c:v>
                </c:pt>
                <c:pt idx="310">
                  <c:v>4.713006</c:v>
                </c:pt>
                <c:pt idx="311">
                  <c:v>4.7129759999999994</c:v>
                </c:pt>
                <c:pt idx="312">
                  <c:v>4.7129149999999997</c:v>
                </c:pt>
                <c:pt idx="313">
                  <c:v>4.7128079999999999</c:v>
                </c:pt>
                <c:pt idx="314">
                  <c:v>4.7127850000000002</c:v>
                </c:pt>
                <c:pt idx="315">
                  <c:v>4.7127470000000002</c:v>
                </c:pt>
                <c:pt idx="316">
                  <c:v>4.712739</c:v>
                </c:pt>
                <c:pt idx="317">
                  <c:v>4.712739</c:v>
                </c:pt>
                <c:pt idx="318">
                  <c:v>4.712739</c:v>
                </c:pt>
                <c:pt idx="319">
                  <c:v>4.7127240000000006</c:v>
                </c:pt>
                <c:pt idx="320">
                  <c:v>4.7127240000000006</c:v>
                </c:pt>
                <c:pt idx="321">
                  <c:v>4.7126549999999998</c:v>
                </c:pt>
                <c:pt idx="322">
                  <c:v>4.7126019999999995</c:v>
                </c:pt>
                <c:pt idx="323">
                  <c:v>4.7125630000000003</c:v>
                </c:pt>
                <c:pt idx="324">
                  <c:v>4.7125409999999999</c:v>
                </c:pt>
                <c:pt idx="325">
                  <c:v>4.7124570000000006</c:v>
                </c:pt>
                <c:pt idx="326">
                  <c:v>4.712434</c:v>
                </c:pt>
                <c:pt idx="327">
                  <c:v>4.7124420000000002</c:v>
                </c:pt>
                <c:pt idx="328">
                  <c:v>4.712434</c:v>
                </c:pt>
                <c:pt idx="329">
                  <c:v>4.7124110000000003</c:v>
                </c:pt>
                <c:pt idx="330">
                  <c:v>4.712434</c:v>
                </c:pt>
                <c:pt idx="331">
                  <c:v>4.712396</c:v>
                </c:pt>
                <c:pt idx="332">
                  <c:v>4.7123500000000007</c:v>
                </c:pt>
                <c:pt idx="333">
                  <c:v>4.7123190000000008</c:v>
                </c:pt>
                <c:pt idx="334">
                  <c:v>4.7122659999999996</c:v>
                </c:pt>
                <c:pt idx="335">
                  <c:v>4.7121890000000004</c:v>
                </c:pt>
                <c:pt idx="336">
                  <c:v>4.7121360000000001</c:v>
                </c:pt>
                <c:pt idx="337">
                  <c:v>4.7121279999999999</c:v>
                </c:pt>
                <c:pt idx="338">
                  <c:v>4.7121440000000003</c:v>
                </c:pt>
                <c:pt idx="339">
                  <c:v>4.7121440000000003</c:v>
                </c:pt>
                <c:pt idx="340">
                  <c:v>4.7121130000000004</c:v>
                </c:pt>
                <c:pt idx="341">
                  <c:v>4.7121279999999999</c:v>
                </c:pt>
                <c:pt idx="342">
                  <c:v>4.7120600000000001</c:v>
                </c:pt>
                <c:pt idx="343">
                  <c:v>4.7121209999999998</c:v>
                </c:pt>
                <c:pt idx="344">
                  <c:v>4.7120519999999999</c:v>
                </c:pt>
                <c:pt idx="345">
                  <c:v>4.7119759999999999</c:v>
                </c:pt>
                <c:pt idx="346">
                  <c:v>4.7119150000000003</c:v>
                </c:pt>
                <c:pt idx="347">
                  <c:v>4.7119070000000001</c:v>
                </c:pt>
                <c:pt idx="348">
                  <c:v>4.7118230000000008</c:v>
                </c:pt>
                <c:pt idx="349">
                  <c:v>4.7118310000000001</c:v>
                </c:pt>
                <c:pt idx="350">
                  <c:v>4.7118230000000008</c:v>
                </c:pt>
                <c:pt idx="351">
                  <c:v>4.7118230000000008</c:v>
                </c:pt>
                <c:pt idx="352">
                  <c:v>4.7118230000000008</c:v>
                </c:pt>
                <c:pt idx="353">
                  <c:v>4.7118079999999996</c:v>
                </c:pt>
                <c:pt idx="354">
                  <c:v>4.7118000000000002</c:v>
                </c:pt>
                <c:pt idx="355">
                  <c:v>4.7117469999999999</c:v>
                </c:pt>
                <c:pt idx="356">
                  <c:v>4.711754</c:v>
                </c:pt>
                <c:pt idx="357">
                  <c:v>4.7116319999999998</c:v>
                </c:pt>
                <c:pt idx="358">
                  <c:v>4.7116090000000002</c:v>
                </c:pt>
                <c:pt idx="359">
                  <c:v>4.7115789999999995</c:v>
                </c:pt>
                <c:pt idx="360">
                  <c:v>4.7115260000000001</c:v>
                </c:pt>
                <c:pt idx="361">
                  <c:v>4.7115489999999998</c:v>
                </c:pt>
                <c:pt idx="362">
                  <c:v>4.7115489999999998</c:v>
                </c:pt>
                <c:pt idx="363">
                  <c:v>4.7115179999999999</c:v>
                </c:pt>
                <c:pt idx="364">
                  <c:v>4.7115179999999999</c:v>
                </c:pt>
                <c:pt idx="365">
                  <c:v>4.7115179999999999</c:v>
                </c:pt>
                <c:pt idx="366">
                  <c:v>4.7114640000000003</c:v>
                </c:pt>
                <c:pt idx="367">
                  <c:v>4.7113500000000004</c:v>
                </c:pt>
                <c:pt idx="368">
                  <c:v>4.7114030000000007</c:v>
                </c:pt>
                <c:pt idx="369">
                  <c:v>4.7113500000000004</c:v>
                </c:pt>
                <c:pt idx="370">
                  <c:v>4.7112499999999997</c:v>
                </c:pt>
                <c:pt idx="371">
                  <c:v>4.7112430000000005</c:v>
                </c:pt>
                <c:pt idx="372">
                  <c:v>4.71122</c:v>
                </c:pt>
                <c:pt idx="373">
                  <c:v>4.7112120000000006</c:v>
                </c:pt>
                <c:pt idx="374">
                  <c:v>4.7112120000000006</c:v>
                </c:pt>
                <c:pt idx="375">
                  <c:v>4.71122</c:v>
                </c:pt>
                <c:pt idx="376">
                  <c:v>4.7112120000000006</c:v>
                </c:pt>
                <c:pt idx="377">
                  <c:v>4.7111970000000003</c:v>
                </c:pt>
                <c:pt idx="378">
                  <c:v>4.7111970000000003</c:v>
                </c:pt>
                <c:pt idx="379">
                  <c:v>4.7110900000000004</c:v>
                </c:pt>
                <c:pt idx="380">
                  <c:v>4.7111130000000001</c:v>
                </c:pt>
                <c:pt idx="381">
                  <c:v>4.7109759999999996</c:v>
                </c:pt>
                <c:pt idx="382">
                  <c:v>4.7110140000000005</c:v>
                </c:pt>
                <c:pt idx="383">
                  <c:v>4.7109610000000002</c:v>
                </c:pt>
                <c:pt idx="384">
                  <c:v>4.7109380000000005</c:v>
                </c:pt>
                <c:pt idx="385">
                  <c:v>4.710915</c:v>
                </c:pt>
                <c:pt idx="386">
                  <c:v>4.7109069999999997</c:v>
                </c:pt>
                <c:pt idx="387">
                  <c:v>4.7108759999999998</c:v>
                </c:pt>
                <c:pt idx="388">
                  <c:v>4.7109069999999997</c:v>
                </c:pt>
                <c:pt idx="389">
                  <c:v>4.7109069999999997</c:v>
                </c:pt>
                <c:pt idx="390">
                  <c:v>4.7108459999999992</c:v>
                </c:pt>
                <c:pt idx="391">
                  <c:v>4.7108230000000004</c:v>
                </c:pt>
                <c:pt idx="392">
                  <c:v>4.7107849999999996</c:v>
                </c:pt>
                <c:pt idx="393">
                  <c:v>4.7107770000000002</c:v>
                </c:pt>
                <c:pt idx="394">
                  <c:v>4.7106779999999997</c:v>
                </c:pt>
                <c:pt idx="395">
                  <c:v>4.7106479999999999</c:v>
                </c:pt>
                <c:pt idx="396">
                  <c:v>4.7106479999999999</c:v>
                </c:pt>
                <c:pt idx="397">
                  <c:v>4.7106019999999997</c:v>
                </c:pt>
                <c:pt idx="398">
                  <c:v>4.71061</c:v>
                </c:pt>
                <c:pt idx="399">
                  <c:v>4.7105870000000003</c:v>
                </c:pt>
                <c:pt idx="400">
                  <c:v>4.7105790000000001</c:v>
                </c:pt>
                <c:pt idx="401">
                  <c:v>4.7105870000000003</c:v>
                </c:pt>
                <c:pt idx="402">
                  <c:v>4.7105410000000001</c:v>
                </c:pt>
                <c:pt idx="403">
                  <c:v>4.7105790000000001</c:v>
                </c:pt>
                <c:pt idx="404">
                  <c:v>4.7105030000000001</c:v>
                </c:pt>
                <c:pt idx="405">
                  <c:v>4.7104269999999993</c:v>
                </c:pt>
                <c:pt idx="406">
                  <c:v>4.7104109999999997</c:v>
                </c:pt>
                <c:pt idx="407">
                  <c:v>4.7103349999999997</c:v>
                </c:pt>
                <c:pt idx="408">
                  <c:v>4.7103580000000003</c:v>
                </c:pt>
                <c:pt idx="409">
                  <c:v>4.7104040000000005</c:v>
                </c:pt>
                <c:pt idx="410">
                  <c:v>4.7102969999999997</c:v>
                </c:pt>
                <c:pt idx="411">
                  <c:v>4.7102889999999995</c:v>
                </c:pt>
                <c:pt idx="412">
                  <c:v>4.7102969999999997</c:v>
                </c:pt>
                <c:pt idx="413">
                  <c:v>4.7102889999999995</c:v>
                </c:pt>
                <c:pt idx="414">
                  <c:v>4.7102820000000003</c:v>
                </c:pt>
                <c:pt idx="415">
                  <c:v>4.7102050000000002</c:v>
                </c:pt>
                <c:pt idx="416">
                  <c:v>4.7101980000000001</c:v>
                </c:pt>
                <c:pt idx="417">
                  <c:v>4.7100749999999998</c:v>
                </c:pt>
                <c:pt idx="418">
                  <c:v>4.710159</c:v>
                </c:pt>
                <c:pt idx="419">
                  <c:v>4.7100519999999992</c:v>
                </c:pt>
                <c:pt idx="420">
                  <c:v>4.7100290000000005</c:v>
                </c:pt>
                <c:pt idx="421">
                  <c:v>4.7100670000000004</c:v>
                </c:pt>
                <c:pt idx="422">
                  <c:v>4.7100290000000005</c:v>
                </c:pt>
                <c:pt idx="423">
                  <c:v>4.7099989999999998</c:v>
                </c:pt>
                <c:pt idx="424">
                  <c:v>4.7099830000000003</c:v>
                </c:pt>
                <c:pt idx="425">
                  <c:v>4.7099989999999998</c:v>
                </c:pt>
                <c:pt idx="426">
                  <c:v>4.7099679999999999</c:v>
                </c:pt>
                <c:pt idx="427">
                  <c:v>4.7099759999999993</c:v>
                </c:pt>
                <c:pt idx="428">
                  <c:v>4.7099530000000005</c:v>
                </c:pt>
                <c:pt idx="429">
                  <c:v>4.7099530000000005</c:v>
                </c:pt>
                <c:pt idx="430">
                  <c:v>4.7098620000000002</c:v>
                </c:pt>
                <c:pt idx="431">
                  <c:v>4.7098310000000003</c:v>
                </c:pt>
                <c:pt idx="432">
                  <c:v>4.7097929999999995</c:v>
                </c:pt>
                <c:pt idx="433">
                  <c:v>4.7097319999999998</c:v>
                </c:pt>
                <c:pt idx="434">
                  <c:v>4.7097090000000001</c:v>
                </c:pt>
                <c:pt idx="435">
                  <c:v>4.7097240000000005</c:v>
                </c:pt>
                <c:pt idx="436">
                  <c:v>4.7097009999999999</c:v>
                </c:pt>
                <c:pt idx="437">
                  <c:v>4.7096940000000007</c:v>
                </c:pt>
                <c:pt idx="438">
                  <c:v>4.7096710000000002</c:v>
                </c:pt>
                <c:pt idx="439">
                  <c:v>4.7096710000000002</c:v>
                </c:pt>
                <c:pt idx="440">
                  <c:v>4.709625</c:v>
                </c:pt>
                <c:pt idx="441">
                  <c:v>4.7095940000000001</c:v>
                </c:pt>
                <c:pt idx="442">
                  <c:v>4.7094799999999992</c:v>
                </c:pt>
                <c:pt idx="443">
                  <c:v>4.7094570000000004</c:v>
                </c:pt>
                <c:pt idx="444">
                  <c:v>4.7094420000000001</c:v>
                </c:pt>
                <c:pt idx="445">
                  <c:v>4.7094719999999999</c:v>
                </c:pt>
                <c:pt idx="446">
                  <c:v>4.7093889999999998</c:v>
                </c:pt>
                <c:pt idx="447">
                  <c:v>4.7094110000000002</c:v>
                </c:pt>
                <c:pt idx="448">
                  <c:v>4.7093810000000005</c:v>
                </c:pt>
                <c:pt idx="449">
                  <c:v>4.7093810000000005</c:v>
                </c:pt>
                <c:pt idx="450">
                  <c:v>4.7093280000000002</c:v>
                </c:pt>
                <c:pt idx="451">
                  <c:v>4.7093500000000006</c:v>
                </c:pt>
                <c:pt idx="452">
                  <c:v>4.7093509999999998</c:v>
                </c:pt>
                <c:pt idx="453">
                  <c:v>4.7092659999999995</c:v>
                </c:pt>
                <c:pt idx="454">
                  <c:v>4.7092659999999995</c:v>
                </c:pt>
                <c:pt idx="455">
                  <c:v>4.7091980000000007</c:v>
                </c:pt>
                <c:pt idx="456">
                  <c:v>4.7091750000000001</c:v>
                </c:pt>
                <c:pt idx="457">
                  <c:v>4.7091520000000004</c:v>
                </c:pt>
                <c:pt idx="458">
                  <c:v>4.7090749999999995</c:v>
                </c:pt>
                <c:pt idx="459">
                  <c:v>4.7091130000000003</c:v>
                </c:pt>
                <c:pt idx="460">
                  <c:v>4.7090749999999995</c:v>
                </c:pt>
                <c:pt idx="461">
                  <c:v>4.7090829999999997</c:v>
                </c:pt>
                <c:pt idx="462">
                  <c:v>4.7090749999999995</c:v>
                </c:pt>
                <c:pt idx="463">
                  <c:v>4.7090749999999995</c:v>
                </c:pt>
                <c:pt idx="464">
                  <c:v>4.7090370000000004</c:v>
                </c:pt>
                <c:pt idx="465">
                  <c:v>4.7089910000000001</c:v>
                </c:pt>
                <c:pt idx="466">
                  <c:v>4.7089300000000005</c:v>
                </c:pt>
                <c:pt idx="467">
                  <c:v>4.7089679999999996</c:v>
                </c:pt>
                <c:pt idx="468">
                  <c:v>4.7089610000000004</c:v>
                </c:pt>
                <c:pt idx="469">
                  <c:v>4.708869</c:v>
                </c:pt>
                <c:pt idx="470">
                  <c:v>4.7088540000000005</c:v>
                </c:pt>
                <c:pt idx="471">
                  <c:v>4.7088000000000001</c:v>
                </c:pt>
                <c:pt idx="472">
                  <c:v>4.7087849999999998</c:v>
                </c:pt>
                <c:pt idx="473">
                  <c:v>4.7087780000000006</c:v>
                </c:pt>
                <c:pt idx="474">
                  <c:v>4.7087780000000006</c:v>
                </c:pt>
                <c:pt idx="475">
                  <c:v>4.7087700000000003</c:v>
                </c:pt>
                <c:pt idx="476">
                  <c:v>4.7087700000000003</c:v>
                </c:pt>
                <c:pt idx="477">
                  <c:v>4.7087399999999997</c:v>
                </c:pt>
                <c:pt idx="478">
                  <c:v>4.7087020000000006</c:v>
                </c:pt>
                <c:pt idx="479">
                  <c:v>4.7087089999999998</c:v>
                </c:pt>
                <c:pt idx="480">
                  <c:v>4.7086480000000002</c:v>
                </c:pt>
                <c:pt idx="481">
                  <c:v>4.7086180000000004</c:v>
                </c:pt>
                <c:pt idx="482">
                  <c:v>4.7086629999999996</c:v>
                </c:pt>
                <c:pt idx="483">
                  <c:v>4.7085789999999994</c:v>
                </c:pt>
                <c:pt idx="484">
                  <c:v>4.7085720000000002</c:v>
                </c:pt>
                <c:pt idx="485">
                  <c:v>4.7085189999999999</c:v>
                </c:pt>
                <c:pt idx="486">
                  <c:v>4.7084960000000002</c:v>
                </c:pt>
                <c:pt idx="487">
                  <c:v>4.7084650000000003</c:v>
                </c:pt>
                <c:pt idx="488">
                  <c:v>4.7084650000000003</c:v>
                </c:pt>
                <c:pt idx="489">
                  <c:v>4.7084570000000001</c:v>
                </c:pt>
                <c:pt idx="490">
                  <c:v>4.7084269999999995</c:v>
                </c:pt>
                <c:pt idx="491">
                  <c:v>4.7084650000000003</c:v>
                </c:pt>
                <c:pt idx="492">
                  <c:v>4.7084350000000006</c:v>
                </c:pt>
                <c:pt idx="493">
                  <c:v>4.7083430000000002</c:v>
                </c:pt>
                <c:pt idx="494">
                  <c:v>4.7083430000000002</c:v>
                </c:pt>
                <c:pt idx="495">
                  <c:v>4.7082899999999999</c:v>
                </c:pt>
                <c:pt idx="496">
                  <c:v>4.708221</c:v>
                </c:pt>
                <c:pt idx="497">
                  <c:v>4.7081980000000003</c:v>
                </c:pt>
                <c:pt idx="498">
                  <c:v>4.7081980000000003</c:v>
                </c:pt>
                <c:pt idx="499">
                  <c:v>4.7081599999999995</c:v>
                </c:pt>
                <c:pt idx="500">
                  <c:v>4.7081599999999995</c:v>
                </c:pt>
                <c:pt idx="501">
                  <c:v>4.7081599999999995</c:v>
                </c:pt>
                <c:pt idx="502">
                  <c:v>4.7081599999999995</c:v>
                </c:pt>
                <c:pt idx="503">
                  <c:v>4.7081599999999995</c:v>
                </c:pt>
                <c:pt idx="504">
                  <c:v>4.7081139999999992</c:v>
                </c:pt>
                <c:pt idx="505">
                  <c:v>4.7080760000000001</c:v>
                </c:pt>
                <c:pt idx="506">
                  <c:v>4.7081369999999998</c:v>
                </c:pt>
                <c:pt idx="507">
                  <c:v>4.7080609999999998</c:v>
                </c:pt>
                <c:pt idx="508">
                  <c:v>4.7079840000000006</c:v>
                </c:pt>
                <c:pt idx="509">
                  <c:v>4.7079300000000002</c:v>
                </c:pt>
                <c:pt idx="510">
                  <c:v>4.7078770000000008</c:v>
                </c:pt>
                <c:pt idx="511">
                  <c:v>4.7078850000000001</c:v>
                </c:pt>
                <c:pt idx="512">
                  <c:v>4.7078540000000002</c:v>
                </c:pt>
                <c:pt idx="513">
                  <c:v>4.7078689999999996</c:v>
                </c:pt>
                <c:pt idx="514">
                  <c:v>4.7078540000000002</c:v>
                </c:pt>
                <c:pt idx="515">
                  <c:v>4.7078540000000002</c:v>
                </c:pt>
                <c:pt idx="516">
                  <c:v>4.7078389999999999</c:v>
                </c:pt>
                <c:pt idx="517">
                  <c:v>4.7078310000000005</c:v>
                </c:pt>
                <c:pt idx="518">
                  <c:v>4.7078230000000003</c:v>
                </c:pt>
                <c:pt idx="519">
                  <c:v>4.7078310000000005</c:v>
                </c:pt>
                <c:pt idx="520">
                  <c:v>4.707732</c:v>
                </c:pt>
                <c:pt idx="521">
                  <c:v>4.707694</c:v>
                </c:pt>
                <c:pt idx="522">
                  <c:v>4.7076710000000004</c:v>
                </c:pt>
                <c:pt idx="523">
                  <c:v>4.7075870000000002</c:v>
                </c:pt>
                <c:pt idx="524">
                  <c:v>4.7076789999999997</c:v>
                </c:pt>
                <c:pt idx="525">
                  <c:v>4.7075640000000005</c:v>
                </c:pt>
                <c:pt idx="526">
                  <c:v>4.7075490000000002</c:v>
                </c:pt>
                <c:pt idx="527">
                  <c:v>4.7075490000000002</c:v>
                </c:pt>
                <c:pt idx="528">
                  <c:v>4.7075490000000002</c:v>
                </c:pt>
                <c:pt idx="529">
                  <c:v>4.707541</c:v>
                </c:pt>
                <c:pt idx="530">
                  <c:v>4.707541</c:v>
                </c:pt>
                <c:pt idx="531">
                  <c:v>4.7075490000000002</c:v>
                </c:pt>
                <c:pt idx="532">
                  <c:v>4.7075190000000005</c:v>
                </c:pt>
                <c:pt idx="533">
                  <c:v>4.7074499999999997</c:v>
                </c:pt>
                <c:pt idx="534">
                  <c:v>4.707465</c:v>
                </c:pt>
                <c:pt idx="535">
                  <c:v>4.7073199999999993</c:v>
                </c:pt>
                <c:pt idx="536">
                  <c:v>4.7073280000000004</c:v>
                </c:pt>
                <c:pt idx="537">
                  <c:v>4.7072820000000002</c:v>
                </c:pt>
                <c:pt idx="538">
                  <c:v>4.7073049999999999</c:v>
                </c:pt>
                <c:pt idx="539">
                  <c:v>4.7072589999999996</c:v>
                </c:pt>
                <c:pt idx="540">
                  <c:v>4.7072439999999993</c:v>
                </c:pt>
                <c:pt idx="541">
                  <c:v>4.7072439999999993</c:v>
                </c:pt>
                <c:pt idx="542">
                  <c:v>4.7072510000000003</c:v>
                </c:pt>
                <c:pt idx="543">
                  <c:v>4.7072439999999993</c:v>
                </c:pt>
                <c:pt idx="544">
                  <c:v>4.707236</c:v>
                </c:pt>
                <c:pt idx="545">
                  <c:v>4.7072439999999993</c:v>
                </c:pt>
                <c:pt idx="546">
                  <c:v>4.7072209999999997</c:v>
                </c:pt>
                <c:pt idx="547">
                  <c:v>4.7072289999999999</c:v>
                </c:pt>
                <c:pt idx="548">
                  <c:v>4.7071519999999998</c:v>
                </c:pt>
                <c:pt idx="549">
                  <c:v>4.7071440000000004</c:v>
                </c:pt>
                <c:pt idx="550">
                  <c:v>4.7071209999999999</c:v>
                </c:pt>
                <c:pt idx="551">
                  <c:v>4.7069840000000003</c:v>
                </c:pt>
                <c:pt idx="552">
                  <c:v>4.7069989999999997</c:v>
                </c:pt>
                <c:pt idx="553">
                  <c:v>4.7069530000000004</c:v>
                </c:pt>
                <c:pt idx="554">
                  <c:v>4.7069460000000003</c:v>
                </c:pt>
                <c:pt idx="555">
                  <c:v>4.7069380000000001</c:v>
                </c:pt>
                <c:pt idx="556">
                  <c:v>4.7069380000000001</c:v>
                </c:pt>
                <c:pt idx="557">
                  <c:v>4.7069380000000001</c:v>
                </c:pt>
                <c:pt idx="558">
                  <c:v>4.7069380000000001</c:v>
                </c:pt>
                <c:pt idx="559">
                  <c:v>4.7069380000000001</c:v>
                </c:pt>
                <c:pt idx="560">
                  <c:v>4.7069150000000004</c:v>
                </c:pt>
                <c:pt idx="561">
                  <c:v>4.7069229999999997</c:v>
                </c:pt>
                <c:pt idx="562">
                  <c:v>4.7068850000000007</c:v>
                </c:pt>
                <c:pt idx="563">
                  <c:v>4.706709</c:v>
                </c:pt>
                <c:pt idx="564">
                  <c:v>4.7068239999999992</c:v>
                </c:pt>
                <c:pt idx="565">
                  <c:v>4.7066940000000006</c:v>
                </c:pt>
                <c:pt idx="566">
                  <c:v>4.706709</c:v>
                </c:pt>
                <c:pt idx="567">
                  <c:v>4.7066409999999994</c:v>
                </c:pt>
                <c:pt idx="568">
                  <c:v>4.7066330000000001</c:v>
                </c:pt>
                <c:pt idx="569">
                  <c:v>4.7066330000000001</c:v>
                </c:pt>
                <c:pt idx="570">
                  <c:v>4.7066330000000001</c:v>
                </c:pt>
                <c:pt idx="571">
                  <c:v>4.7066330000000001</c:v>
                </c:pt>
                <c:pt idx="572">
                  <c:v>4.7066249999999998</c:v>
                </c:pt>
                <c:pt idx="573">
                  <c:v>4.7066330000000001</c:v>
                </c:pt>
                <c:pt idx="574">
                  <c:v>4.7065870000000007</c:v>
                </c:pt>
                <c:pt idx="575">
                  <c:v>4.7065339999999996</c:v>
                </c:pt>
                <c:pt idx="576">
                  <c:v>4.7065260000000002</c:v>
                </c:pt>
                <c:pt idx="577">
                  <c:v>4.7064650000000006</c:v>
                </c:pt>
                <c:pt idx="578">
                  <c:v>4.7063429999999995</c:v>
                </c:pt>
                <c:pt idx="579">
                  <c:v>4.7064120000000003</c:v>
                </c:pt>
                <c:pt idx="580">
                  <c:v>4.7063739999999994</c:v>
                </c:pt>
                <c:pt idx="581">
                  <c:v>4.7063280000000001</c:v>
                </c:pt>
                <c:pt idx="582">
                  <c:v>4.7063280000000001</c:v>
                </c:pt>
                <c:pt idx="583">
                  <c:v>4.7063280000000001</c:v>
                </c:pt>
                <c:pt idx="584">
                  <c:v>4.7063280000000001</c:v>
                </c:pt>
                <c:pt idx="585">
                  <c:v>4.7063280000000001</c:v>
                </c:pt>
                <c:pt idx="586">
                  <c:v>4.7063050000000004</c:v>
                </c:pt>
                <c:pt idx="587">
                  <c:v>4.7063199999999998</c:v>
                </c:pt>
                <c:pt idx="588">
                  <c:v>4.706251</c:v>
                </c:pt>
                <c:pt idx="589">
                  <c:v>4.7062209999999993</c:v>
                </c:pt>
                <c:pt idx="590">
                  <c:v>4.7062209999999993</c:v>
                </c:pt>
                <c:pt idx="591">
                  <c:v>4.706175</c:v>
                </c:pt>
                <c:pt idx="592">
                  <c:v>4.706099</c:v>
                </c:pt>
                <c:pt idx="593">
                  <c:v>4.7060300000000002</c:v>
                </c:pt>
                <c:pt idx="594">
                  <c:v>4.7060379999999995</c:v>
                </c:pt>
                <c:pt idx="595">
                  <c:v>4.7060300000000002</c:v>
                </c:pt>
                <c:pt idx="596">
                  <c:v>4.7060069999999996</c:v>
                </c:pt>
                <c:pt idx="597">
                  <c:v>4.7060219999999999</c:v>
                </c:pt>
                <c:pt idx="598">
                  <c:v>4.7060219999999999</c:v>
                </c:pt>
                <c:pt idx="599">
                  <c:v>4.7060219999999999</c:v>
                </c:pt>
                <c:pt idx="600">
                  <c:v>4.7059920000000002</c:v>
                </c:pt>
                <c:pt idx="601">
                  <c:v>4.7060069999999996</c:v>
                </c:pt>
                <c:pt idx="602">
                  <c:v>4.7059839999999999</c:v>
                </c:pt>
                <c:pt idx="603">
                  <c:v>4.7059539999999993</c:v>
                </c:pt>
                <c:pt idx="604">
                  <c:v>4.7059379999999997</c:v>
                </c:pt>
                <c:pt idx="605">
                  <c:v>4.7058309999999999</c:v>
                </c:pt>
                <c:pt idx="606">
                  <c:v>4.7058159999999996</c:v>
                </c:pt>
                <c:pt idx="607">
                  <c:v>4.7057470000000006</c:v>
                </c:pt>
                <c:pt idx="608">
                  <c:v>4.7057549999999999</c:v>
                </c:pt>
                <c:pt idx="609">
                  <c:v>4.7057169999999999</c:v>
                </c:pt>
                <c:pt idx="610">
                  <c:v>4.7057169999999999</c:v>
                </c:pt>
                <c:pt idx="611">
                  <c:v>4.7057169999999999</c:v>
                </c:pt>
                <c:pt idx="612">
                  <c:v>4.7057169999999999</c:v>
                </c:pt>
                <c:pt idx="613">
                  <c:v>4.7057020000000005</c:v>
                </c:pt>
                <c:pt idx="614">
                  <c:v>4.7057020000000005</c:v>
                </c:pt>
                <c:pt idx="615">
                  <c:v>4.7057169999999999</c:v>
                </c:pt>
                <c:pt idx="616">
                  <c:v>4.7056480000000001</c:v>
                </c:pt>
                <c:pt idx="617">
                  <c:v>4.7056180000000003</c:v>
                </c:pt>
                <c:pt idx="618">
                  <c:v>4.7056480000000001</c:v>
                </c:pt>
                <c:pt idx="619">
                  <c:v>4.7055870000000004</c:v>
                </c:pt>
                <c:pt idx="620">
                  <c:v>4.7054579999999993</c:v>
                </c:pt>
                <c:pt idx="621">
                  <c:v>4.7054269999999994</c:v>
                </c:pt>
                <c:pt idx="622">
                  <c:v>4.7054119999999999</c:v>
                </c:pt>
                <c:pt idx="623">
                  <c:v>4.7054119999999999</c:v>
                </c:pt>
                <c:pt idx="624">
                  <c:v>4.7054119999999999</c:v>
                </c:pt>
                <c:pt idx="625">
                  <c:v>4.7054119999999999</c:v>
                </c:pt>
                <c:pt idx="626">
                  <c:v>4.7054119999999999</c:v>
                </c:pt>
                <c:pt idx="627">
                  <c:v>4.7054119999999999</c:v>
                </c:pt>
                <c:pt idx="628">
                  <c:v>4.7054119999999999</c:v>
                </c:pt>
                <c:pt idx="629">
                  <c:v>4.7053430000000001</c:v>
                </c:pt>
                <c:pt idx="630">
                  <c:v>4.7053349999999998</c:v>
                </c:pt>
                <c:pt idx="631">
                  <c:v>4.7052969999999998</c:v>
                </c:pt>
                <c:pt idx="632">
                  <c:v>4.7052290000000001</c:v>
                </c:pt>
                <c:pt idx="633">
                  <c:v>4.7051450000000008</c:v>
                </c:pt>
                <c:pt idx="634">
                  <c:v>4.7051220000000002</c:v>
                </c:pt>
                <c:pt idx="635">
                  <c:v>4.7051220000000002</c:v>
                </c:pt>
                <c:pt idx="636">
                  <c:v>4.705114</c:v>
                </c:pt>
                <c:pt idx="637">
                  <c:v>4.7051059999999998</c:v>
                </c:pt>
                <c:pt idx="638">
                  <c:v>4.7051059999999998</c:v>
                </c:pt>
                <c:pt idx="639">
                  <c:v>4.7051059999999998</c:v>
                </c:pt>
                <c:pt idx="640">
                  <c:v>4.7050990000000006</c:v>
                </c:pt>
                <c:pt idx="641">
                  <c:v>4.7050990000000006</c:v>
                </c:pt>
                <c:pt idx="642">
                  <c:v>4.7051059999999998</c:v>
                </c:pt>
                <c:pt idx="643">
                  <c:v>4.7050219999999996</c:v>
                </c:pt>
                <c:pt idx="644">
                  <c:v>4.7050150000000004</c:v>
                </c:pt>
                <c:pt idx="645">
                  <c:v>4.7049769999999995</c:v>
                </c:pt>
                <c:pt idx="646">
                  <c:v>4.7048770000000006</c:v>
                </c:pt>
                <c:pt idx="647">
                  <c:v>4.704847</c:v>
                </c:pt>
                <c:pt idx="648">
                  <c:v>4.7048160000000001</c:v>
                </c:pt>
                <c:pt idx="649">
                  <c:v>4.7048010000000007</c:v>
                </c:pt>
                <c:pt idx="650">
                  <c:v>4.7048010000000007</c:v>
                </c:pt>
                <c:pt idx="651">
                  <c:v>4.7048010000000007</c:v>
                </c:pt>
                <c:pt idx="652">
                  <c:v>4.7048010000000007</c:v>
                </c:pt>
                <c:pt idx="653">
                  <c:v>4.7048010000000007</c:v>
                </c:pt>
                <c:pt idx="654">
                  <c:v>4.7048010000000007</c:v>
                </c:pt>
                <c:pt idx="655">
                  <c:v>4.7048010000000007</c:v>
                </c:pt>
                <c:pt idx="656">
                  <c:v>4.7048010000000007</c:v>
                </c:pt>
                <c:pt idx="657">
                  <c:v>4.7047780000000001</c:v>
                </c:pt>
                <c:pt idx="658">
                  <c:v>4.7047169999999996</c:v>
                </c:pt>
                <c:pt idx="659">
                  <c:v>4.7047169999999996</c:v>
                </c:pt>
                <c:pt idx="660">
                  <c:v>4.7046250000000001</c:v>
                </c:pt>
                <c:pt idx="661">
                  <c:v>4.7046479999999997</c:v>
                </c:pt>
                <c:pt idx="662">
                  <c:v>4.7045339999999998</c:v>
                </c:pt>
                <c:pt idx="663">
                  <c:v>4.7045029999999999</c:v>
                </c:pt>
                <c:pt idx="664">
                  <c:v>4.7044959999999998</c:v>
                </c:pt>
                <c:pt idx="665">
                  <c:v>4.7044959999999998</c:v>
                </c:pt>
                <c:pt idx="666">
                  <c:v>4.7044959999999998</c:v>
                </c:pt>
                <c:pt idx="667">
                  <c:v>4.7044799999999993</c:v>
                </c:pt>
                <c:pt idx="668">
                  <c:v>4.7044959999999998</c:v>
                </c:pt>
                <c:pt idx="669">
                  <c:v>4.7044499999999996</c:v>
                </c:pt>
                <c:pt idx="670">
                  <c:v>4.7044120000000005</c:v>
                </c:pt>
                <c:pt idx="671">
                  <c:v>4.7043810000000006</c:v>
                </c:pt>
                <c:pt idx="672">
                  <c:v>4.7044040000000003</c:v>
                </c:pt>
                <c:pt idx="673">
                  <c:v>4.7043050000000006</c:v>
                </c:pt>
                <c:pt idx="674">
                  <c:v>4.7042510000000002</c:v>
                </c:pt>
                <c:pt idx="675">
                  <c:v>4.7042510000000002</c:v>
                </c:pt>
                <c:pt idx="676">
                  <c:v>4.7042359999999999</c:v>
                </c:pt>
                <c:pt idx="677">
                  <c:v>4.7042359999999999</c:v>
                </c:pt>
                <c:pt idx="678">
                  <c:v>4.7041899999999996</c:v>
                </c:pt>
                <c:pt idx="679">
                  <c:v>4.7042060000000001</c:v>
                </c:pt>
                <c:pt idx="680">
                  <c:v>4.7041899999999996</c:v>
                </c:pt>
                <c:pt idx="681">
                  <c:v>4.7041899999999996</c:v>
                </c:pt>
                <c:pt idx="682">
                  <c:v>4.7041599999999999</c:v>
                </c:pt>
                <c:pt idx="683">
                  <c:v>4.7041369999999993</c:v>
                </c:pt>
                <c:pt idx="684">
                  <c:v>4.704129</c:v>
                </c:pt>
                <c:pt idx="685">
                  <c:v>4.7041139999999997</c:v>
                </c:pt>
                <c:pt idx="686">
                  <c:v>4.7040220000000001</c:v>
                </c:pt>
                <c:pt idx="687">
                  <c:v>4.7040379999999997</c:v>
                </c:pt>
                <c:pt idx="688">
                  <c:v>4.703938</c:v>
                </c:pt>
                <c:pt idx="689">
                  <c:v>4.703938</c:v>
                </c:pt>
                <c:pt idx="690">
                  <c:v>4.7038850000000005</c:v>
                </c:pt>
                <c:pt idx="691">
                  <c:v>4.7038850000000005</c:v>
                </c:pt>
                <c:pt idx="692">
                  <c:v>4.7039</c:v>
                </c:pt>
                <c:pt idx="693">
                  <c:v>4.7038850000000005</c:v>
                </c:pt>
                <c:pt idx="694">
                  <c:v>4.7038770000000003</c:v>
                </c:pt>
                <c:pt idx="695">
                  <c:v>4.703862</c:v>
                </c:pt>
                <c:pt idx="696">
                  <c:v>4.703824</c:v>
                </c:pt>
                <c:pt idx="697">
                  <c:v>4.7037929999999992</c:v>
                </c:pt>
                <c:pt idx="698">
                  <c:v>4.7038159999999998</c:v>
                </c:pt>
                <c:pt idx="699">
                  <c:v>4.7037940000000003</c:v>
                </c:pt>
                <c:pt idx="700">
                  <c:v>4.7036480000000003</c:v>
                </c:pt>
                <c:pt idx="701">
                  <c:v>4.7036639999999998</c:v>
                </c:pt>
                <c:pt idx="702">
                  <c:v>4.7035870000000006</c:v>
                </c:pt>
                <c:pt idx="703">
                  <c:v>4.7036480000000003</c:v>
                </c:pt>
                <c:pt idx="704">
                  <c:v>4.7035870000000006</c:v>
                </c:pt>
                <c:pt idx="705">
                  <c:v>4.7035799999999997</c:v>
                </c:pt>
                <c:pt idx="706">
                  <c:v>4.703557</c:v>
                </c:pt>
                <c:pt idx="707">
                  <c:v>4.7035640000000001</c:v>
                </c:pt>
                <c:pt idx="708">
                  <c:v>4.7035110000000007</c:v>
                </c:pt>
                <c:pt idx="709">
                  <c:v>4.7035110000000007</c:v>
                </c:pt>
                <c:pt idx="710">
                  <c:v>4.703519</c:v>
                </c:pt>
                <c:pt idx="711">
                  <c:v>4.7034190000000002</c:v>
                </c:pt>
                <c:pt idx="712">
                  <c:v>4.7033430000000003</c:v>
                </c:pt>
                <c:pt idx="713">
                  <c:v>4.703335</c:v>
                </c:pt>
                <c:pt idx="714">
                  <c:v>4.7033280000000008</c:v>
                </c:pt>
                <c:pt idx="715">
                  <c:v>4.7032740000000004</c:v>
                </c:pt>
                <c:pt idx="716">
                  <c:v>4.7032740000000004</c:v>
                </c:pt>
                <c:pt idx="717">
                  <c:v>4.7032740000000004</c:v>
                </c:pt>
                <c:pt idx="718">
                  <c:v>4.7032509999999998</c:v>
                </c:pt>
                <c:pt idx="719">
                  <c:v>4.7032439999999998</c:v>
                </c:pt>
                <c:pt idx="720">
                  <c:v>4.7032509999999998</c:v>
                </c:pt>
                <c:pt idx="721">
                  <c:v>4.7032509999999998</c:v>
                </c:pt>
                <c:pt idx="722">
                  <c:v>4.7032669999999994</c:v>
                </c:pt>
                <c:pt idx="723">
                  <c:v>4.7032129999999999</c:v>
                </c:pt>
                <c:pt idx="724">
                  <c:v>4.7031520000000002</c:v>
                </c:pt>
                <c:pt idx="725">
                  <c:v>4.7031520000000002</c:v>
                </c:pt>
                <c:pt idx="726">
                  <c:v>4.7030760000000003</c:v>
                </c:pt>
                <c:pt idx="727">
                  <c:v>4.7030379999999994</c:v>
                </c:pt>
                <c:pt idx="728">
                  <c:v>4.7030150000000006</c:v>
                </c:pt>
                <c:pt idx="729">
                  <c:v>4.7030150000000006</c:v>
                </c:pt>
                <c:pt idx="730">
                  <c:v>4.7029690000000004</c:v>
                </c:pt>
                <c:pt idx="731">
                  <c:v>4.7029610000000002</c:v>
                </c:pt>
                <c:pt idx="732">
                  <c:v>4.7029690000000004</c:v>
                </c:pt>
                <c:pt idx="733">
                  <c:v>4.7029690000000004</c:v>
                </c:pt>
                <c:pt idx="734">
                  <c:v>4.7029380000000005</c:v>
                </c:pt>
                <c:pt idx="735">
                  <c:v>4.7028540000000003</c:v>
                </c:pt>
                <c:pt idx="736">
                  <c:v>4.7029380000000005</c:v>
                </c:pt>
                <c:pt idx="737">
                  <c:v>4.702877</c:v>
                </c:pt>
                <c:pt idx="738">
                  <c:v>4.7028469999999993</c:v>
                </c:pt>
                <c:pt idx="739">
                  <c:v>4.7028239999999997</c:v>
                </c:pt>
                <c:pt idx="740">
                  <c:v>4.7026940000000002</c:v>
                </c:pt>
                <c:pt idx="741">
                  <c:v>4.7026639999999995</c:v>
                </c:pt>
                <c:pt idx="742">
                  <c:v>4.7026789999999998</c:v>
                </c:pt>
                <c:pt idx="743">
                  <c:v>4.7026639999999995</c:v>
                </c:pt>
                <c:pt idx="744">
                  <c:v>4.7026560000000002</c:v>
                </c:pt>
                <c:pt idx="745">
                  <c:v>4.7026409999999998</c:v>
                </c:pt>
                <c:pt idx="746">
                  <c:v>4.7026639999999995</c:v>
                </c:pt>
                <c:pt idx="747">
                  <c:v>4.7026260000000004</c:v>
                </c:pt>
                <c:pt idx="748">
                  <c:v>4.702572</c:v>
                </c:pt>
                <c:pt idx="749">
                  <c:v>4.7025190000000006</c:v>
                </c:pt>
                <c:pt idx="750">
                  <c:v>4.7025259999999998</c:v>
                </c:pt>
                <c:pt idx="751">
                  <c:v>4.702496</c:v>
                </c:pt>
                <c:pt idx="752">
                  <c:v>4.702458</c:v>
                </c:pt>
                <c:pt idx="753">
                  <c:v>4.7024040000000005</c:v>
                </c:pt>
                <c:pt idx="754">
                  <c:v>4.7023739999999998</c:v>
                </c:pt>
                <c:pt idx="755">
                  <c:v>4.7023739999999998</c:v>
                </c:pt>
                <c:pt idx="756">
                  <c:v>4.7023580000000003</c:v>
                </c:pt>
                <c:pt idx="757">
                  <c:v>4.7023199999999994</c:v>
                </c:pt>
                <c:pt idx="758">
                  <c:v>4.7023580000000003</c:v>
                </c:pt>
                <c:pt idx="759">
                  <c:v>4.7023130000000002</c:v>
                </c:pt>
                <c:pt idx="760">
                  <c:v>4.7023509999999993</c:v>
                </c:pt>
                <c:pt idx="761">
                  <c:v>4.7022740000000001</c:v>
                </c:pt>
                <c:pt idx="762">
                  <c:v>4.7022820000000003</c:v>
                </c:pt>
                <c:pt idx="763">
                  <c:v>4.7022510000000004</c:v>
                </c:pt>
                <c:pt idx="764">
                  <c:v>4.7021980000000001</c:v>
                </c:pt>
                <c:pt idx="765">
                  <c:v>4.7021290000000002</c:v>
                </c:pt>
                <c:pt idx="766">
                  <c:v>4.7021220000000001</c:v>
                </c:pt>
                <c:pt idx="767">
                  <c:v>4.7020680000000006</c:v>
                </c:pt>
                <c:pt idx="768">
                  <c:v>4.7020530000000003</c:v>
                </c:pt>
                <c:pt idx="769">
                  <c:v>4.7020609999999996</c:v>
                </c:pt>
                <c:pt idx="770">
                  <c:v>4.7020530000000003</c:v>
                </c:pt>
                <c:pt idx="771">
                  <c:v>4.7020530000000003</c:v>
                </c:pt>
                <c:pt idx="772">
                  <c:v>4.7020530000000003</c:v>
                </c:pt>
                <c:pt idx="773">
                  <c:v>4.7020379999999999</c:v>
                </c:pt>
                <c:pt idx="774">
                  <c:v>4.7019920000000006</c:v>
                </c:pt>
                <c:pt idx="775">
                  <c:v>4.7020150000000003</c:v>
                </c:pt>
                <c:pt idx="776">
                  <c:v>4.7019920000000006</c:v>
                </c:pt>
                <c:pt idx="777">
                  <c:v>4.7019080000000004</c:v>
                </c:pt>
                <c:pt idx="778">
                  <c:v>4.7018239999999993</c:v>
                </c:pt>
                <c:pt idx="779">
                  <c:v>4.7018239999999993</c:v>
                </c:pt>
                <c:pt idx="780">
                  <c:v>4.7017939999999996</c:v>
                </c:pt>
                <c:pt idx="781">
                  <c:v>4.7018089999999999</c:v>
                </c:pt>
                <c:pt idx="782">
                  <c:v>4.7017860000000002</c:v>
                </c:pt>
                <c:pt idx="783">
                  <c:v>4.7017479999999994</c:v>
                </c:pt>
                <c:pt idx="784">
                  <c:v>4.7017479999999994</c:v>
                </c:pt>
                <c:pt idx="785">
                  <c:v>4.7017479999999994</c:v>
                </c:pt>
                <c:pt idx="786">
                  <c:v>4.7017250000000006</c:v>
                </c:pt>
                <c:pt idx="787">
                  <c:v>4.7017100000000003</c:v>
                </c:pt>
                <c:pt idx="788">
                  <c:v>4.7017179999999996</c:v>
                </c:pt>
                <c:pt idx="789">
                  <c:v>4.7016030000000004</c:v>
                </c:pt>
                <c:pt idx="790">
                  <c:v>4.7016869999999997</c:v>
                </c:pt>
                <c:pt idx="791">
                  <c:v>4.701549</c:v>
                </c:pt>
                <c:pt idx="792">
                  <c:v>4.7015029999999998</c:v>
                </c:pt>
                <c:pt idx="793">
                  <c:v>4.7015570000000002</c:v>
                </c:pt>
                <c:pt idx="794">
                  <c:v>4.7014649999999998</c:v>
                </c:pt>
                <c:pt idx="795">
                  <c:v>4.7014799999999992</c:v>
                </c:pt>
                <c:pt idx="796">
                  <c:v>4.7014579999999997</c:v>
                </c:pt>
                <c:pt idx="797">
                  <c:v>4.7014420000000001</c:v>
                </c:pt>
                <c:pt idx="798">
                  <c:v>4.7014499999999995</c:v>
                </c:pt>
                <c:pt idx="799">
                  <c:v>4.7014189999999996</c:v>
                </c:pt>
                <c:pt idx="800">
                  <c:v>4.7013959999999999</c:v>
                </c:pt>
                <c:pt idx="801">
                  <c:v>4.7013129999999999</c:v>
                </c:pt>
                <c:pt idx="802">
                  <c:v>4.7014120000000004</c:v>
                </c:pt>
                <c:pt idx="803">
                  <c:v>4.7013579999999999</c:v>
                </c:pt>
                <c:pt idx="804">
                  <c:v>4.7013739999999995</c:v>
                </c:pt>
                <c:pt idx="805">
                  <c:v>4.7013660000000002</c:v>
                </c:pt>
                <c:pt idx="806">
                  <c:v>4.7011980000000007</c:v>
                </c:pt>
                <c:pt idx="807">
                  <c:v>4.7013129999999999</c:v>
                </c:pt>
                <c:pt idx="808">
                  <c:v>4.7011599999999998</c:v>
                </c:pt>
                <c:pt idx="809">
                  <c:v>4.7011370000000001</c:v>
                </c:pt>
                <c:pt idx="810">
                  <c:v>4.7011830000000003</c:v>
                </c:pt>
                <c:pt idx="811">
                  <c:v>4.7011450000000004</c:v>
                </c:pt>
                <c:pt idx="812">
                  <c:v>4.7011370000000001</c:v>
                </c:pt>
                <c:pt idx="813">
                  <c:v>4.7011289999999999</c:v>
                </c:pt>
                <c:pt idx="814">
                  <c:v>4.7011139999999996</c:v>
                </c:pt>
                <c:pt idx="815">
                  <c:v>4.7010990000000001</c:v>
                </c:pt>
                <c:pt idx="816">
                  <c:v>4.7010680000000002</c:v>
                </c:pt>
                <c:pt idx="817">
                  <c:v>4.7010449999999997</c:v>
                </c:pt>
                <c:pt idx="818">
                  <c:v>4.701022</c:v>
                </c:pt>
                <c:pt idx="819">
                  <c:v>4.7010149999999999</c:v>
                </c:pt>
                <c:pt idx="820">
                  <c:v>4.7009309999999997</c:v>
                </c:pt>
                <c:pt idx="821">
                  <c:v>4.7008700000000001</c:v>
                </c:pt>
                <c:pt idx="822">
                  <c:v>4.7008400000000004</c:v>
                </c:pt>
                <c:pt idx="823">
                  <c:v>4.7008850000000004</c:v>
                </c:pt>
                <c:pt idx="824">
                  <c:v>4.7008400000000004</c:v>
                </c:pt>
                <c:pt idx="825">
                  <c:v>4.7008320000000001</c:v>
                </c:pt>
                <c:pt idx="826">
                  <c:v>4.7008239999999999</c:v>
                </c:pt>
                <c:pt idx="827">
                  <c:v>4.7008169999999998</c:v>
                </c:pt>
                <c:pt idx="828">
                  <c:v>4.7007859999999999</c:v>
                </c:pt>
                <c:pt idx="829">
                  <c:v>4.7008090000000005</c:v>
                </c:pt>
                <c:pt idx="830">
                  <c:v>4.7008010000000002</c:v>
                </c:pt>
                <c:pt idx="831">
                  <c:v>4.7007859999999999</c:v>
                </c:pt>
                <c:pt idx="832">
                  <c:v>4.7006490000000003</c:v>
                </c:pt>
                <c:pt idx="833">
                  <c:v>4.7006790000000001</c:v>
                </c:pt>
                <c:pt idx="834">
                  <c:v>4.7005959999999991</c:v>
                </c:pt>
                <c:pt idx="835">
                  <c:v>4.7006110000000003</c:v>
                </c:pt>
                <c:pt idx="836">
                  <c:v>4.7005730000000003</c:v>
                </c:pt>
                <c:pt idx="837">
                  <c:v>4.7005420000000004</c:v>
                </c:pt>
                <c:pt idx="838">
                  <c:v>4.7005349999999995</c:v>
                </c:pt>
                <c:pt idx="839">
                  <c:v>4.7005730000000003</c:v>
                </c:pt>
                <c:pt idx="840">
                  <c:v>4.7005119999999998</c:v>
                </c:pt>
                <c:pt idx="841">
                  <c:v>4.7004960000000002</c:v>
                </c:pt>
                <c:pt idx="842">
                  <c:v>4.7005270000000001</c:v>
                </c:pt>
                <c:pt idx="843">
                  <c:v>4.7005039999999996</c:v>
                </c:pt>
                <c:pt idx="844">
                  <c:v>4.70045</c:v>
                </c:pt>
                <c:pt idx="845">
                  <c:v>4.70045</c:v>
                </c:pt>
                <c:pt idx="846">
                  <c:v>4.7004579999999994</c:v>
                </c:pt>
                <c:pt idx="847">
                  <c:v>4.7003740000000001</c:v>
                </c:pt>
                <c:pt idx="848">
                  <c:v>4.7003360000000001</c:v>
                </c:pt>
                <c:pt idx="849">
                  <c:v>4.700259</c:v>
                </c:pt>
                <c:pt idx="850">
                  <c:v>4.7002360000000003</c:v>
                </c:pt>
                <c:pt idx="851">
                  <c:v>4.700221</c:v>
                </c:pt>
                <c:pt idx="852">
                  <c:v>4.7002290000000002</c:v>
                </c:pt>
                <c:pt idx="853">
                  <c:v>4.7002360000000003</c:v>
                </c:pt>
                <c:pt idx="854">
                  <c:v>4.700221</c:v>
                </c:pt>
                <c:pt idx="855">
                  <c:v>4.700221</c:v>
                </c:pt>
                <c:pt idx="856">
                  <c:v>4.700221</c:v>
                </c:pt>
                <c:pt idx="857">
                  <c:v>4.7002129999999998</c:v>
                </c:pt>
                <c:pt idx="858">
                  <c:v>4.7001679999999997</c:v>
                </c:pt>
                <c:pt idx="859">
                  <c:v>4.7001749999999998</c:v>
                </c:pt>
                <c:pt idx="860">
                  <c:v>4.7001520000000001</c:v>
                </c:pt>
                <c:pt idx="861">
                  <c:v>4.7000839999999995</c:v>
                </c:pt>
                <c:pt idx="862">
                  <c:v>4.7000379999999993</c:v>
                </c:pt>
                <c:pt idx="863">
                  <c:v>4.6999769999999996</c:v>
                </c:pt>
                <c:pt idx="864">
                  <c:v>4.6999849999999999</c:v>
                </c:pt>
                <c:pt idx="865">
                  <c:v>4.6999469999999999</c:v>
                </c:pt>
                <c:pt idx="866">
                  <c:v>4.699916</c:v>
                </c:pt>
                <c:pt idx="867">
                  <c:v>4.6999240000000002</c:v>
                </c:pt>
                <c:pt idx="868">
                  <c:v>4.6999240000000002</c:v>
                </c:pt>
                <c:pt idx="869">
                  <c:v>4.6999080000000006</c:v>
                </c:pt>
                <c:pt idx="870">
                  <c:v>4.699916</c:v>
                </c:pt>
                <c:pt idx="871">
                  <c:v>4.6998930000000003</c:v>
                </c:pt>
                <c:pt idx="872">
                  <c:v>4.6998699999999998</c:v>
                </c:pt>
                <c:pt idx="873">
                  <c:v>4.6998850000000001</c:v>
                </c:pt>
                <c:pt idx="874">
                  <c:v>4.6997939999999998</c:v>
                </c:pt>
                <c:pt idx="875">
                  <c:v>4.6998170000000004</c:v>
                </c:pt>
                <c:pt idx="876">
                  <c:v>4.6997399999999994</c:v>
                </c:pt>
                <c:pt idx="877">
                  <c:v>4.6997020000000003</c:v>
                </c:pt>
                <c:pt idx="878">
                  <c:v>4.699649</c:v>
                </c:pt>
                <c:pt idx="879">
                  <c:v>4.6996409999999997</c:v>
                </c:pt>
                <c:pt idx="880">
                  <c:v>4.699611</c:v>
                </c:pt>
                <c:pt idx="881">
                  <c:v>4.6996189999999993</c:v>
                </c:pt>
                <c:pt idx="882">
                  <c:v>4.699611</c:v>
                </c:pt>
                <c:pt idx="883">
                  <c:v>4.699611</c:v>
                </c:pt>
                <c:pt idx="884">
                  <c:v>4.6995959999999997</c:v>
                </c:pt>
                <c:pt idx="885">
                  <c:v>4.6995959999999997</c:v>
                </c:pt>
                <c:pt idx="886">
                  <c:v>4.6996029999999998</c:v>
                </c:pt>
                <c:pt idx="887">
                  <c:v>4.6995500000000003</c:v>
                </c:pt>
                <c:pt idx="888">
                  <c:v>4.6995339999999999</c:v>
                </c:pt>
                <c:pt idx="889">
                  <c:v>4.6994660000000001</c:v>
                </c:pt>
                <c:pt idx="890">
                  <c:v>4.6994959999999999</c:v>
                </c:pt>
                <c:pt idx="891">
                  <c:v>4.6993429999999998</c:v>
                </c:pt>
                <c:pt idx="892">
                  <c:v>4.6993510000000001</c:v>
                </c:pt>
                <c:pt idx="893">
                  <c:v>4.6993280000000004</c:v>
                </c:pt>
                <c:pt idx="894">
                  <c:v>4.6993050000000007</c:v>
                </c:pt>
                <c:pt idx="895">
                  <c:v>4.6993130000000001</c:v>
                </c:pt>
                <c:pt idx="896">
                  <c:v>4.6993050000000007</c:v>
                </c:pt>
                <c:pt idx="897">
                  <c:v>4.6993050000000007</c:v>
                </c:pt>
                <c:pt idx="898">
                  <c:v>4.6992820000000002</c:v>
                </c:pt>
                <c:pt idx="899">
                  <c:v>4.6992589999999996</c:v>
                </c:pt>
                <c:pt idx="900">
                  <c:v>4.699198</c:v>
                </c:pt>
                <c:pt idx="901">
                  <c:v>4.6992589999999996</c:v>
                </c:pt>
                <c:pt idx="902">
                  <c:v>4.6992669999999999</c:v>
                </c:pt>
                <c:pt idx="903">
                  <c:v>4.6991450000000006</c:v>
                </c:pt>
                <c:pt idx="904">
                  <c:v>4.6990759999999998</c:v>
                </c:pt>
                <c:pt idx="905">
                  <c:v>4.6990680000000005</c:v>
                </c:pt>
                <c:pt idx="906">
                  <c:v>4.6990609999999995</c:v>
                </c:pt>
                <c:pt idx="907">
                  <c:v>4.6989999999999998</c:v>
                </c:pt>
                <c:pt idx="908">
                  <c:v>4.6990069999999999</c:v>
                </c:pt>
                <c:pt idx="909">
                  <c:v>4.6990069999999999</c:v>
                </c:pt>
                <c:pt idx="910">
                  <c:v>4.6989999999999998</c:v>
                </c:pt>
                <c:pt idx="911">
                  <c:v>4.6989770000000002</c:v>
                </c:pt>
                <c:pt idx="912">
                  <c:v>4.6989920000000005</c:v>
                </c:pt>
                <c:pt idx="913">
                  <c:v>4.6989229999999997</c:v>
                </c:pt>
                <c:pt idx="914">
                  <c:v>4.6989380000000001</c:v>
                </c:pt>
                <c:pt idx="915">
                  <c:v>4.6989000000000001</c:v>
                </c:pt>
                <c:pt idx="916">
                  <c:v>4.6988389999999995</c:v>
                </c:pt>
                <c:pt idx="917">
                  <c:v>4.6988089999999998</c:v>
                </c:pt>
                <c:pt idx="918">
                  <c:v>4.6987629999999996</c:v>
                </c:pt>
                <c:pt idx="919">
                  <c:v>4.6987019999999999</c:v>
                </c:pt>
                <c:pt idx="920">
                  <c:v>4.6987019999999999</c:v>
                </c:pt>
                <c:pt idx="921">
                  <c:v>4.6987250000000005</c:v>
                </c:pt>
                <c:pt idx="922">
                  <c:v>4.6986940000000006</c:v>
                </c:pt>
                <c:pt idx="923">
                  <c:v>4.698709</c:v>
                </c:pt>
                <c:pt idx="924">
                  <c:v>4.6986940000000006</c:v>
                </c:pt>
                <c:pt idx="925">
                  <c:v>4.6986940000000006</c:v>
                </c:pt>
                <c:pt idx="926">
                  <c:v>4.6986790000000003</c:v>
                </c:pt>
                <c:pt idx="927">
                  <c:v>4.6986559999999997</c:v>
                </c:pt>
                <c:pt idx="928">
                  <c:v>4.698664</c:v>
                </c:pt>
                <c:pt idx="929">
                  <c:v>4.6986180000000006</c:v>
                </c:pt>
                <c:pt idx="930">
                  <c:v>4.6985720000000004</c:v>
                </c:pt>
                <c:pt idx="931">
                  <c:v>4.6984960000000004</c:v>
                </c:pt>
                <c:pt idx="932">
                  <c:v>4.6985420000000007</c:v>
                </c:pt>
                <c:pt idx="933">
                  <c:v>4.6984189999999995</c:v>
                </c:pt>
                <c:pt idx="934">
                  <c:v>4.6984120000000003</c:v>
                </c:pt>
                <c:pt idx="935">
                  <c:v>4.698404</c:v>
                </c:pt>
                <c:pt idx="936">
                  <c:v>4.6983889999999997</c:v>
                </c:pt>
                <c:pt idx="937">
                  <c:v>4.6983889999999997</c:v>
                </c:pt>
                <c:pt idx="938">
                  <c:v>4.6983889999999997</c:v>
                </c:pt>
                <c:pt idx="939">
                  <c:v>4.6983889999999997</c:v>
                </c:pt>
                <c:pt idx="940">
                  <c:v>4.6983889999999997</c:v>
                </c:pt>
                <c:pt idx="941">
                  <c:v>4.6983429999999995</c:v>
                </c:pt>
                <c:pt idx="942">
                  <c:v>4.6983199999999998</c:v>
                </c:pt>
                <c:pt idx="943">
                  <c:v>4.6982439999999999</c:v>
                </c:pt>
                <c:pt idx="944">
                  <c:v>4.6981980000000005</c:v>
                </c:pt>
                <c:pt idx="945">
                  <c:v>4.6981599999999997</c:v>
                </c:pt>
                <c:pt idx="946">
                  <c:v>4.6981060000000001</c:v>
                </c:pt>
                <c:pt idx="947">
                  <c:v>4.6981599999999997</c:v>
                </c:pt>
                <c:pt idx="948">
                  <c:v>4.6981220000000006</c:v>
                </c:pt>
                <c:pt idx="949">
                  <c:v>4.698099</c:v>
                </c:pt>
                <c:pt idx="950">
                  <c:v>4.6980910000000007</c:v>
                </c:pt>
                <c:pt idx="951">
                  <c:v>4.6980829999999996</c:v>
                </c:pt>
                <c:pt idx="952">
                  <c:v>4.6980829999999996</c:v>
                </c:pt>
                <c:pt idx="953">
                  <c:v>4.6980829999999996</c:v>
                </c:pt>
                <c:pt idx="954">
                  <c:v>4.6980529999999998</c:v>
                </c:pt>
                <c:pt idx="955">
                  <c:v>4.6980829999999996</c:v>
                </c:pt>
                <c:pt idx="956">
                  <c:v>4.6979839999999999</c:v>
                </c:pt>
                <c:pt idx="957">
                  <c:v>4.6979539999999993</c:v>
                </c:pt>
                <c:pt idx="958">
                  <c:v>4.697908</c:v>
                </c:pt>
                <c:pt idx="959">
                  <c:v>4.6979309999999996</c:v>
                </c:pt>
                <c:pt idx="960">
                  <c:v>4.6977929999999999</c:v>
                </c:pt>
                <c:pt idx="961">
                  <c:v>4.6978159999999995</c:v>
                </c:pt>
                <c:pt idx="962">
                  <c:v>4.6978010000000001</c:v>
                </c:pt>
                <c:pt idx="963">
                  <c:v>4.6977709999999995</c:v>
                </c:pt>
                <c:pt idx="964">
                  <c:v>4.6977780000000005</c:v>
                </c:pt>
                <c:pt idx="965">
                  <c:v>4.6977780000000005</c:v>
                </c:pt>
                <c:pt idx="966">
                  <c:v>4.6977780000000005</c:v>
                </c:pt>
                <c:pt idx="967">
                  <c:v>4.6977399999999996</c:v>
                </c:pt>
                <c:pt idx="968">
                  <c:v>4.6977549999999999</c:v>
                </c:pt>
                <c:pt idx="969">
                  <c:v>4.697641</c:v>
                </c:pt>
                <c:pt idx="970">
                  <c:v>4.6976560000000003</c:v>
                </c:pt>
                <c:pt idx="971">
                  <c:v>4.6975870000000004</c:v>
                </c:pt>
                <c:pt idx="972">
                  <c:v>4.6975190000000007</c:v>
                </c:pt>
                <c:pt idx="973">
                  <c:v>4.6974879999999999</c:v>
                </c:pt>
                <c:pt idx="974">
                  <c:v>4.6974809999999998</c:v>
                </c:pt>
                <c:pt idx="975">
                  <c:v>4.6974809999999998</c:v>
                </c:pt>
                <c:pt idx="976">
                  <c:v>4.6974809999999998</c:v>
                </c:pt>
                <c:pt idx="977">
                  <c:v>4.6974729999999996</c:v>
                </c:pt>
                <c:pt idx="978">
                  <c:v>4.6974269999999994</c:v>
                </c:pt>
                <c:pt idx="979">
                  <c:v>4.6974650000000002</c:v>
                </c:pt>
                <c:pt idx="980">
                  <c:v>4.6974729999999996</c:v>
                </c:pt>
                <c:pt idx="981">
                  <c:v>4.6974269999999994</c:v>
                </c:pt>
                <c:pt idx="982">
                  <c:v>4.6974200000000002</c:v>
                </c:pt>
                <c:pt idx="983">
                  <c:v>4.697381</c:v>
                </c:pt>
                <c:pt idx="984">
                  <c:v>4.6973580000000004</c:v>
                </c:pt>
                <c:pt idx="985">
                  <c:v>4.6973050000000001</c:v>
                </c:pt>
                <c:pt idx="986">
                  <c:v>4.6972439999999995</c:v>
                </c:pt>
                <c:pt idx="987">
                  <c:v>4.6971670000000003</c:v>
                </c:pt>
                <c:pt idx="988">
                  <c:v>4.6972129999999996</c:v>
                </c:pt>
                <c:pt idx="989">
                  <c:v>4.6972129999999996</c:v>
                </c:pt>
                <c:pt idx="990">
                  <c:v>4.69719</c:v>
                </c:pt>
                <c:pt idx="991">
                  <c:v>4.6971670000000003</c:v>
                </c:pt>
                <c:pt idx="992">
                  <c:v>4.6971670000000003</c:v>
                </c:pt>
                <c:pt idx="993">
                  <c:v>4.697152</c:v>
                </c:pt>
                <c:pt idx="994">
                  <c:v>4.6971670000000003</c:v>
                </c:pt>
                <c:pt idx="995">
                  <c:v>4.6971290000000003</c:v>
                </c:pt>
                <c:pt idx="996">
                  <c:v>4.6971220000000002</c:v>
                </c:pt>
                <c:pt idx="997">
                  <c:v>4.6971059999999998</c:v>
                </c:pt>
                <c:pt idx="998">
                  <c:v>4.6970910000000003</c:v>
                </c:pt>
                <c:pt idx="999">
                  <c:v>4.6969840000000005</c:v>
                </c:pt>
                <c:pt idx="1000">
                  <c:v>4.6970299999999998</c:v>
                </c:pt>
                <c:pt idx="1001">
                  <c:v>4.6969459999999996</c:v>
                </c:pt>
                <c:pt idx="1002">
                  <c:v>4.6968770000000006</c:v>
                </c:pt>
                <c:pt idx="1003">
                  <c:v>4.696885</c:v>
                </c:pt>
                <c:pt idx="1004">
                  <c:v>4.6968699999999997</c:v>
                </c:pt>
                <c:pt idx="1005">
                  <c:v>4.6968620000000003</c:v>
                </c:pt>
                <c:pt idx="1006">
                  <c:v>4.6968620000000003</c:v>
                </c:pt>
                <c:pt idx="1007">
                  <c:v>4.6968620000000003</c:v>
                </c:pt>
                <c:pt idx="1008">
                  <c:v>4.6968620000000003</c:v>
                </c:pt>
                <c:pt idx="1009">
                  <c:v>4.6968389999999998</c:v>
                </c:pt>
                <c:pt idx="1010">
                  <c:v>4.6968320000000006</c:v>
                </c:pt>
                <c:pt idx="1011">
                  <c:v>4.6968389999999998</c:v>
                </c:pt>
                <c:pt idx="1012">
                  <c:v>4.6967629999999998</c:v>
                </c:pt>
                <c:pt idx="1013">
                  <c:v>4.6967169999999996</c:v>
                </c:pt>
                <c:pt idx="1014">
                  <c:v>4.6966719999999995</c:v>
                </c:pt>
                <c:pt idx="1015">
                  <c:v>4.6966950000000001</c:v>
                </c:pt>
                <c:pt idx="1016">
                  <c:v>4.6965719999999997</c:v>
                </c:pt>
                <c:pt idx="1017">
                  <c:v>4.696618</c:v>
                </c:pt>
                <c:pt idx="1018">
                  <c:v>4.6965649999999997</c:v>
                </c:pt>
                <c:pt idx="1019">
                  <c:v>4.6965569999999994</c:v>
                </c:pt>
                <c:pt idx="1020">
                  <c:v>4.6965719999999997</c:v>
                </c:pt>
                <c:pt idx="1021">
                  <c:v>4.6965569999999994</c:v>
                </c:pt>
                <c:pt idx="1022">
                  <c:v>4.6965490000000001</c:v>
                </c:pt>
                <c:pt idx="1023">
                  <c:v>4.6965569999999994</c:v>
                </c:pt>
                <c:pt idx="1024">
                  <c:v>4.6965190000000003</c:v>
                </c:pt>
                <c:pt idx="1025">
                  <c:v>4.6964880000000004</c:v>
                </c:pt>
                <c:pt idx="1026">
                  <c:v>4.6964730000000001</c:v>
                </c:pt>
                <c:pt idx="1027">
                  <c:v>4.6964269999999999</c:v>
                </c:pt>
                <c:pt idx="1028">
                  <c:v>4.6963970000000002</c:v>
                </c:pt>
                <c:pt idx="1029">
                  <c:v>4.6963970000000002</c:v>
                </c:pt>
                <c:pt idx="1030">
                  <c:v>4.6963889999999999</c:v>
                </c:pt>
                <c:pt idx="1031">
                  <c:v>4.6962979999999996</c:v>
                </c:pt>
                <c:pt idx="1032">
                  <c:v>4.696275</c:v>
                </c:pt>
                <c:pt idx="1033">
                  <c:v>4.696275</c:v>
                </c:pt>
                <c:pt idx="1034">
                  <c:v>4.6962520000000003</c:v>
                </c:pt>
                <c:pt idx="1035">
                  <c:v>4.6962520000000003</c:v>
                </c:pt>
                <c:pt idx="1036">
                  <c:v>4.6962520000000003</c:v>
                </c:pt>
                <c:pt idx="1037">
                  <c:v>4.6962440000000001</c:v>
                </c:pt>
                <c:pt idx="1038">
                  <c:v>4.6962520000000003</c:v>
                </c:pt>
                <c:pt idx="1039">
                  <c:v>4.696237</c:v>
                </c:pt>
                <c:pt idx="1040">
                  <c:v>4.696237</c:v>
                </c:pt>
                <c:pt idx="1041">
                  <c:v>4.6961909999999998</c:v>
                </c:pt>
                <c:pt idx="1042">
                  <c:v>4.6961909999999998</c:v>
                </c:pt>
                <c:pt idx="1043">
                  <c:v>4.6962219999999997</c:v>
                </c:pt>
                <c:pt idx="1044">
                  <c:v>4.6960759999999997</c:v>
                </c:pt>
                <c:pt idx="1045">
                  <c:v>4.6960379999999997</c:v>
                </c:pt>
                <c:pt idx="1046">
                  <c:v>4.6960220000000001</c:v>
                </c:pt>
                <c:pt idx="1047">
                  <c:v>4.6959920000000004</c:v>
                </c:pt>
                <c:pt idx="1048">
                  <c:v>4.6959689999999998</c:v>
                </c:pt>
                <c:pt idx="1049">
                  <c:v>4.6959610000000005</c:v>
                </c:pt>
                <c:pt idx="1050">
                  <c:v>4.6959460000000002</c:v>
                </c:pt>
                <c:pt idx="1051">
                  <c:v>4.6959689999999998</c:v>
                </c:pt>
                <c:pt idx="1052">
                  <c:v>4.6959460000000002</c:v>
                </c:pt>
                <c:pt idx="1053">
                  <c:v>4.6959379999999999</c:v>
                </c:pt>
                <c:pt idx="1054">
                  <c:v>4.6959460000000002</c:v>
                </c:pt>
                <c:pt idx="1055">
                  <c:v>4.6959229999999996</c:v>
                </c:pt>
                <c:pt idx="1056">
                  <c:v>4.6959080000000002</c:v>
                </c:pt>
                <c:pt idx="1057">
                  <c:v>4.6959309999999999</c:v>
                </c:pt>
                <c:pt idx="1058">
                  <c:v>4.6958770000000003</c:v>
                </c:pt>
                <c:pt idx="1059">
                  <c:v>4.6958320000000002</c:v>
                </c:pt>
                <c:pt idx="1060">
                  <c:v>4.6958390000000003</c:v>
                </c:pt>
                <c:pt idx="1061">
                  <c:v>4.695748</c:v>
                </c:pt>
                <c:pt idx="1062">
                  <c:v>4.6957169999999993</c:v>
                </c:pt>
                <c:pt idx="1063">
                  <c:v>4.6957100000000001</c:v>
                </c:pt>
                <c:pt idx="1064">
                  <c:v>4.6956409999999993</c:v>
                </c:pt>
                <c:pt idx="1065">
                  <c:v>4.6956559999999996</c:v>
                </c:pt>
                <c:pt idx="1066">
                  <c:v>4.6956409999999993</c:v>
                </c:pt>
                <c:pt idx="1067">
                  <c:v>4.6956409999999993</c:v>
                </c:pt>
                <c:pt idx="1068">
                  <c:v>4.6956409999999993</c:v>
                </c:pt>
                <c:pt idx="1069">
                  <c:v>4.6956409999999993</c:v>
                </c:pt>
                <c:pt idx="1070">
                  <c:v>4.6956259999999999</c:v>
                </c:pt>
                <c:pt idx="1071">
                  <c:v>4.6955879999999999</c:v>
                </c:pt>
                <c:pt idx="1072">
                  <c:v>4.695595</c:v>
                </c:pt>
                <c:pt idx="1073">
                  <c:v>4.6955499999999999</c:v>
                </c:pt>
                <c:pt idx="1074">
                  <c:v>4.6955799999999996</c:v>
                </c:pt>
                <c:pt idx="1075">
                  <c:v>4.6955039999999997</c:v>
                </c:pt>
                <c:pt idx="1076">
                  <c:v>4.6953900000000006</c:v>
                </c:pt>
                <c:pt idx="1077">
                  <c:v>4.6953740000000002</c:v>
                </c:pt>
                <c:pt idx="1078">
                  <c:v>4.6953740000000002</c:v>
                </c:pt>
                <c:pt idx="1079">
                  <c:v>4.6953360000000002</c:v>
                </c:pt>
                <c:pt idx="1080">
                  <c:v>4.6953360000000002</c:v>
                </c:pt>
                <c:pt idx="1081">
                  <c:v>4.6953360000000002</c:v>
                </c:pt>
                <c:pt idx="1082">
                  <c:v>4.6953360000000002</c:v>
                </c:pt>
                <c:pt idx="1083">
                  <c:v>4.6953280000000008</c:v>
                </c:pt>
                <c:pt idx="1084">
                  <c:v>4.6953209999999999</c:v>
                </c:pt>
                <c:pt idx="1085">
                  <c:v>4.6952980000000002</c:v>
                </c:pt>
                <c:pt idx="1086">
                  <c:v>4.6952819999999997</c:v>
                </c:pt>
                <c:pt idx="1087">
                  <c:v>4.6952980000000002</c:v>
                </c:pt>
                <c:pt idx="1088">
                  <c:v>4.6952600000000002</c:v>
                </c:pt>
                <c:pt idx="1089">
                  <c:v>4.6951139999999993</c:v>
                </c:pt>
                <c:pt idx="1090">
                  <c:v>4.6951220000000005</c:v>
                </c:pt>
                <c:pt idx="1091">
                  <c:v>4.6951679999999998</c:v>
                </c:pt>
                <c:pt idx="1092">
                  <c:v>4.6950910000000006</c:v>
                </c:pt>
                <c:pt idx="1093">
                  <c:v>4.6950910000000006</c:v>
                </c:pt>
                <c:pt idx="1094">
                  <c:v>4.69503</c:v>
                </c:pt>
                <c:pt idx="1095">
                  <c:v>4.69503</c:v>
                </c:pt>
                <c:pt idx="1096">
                  <c:v>4.69503</c:v>
                </c:pt>
                <c:pt idx="1097">
                  <c:v>4.69503</c:v>
                </c:pt>
                <c:pt idx="1098">
                  <c:v>4.69503</c:v>
                </c:pt>
                <c:pt idx="1099">
                  <c:v>4.69503</c:v>
                </c:pt>
                <c:pt idx="1100">
                  <c:v>4.69503</c:v>
                </c:pt>
                <c:pt idx="1101">
                  <c:v>4.6949840000000007</c:v>
                </c:pt>
                <c:pt idx="1102">
                  <c:v>4.6949840000000007</c:v>
                </c:pt>
                <c:pt idx="1103">
                  <c:v>4.6949920000000001</c:v>
                </c:pt>
                <c:pt idx="1104">
                  <c:v>4.6949610000000002</c:v>
                </c:pt>
                <c:pt idx="1105">
                  <c:v>4.6948930000000004</c:v>
                </c:pt>
                <c:pt idx="1106">
                  <c:v>4.6948239999999997</c:v>
                </c:pt>
                <c:pt idx="1107">
                  <c:v>4.6948159999999994</c:v>
                </c:pt>
                <c:pt idx="1108">
                  <c:v>4.6947549999999998</c:v>
                </c:pt>
                <c:pt idx="1109">
                  <c:v>4.6947399999999995</c:v>
                </c:pt>
                <c:pt idx="1110">
                  <c:v>4.6947330000000003</c:v>
                </c:pt>
                <c:pt idx="1111">
                  <c:v>4.6947330000000003</c:v>
                </c:pt>
                <c:pt idx="1112">
                  <c:v>4.694725</c:v>
                </c:pt>
                <c:pt idx="1113">
                  <c:v>4.694725</c:v>
                </c:pt>
                <c:pt idx="1114">
                  <c:v>4.694725</c:v>
                </c:pt>
                <c:pt idx="1115">
                  <c:v>4.6947169999999998</c:v>
                </c:pt>
                <c:pt idx="1116">
                  <c:v>4.6946940000000001</c:v>
                </c:pt>
                <c:pt idx="1117">
                  <c:v>4.694725</c:v>
                </c:pt>
                <c:pt idx="1118">
                  <c:v>4.6947099999999997</c:v>
                </c:pt>
                <c:pt idx="1119">
                  <c:v>4.6946560000000002</c:v>
                </c:pt>
                <c:pt idx="1120">
                  <c:v>4.6945420000000002</c:v>
                </c:pt>
                <c:pt idx="1121">
                  <c:v>4.6945569999999996</c:v>
                </c:pt>
                <c:pt idx="1122">
                  <c:v>4.6944889999999999</c:v>
                </c:pt>
                <c:pt idx="1123">
                  <c:v>4.6944660000000002</c:v>
                </c:pt>
                <c:pt idx="1124">
                  <c:v>4.694496</c:v>
                </c:pt>
                <c:pt idx="1125">
                  <c:v>4.69442</c:v>
                </c:pt>
                <c:pt idx="1126">
                  <c:v>4.69442</c:v>
                </c:pt>
                <c:pt idx="1127">
                  <c:v>4.6944280000000003</c:v>
                </c:pt>
                <c:pt idx="1128">
                  <c:v>4.6944350000000004</c:v>
                </c:pt>
                <c:pt idx="1129">
                  <c:v>4.6944049999999997</c:v>
                </c:pt>
                <c:pt idx="1130">
                  <c:v>4.6943819999999992</c:v>
                </c:pt>
                <c:pt idx="1131">
                  <c:v>4.69442</c:v>
                </c:pt>
                <c:pt idx="1132">
                  <c:v>4.6944049999999997</c:v>
                </c:pt>
                <c:pt idx="1133">
                  <c:v>4.69442</c:v>
                </c:pt>
                <c:pt idx="1134">
                  <c:v>4.6943739999999998</c:v>
                </c:pt>
                <c:pt idx="1135">
                  <c:v>4.6943440000000001</c:v>
                </c:pt>
                <c:pt idx="1136">
                  <c:v>4.6943819999999992</c:v>
                </c:pt>
                <c:pt idx="1137">
                  <c:v>4.6943130000000002</c:v>
                </c:pt>
                <c:pt idx="1138">
                  <c:v>4.6942979999999999</c:v>
                </c:pt>
                <c:pt idx="1139">
                  <c:v>4.694229</c:v>
                </c:pt>
                <c:pt idx="1140">
                  <c:v>4.6941300000000004</c:v>
                </c:pt>
                <c:pt idx="1141">
                  <c:v>4.6941459999999999</c:v>
                </c:pt>
                <c:pt idx="1142">
                  <c:v>4.6941610000000003</c:v>
                </c:pt>
                <c:pt idx="1143">
                  <c:v>4.6941459999999999</c:v>
                </c:pt>
                <c:pt idx="1144">
                  <c:v>4.6941229999999994</c:v>
                </c:pt>
                <c:pt idx="1145">
                  <c:v>4.694115</c:v>
                </c:pt>
                <c:pt idx="1146">
                  <c:v>4.694115</c:v>
                </c:pt>
                <c:pt idx="1147">
                  <c:v>4.694115</c:v>
                </c:pt>
                <c:pt idx="1148">
                  <c:v>4.6940840000000001</c:v>
                </c:pt>
                <c:pt idx="1149">
                  <c:v>4.6940919999999995</c:v>
                </c:pt>
                <c:pt idx="1150">
                  <c:v>4.6941000000000006</c:v>
                </c:pt>
                <c:pt idx="1151">
                  <c:v>4.6940840000000001</c:v>
                </c:pt>
                <c:pt idx="1152">
                  <c:v>4.6940609999999996</c:v>
                </c:pt>
                <c:pt idx="1153">
                  <c:v>4.6939309999999992</c:v>
                </c:pt>
                <c:pt idx="1154">
                  <c:v>4.6938549999999992</c:v>
                </c:pt>
                <c:pt idx="1155">
                  <c:v>4.6939309999999992</c:v>
                </c:pt>
                <c:pt idx="1156">
                  <c:v>4.6938620000000002</c:v>
                </c:pt>
                <c:pt idx="1157">
                  <c:v>4.6938699999999995</c:v>
                </c:pt>
                <c:pt idx="1158">
                  <c:v>4.6938320000000004</c:v>
                </c:pt>
                <c:pt idx="1159">
                  <c:v>4.6938170000000001</c:v>
                </c:pt>
                <c:pt idx="1160">
                  <c:v>4.6938170000000001</c:v>
                </c:pt>
                <c:pt idx="1161">
                  <c:v>4.6938170000000001</c:v>
                </c:pt>
                <c:pt idx="1162">
                  <c:v>4.6938089999999999</c:v>
                </c:pt>
                <c:pt idx="1163">
                  <c:v>4.6938089999999999</c:v>
                </c:pt>
                <c:pt idx="1164">
                  <c:v>4.693778</c:v>
                </c:pt>
                <c:pt idx="1165">
                  <c:v>4.6937709999999999</c:v>
                </c:pt>
                <c:pt idx="1166">
                  <c:v>4.6937629999999997</c:v>
                </c:pt>
                <c:pt idx="1167">
                  <c:v>4.693702</c:v>
                </c:pt>
                <c:pt idx="1168">
                  <c:v>4.6936559999999998</c:v>
                </c:pt>
                <c:pt idx="1169">
                  <c:v>4.6935950000000002</c:v>
                </c:pt>
                <c:pt idx="1170">
                  <c:v>4.6935570000000002</c:v>
                </c:pt>
                <c:pt idx="1171">
                  <c:v>4.6935649999999995</c:v>
                </c:pt>
                <c:pt idx="1172">
                  <c:v>4.6935420000000008</c:v>
                </c:pt>
                <c:pt idx="1173">
                  <c:v>4.6935190000000002</c:v>
                </c:pt>
                <c:pt idx="1174">
                  <c:v>4.6935039999999999</c:v>
                </c:pt>
                <c:pt idx="1175">
                  <c:v>4.6935120000000001</c:v>
                </c:pt>
                <c:pt idx="1176">
                  <c:v>4.6935120000000001</c:v>
                </c:pt>
                <c:pt idx="1177">
                  <c:v>4.6934740000000001</c:v>
                </c:pt>
                <c:pt idx="1178">
                  <c:v>4.6934959999999997</c:v>
                </c:pt>
                <c:pt idx="1179">
                  <c:v>4.6934889999999996</c:v>
                </c:pt>
                <c:pt idx="1180">
                  <c:v>4.6934740000000001</c:v>
                </c:pt>
                <c:pt idx="1181">
                  <c:v>4.6934430000000003</c:v>
                </c:pt>
                <c:pt idx="1182">
                  <c:v>4.6933819999999997</c:v>
                </c:pt>
                <c:pt idx="1183">
                  <c:v>4.6933360000000004</c:v>
                </c:pt>
                <c:pt idx="1184">
                  <c:v>4.6933360000000004</c:v>
                </c:pt>
                <c:pt idx="1185">
                  <c:v>4.6933819999999997</c:v>
                </c:pt>
                <c:pt idx="1186">
                  <c:v>4.6933670000000003</c:v>
                </c:pt>
                <c:pt idx="1187">
                  <c:v>4.6932290000000005</c:v>
                </c:pt>
                <c:pt idx="1188">
                  <c:v>4.6932070000000001</c:v>
                </c:pt>
                <c:pt idx="1189">
                  <c:v>4.6931989999999999</c:v>
                </c:pt>
                <c:pt idx="1190">
                  <c:v>4.6931989999999999</c:v>
                </c:pt>
                <c:pt idx="1191">
                  <c:v>4.6931989999999999</c:v>
                </c:pt>
                <c:pt idx="1192">
                  <c:v>4.6931989999999999</c:v>
                </c:pt>
                <c:pt idx="1193">
                  <c:v>4.6931989999999999</c:v>
                </c:pt>
                <c:pt idx="1194">
                  <c:v>4.6931989999999999</c:v>
                </c:pt>
                <c:pt idx="1195">
                  <c:v>4.6931989999999999</c:v>
                </c:pt>
                <c:pt idx="1196">
                  <c:v>4.6931609999999999</c:v>
                </c:pt>
                <c:pt idx="1197">
                  <c:v>4.693092</c:v>
                </c:pt>
                <c:pt idx="1198">
                  <c:v>4.6931609999999999</c:v>
                </c:pt>
                <c:pt idx="1199">
                  <c:v>4.6930770000000006</c:v>
                </c:pt>
                <c:pt idx="1200">
                  <c:v>4.6930690000000004</c:v>
                </c:pt>
                <c:pt idx="1201">
                  <c:v>4.6929849999999993</c:v>
                </c:pt>
                <c:pt idx="1202">
                  <c:v>4.6930159999999992</c:v>
                </c:pt>
                <c:pt idx="1203">
                  <c:v>4.692901</c:v>
                </c:pt>
                <c:pt idx="1204">
                  <c:v>4.6929319999999999</c:v>
                </c:pt>
                <c:pt idx="1205">
                  <c:v>4.692901</c:v>
                </c:pt>
                <c:pt idx="1206">
                  <c:v>4.6928929999999998</c:v>
                </c:pt>
                <c:pt idx="1207">
                  <c:v>4.6928929999999998</c:v>
                </c:pt>
                <c:pt idx="1208">
                  <c:v>4.692901</c:v>
                </c:pt>
                <c:pt idx="1209">
                  <c:v>4.6928929999999998</c:v>
                </c:pt>
                <c:pt idx="1210">
                  <c:v>4.6928929999999998</c:v>
                </c:pt>
                <c:pt idx="1211">
                  <c:v>4.6928929999999998</c:v>
                </c:pt>
                <c:pt idx="1212">
                  <c:v>4.6928929999999998</c:v>
                </c:pt>
                <c:pt idx="1213">
                  <c:v>4.6928850000000004</c:v>
                </c:pt>
                <c:pt idx="1214">
                  <c:v>4.6927630000000002</c:v>
                </c:pt>
                <c:pt idx="1215">
                  <c:v>4.6928010000000002</c:v>
                </c:pt>
                <c:pt idx="1216">
                  <c:v>4.6926949999999996</c:v>
                </c:pt>
                <c:pt idx="1217">
                  <c:v>4.6927099999999999</c:v>
                </c:pt>
                <c:pt idx="1218">
                  <c:v>4.6926490000000003</c:v>
                </c:pt>
                <c:pt idx="1219">
                  <c:v>4.692672</c:v>
                </c:pt>
                <c:pt idx="1220">
                  <c:v>4.692596</c:v>
                </c:pt>
                <c:pt idx="1221">
                  <c:v>4.6926180000000004</c:v>
                </c:pt>
                <c:pt idx="1222">
                  <c:v>4.6926030000000001</c:v>
                </c:pt>
                <c:pt idx="1223">
                  <c:v>4.6925879999999998</c:v>
                </c:pt>
                <c:pt idx="1224">
                  <c:v>4.6925879999999998</c:v>
                </c:pt>
                <c:pt idx="1225">
                  <c:v>4.6925879999999998</c:v>
                </c:pt>
                <c:pt idx="1226">
                  <c:v>4.6925420000000004</c:v>
                </c:pt>
                <c:pt idx="1227">
                  <c:v>4.6925649999999992</c:v>
                </c:pt>
                <c:pt idx="1228">
                  <c:v>4.6925499999999998</c:v>
                </c:pt>
                <c:pt idx="1229">
                  <c:v>4.6925119999999998</c:v>
                </c:pt>
                <c:pt idx="1230">
                  <c:v>4.6924739999999998</c:v>
                </c:pt>
                <c:pt idx="1231">
                  <c:v>4.6924579999999994</c:v>
                </c:pt>
                <c:pt idx="1232">
                  <c:v>4.6923819999999994</c:v>
                </c:pt>
                <c:pt idx="1233">
                  <c:v>4.6923440000000003</c:v>
                </c:pt>
                <c:pt idx="1234">
                  <c:v>4.6923440000000003</c:v>
                </c:pt>
                <c:pt idx="1235">
                  <c:v>4.692329</c:v>
                </c:pt>
                <c:pt idx="1236">
                  <c:v>4.6922830000000006</c:v>
                </c:pt>
                <c:pt idx="1237">
                  <c:v>4.6922830000000006</c:v>
                </c:pt>
                <c:pt idx="1238">
                  <c:v>4.6922830000000006</c:v>
                </c:pt>
                <c:pt idx="1239">
                  <c:v>4.6922830000000006</c:v>
                </c:pt>
                <c:pt idx="1240">
                  <c:v>4.6922600000000001</c:v>
                </c:pt>
                <c:pt idx="1241">
                  <c:v>4.6922830000000006</c:v>
                </c:pt>
                <c:pt idx="1242">
                  <c:v>4.6922520000000008</c:v>
                </c:pt>
                <c:pt idx="1243">
                  <c:v>4.6922139999999999</c:v>
                </c:pt>
                <c:pt idx="1244">
                  <c:v>4.6921910000000002</c:v>
                </c:pt>
                <c:pt idx="1245">
                  <c:v>4.6922220000000001</c:v>
                </c:pt>
                <c:pt idx="1246">
                  <c:v>4.692069</c:v>
                </c:pt>
                <c:pt idx="1247">
                  <c:v>4.6920919999999997</c:v>
                </c:pt>
                <c:pt idx="1248">
                  <c:v>4.6920159999999997</c:v>
                </c:pt>
                <c:pt idx="1249">
                  <c:v>4.6920079999999995</c:v>
                </c:pt>
                <c:pt idx="1250">
                  <c:v>4.6920539999999997</c:v>
                </c:pt>
                <c:pt idx="1251">
                  <c:v>4.6919930000000001</c:v>
                </c:pt>
                <c:pt idx="1252">
                  <c:v>4.6920079999999995</c:v>
                </c:pt>
                <c:pt idx="1253">
                  <c:v>4.6919779999999998</c:v>
                </c:pt>
                <c:pt idx="1254">
                  <c:v>4.6919779999999998</c:v>
                </c:pt>
                <c:pt idx="1255">
                  <c:v>4.6919779999999998</c:v>
                </c:pt>
                <c:pt idx="1256">
                  <c:v>4.6919700000000004</c:v>
                </c:pt>
                <c:pt idx="1257">
                  <c:v>4.6919700000000004</c:v>
                </c:pt>
                <c:pt idx="1258">
                  <c:v>4.6919390000000005</c:v>
                </c:pt>
                <c:pt idx="1259">
                  <c:v>4.6919779999999998</c:v>
                </c:pt>
                <c:pt idx="1260">
                  <c:v>4.6919170000000001</c:v>
                </c:pt>
                <c:pt idx="1261">
                  <c:v>4.6918709999999999</c:v>
                </c:pt>
                <c:pt idx="1262">
                  <c:v>4.6919240000000002</c:v>
                </c:pt>
                <c:pt idx="1263">
                  <c:v>4.6918100000000003</c:v>
                </c:pt>
                <c:pt idx="1264">
                  <c:v>4.6917939999999998</c:v>
                </c:pt>
                <c:pt idx="1265">
                  <c:v>4.6917870000000006</c:v>
                </c:pt>
                <c:pt idx="1266">
                  <c:v>4.6916869999999999</c:v>
                </c:pt>
                <c:pt idx="1267">
                  <c:v>4.6916949999999993</c:v>
                </c:pt>
                <c:pt idx="1268">
                  <c:v>4.6917410000000004</c:v>
                </c:pt>
                <c:pt idx="1269">
                  <c:v>4.6916719999999996</c:v>
                </c:pt>
                <c:pt idx="1270">
                  <c:v>4.6916869999999999</c:v>
                </c:pt>
                <c:pt idx="1271">
                  <c:v>4.6916719999999996</c:v>
                </c:pt>
                <c:pt idx="1272">
                  <c:v>4.6916719999999996</c:v>
                </c:pt>
                <c:pt idx="1273">
                  <c:v>4.691649</c:v>
                </c:pt>
                <c:pt idx="1274">
                  <c:v>4.6916639999999994</c:v>
                </c:pt>
                <c:pt idx="1275">
                  <c:v>4.6916260000000003</c:v>
                </c:pt>
                <c:pt idx="1276">
                  <c:v>4.691649</c:v>
                </c:pt>
                <c:pt idx="1277">
                  <c:v>4.6916029999999997</c:v>
                </c:pt>
                <c:pt idx="1278">
                  <c:v>4.6915420000000001</c:v>
                </c:pt>
                <c:pt idx="1279">
                  <c:v>4.6915879999999994</c:v>
                </c:pt>
                <c:pt idx="1280">
                  <c:v>4.6915190000000004</c:v>
                </c:pt>
                <c:pt idx="1281">
                  <c:v>4.6914660000000001</c:v>
                </c:pt>
                <c:pt idx="1282">
                  <c:v>4.6914350000000002</c:v>
                </c:pt>
                <c:pt idx="1283">
                  <c:v>4.6915040000000001</c:v>
                </c:pt>
                <c:pt idx="1284">
                  <c:v>4.6914579999999999</c:v>
                </c:pt>
                <c:pt idx="1285">
                  <c:v>4.6913819999999999</c:v>
                </c:pt>
                <c:pt idx="1286">
                  <c:v>4.6913749999999999</c:v>
                </c:pt>
                <c:pt idx="1287">
                  <c:v>4.6913670000000005</c:v>
                </c:pt>
                <c:pt idx="1288">
                  <c:v>4.6913670000000005</c:v>
                </c:pt>
                <c:pt idx="1289">
                  <c:v>4.6913670000000005</c:v>
                </c:pt>
                <c:pt idx="1290">
                  <c:v>4.6913590000000003</c:v>
                </c:pt>
                <c:pt idx="1291">
                  <c:v>4.6913670000000005</c:v>
                </c:pt>
                <c:pt idx="1292">
                  <c:v>4.6913670000000005</c:v>
                </c:pt>
                <c:pt idx="1293">
                  <c:v>4.691306</c:v>
                </c:pt>
                <c:pt idx="1294">
                  <c:v>4.6913360000000006</c:v>
                </c:pt>
                <c:pt idx="1295">
                  <c:v>4.6912979999999997</c:v>
                </c:pt>
                <c:pt idx="1296">
                  <c:v>4.6912070000000003</c:v>
                </c:pt>
                <c:pt idx="1297">
                  <c:v>4.6911379999999996</c:v>
                </c:pt>
                <c:pt idx="1298">
                  <c:v>4.6911909999999999</c:v>
                </c:pt>
                <c:pt idx="1299">
                  <c:v>4.6911229999999993</c:v>
                </c:pt>
                <c:pt idx="1300">
                  <c:v>4.6911069999999997</c:v>
                </c:pt>
                <c:pt idx="1301">
                  <c:v>4.6910619999999996</c:v>
                </c:pt>
                <c:pt idx="1302">
                  <c:v>4.691084</c:v>
                </c:pt>
                <c:pt idx="1303">
                  <c:v>4.6911149999999999</c:v>
                </c:pt>
                <c:pt idx="1304">
                  <c:v>4.6910540000000003</c:v>
                </c:pt>
                <c:pt idx="1305">
                  <c:v>4.6910540000000003</c:v>
                </c:pt>
                <c:pt idx="1306">
                  <c:v>4.6910619999999996</c:v>
                </c:pt>
                <c:pt idx="1307">
                  <c:v>4.691046</c:v>
                </c:pt>
                <c:pt idx="1308">
                  <c:v>4.6910619999999996</c:v>
                </c:pt>
                <c:pt idx="1309">
                  <c:v>4.6910540000000003</c:v>
                </c:pt>
                <c:pt idx="1310">
                  <c:v>4.6910159999999994</c:v>
                </c:pt>
                <c:pt idx="1311">
                  <c:v>4.6909999999999998</c:v>
                </c:pt>
                <c:pt idx="1312">
                  <c:v>4.6910230000000004</c:v>
                </c:pt>
                <c:pt idx="1313">
                  <c:v>4.6909620000000007</c:v>
                </c:pt>
                <c:pt idx="1314">
                  <c:v>4.6909849999999995</c:v>
                </c:pt>
                <c:pt idx="1315">
                  <c:v>4.6909170000000007</c:v>
                </c:pt>
                <c:pt idx="1316">
                  <c:v>4.6907939999999995</c:v>
                </c:pt>
                <c:pt idx="1317">
                  <c:v>4.690817</c:v>
                </c:pt>
                <c:pt idx="1318">
                  <c:v>4.6907560000000004</c:v>
                </c:pt>
                <c:pt idx="1319">
                  <c:v>4.690779</c:v>
                </c:pt>
                <c:pt idx="1320">
                  <c:v>4.690779</c:v>
                </c:pt>
                <c:pt idx="1321">
                  <c:v>4.6907870000000003</c:v>
                </c:pt>
                <c:pt idx="1322">
                  <c:v>4.6907560000000004</c:v>
                </c:pt>
                <c:pt idx="1323">
                  <c:v>4.6907560000000004</c:v>
                </c:pt>
                <c:pt idx="1324">
                  <c:v>4.6907560000000004</c:v>
                </c:pt>
                <c:pt idx="1325">
                  <c:v>4.6907560000000004</c:v>
                </c:pt>
                <c:pt idx="1326">
                  <c:v>4.6907329999999998</c:v>
                </c:pt>
                <c:pt idx="1327">
                  <c:v>4.690741</c:v>
                </c:pt>
                <c:pt idx="1328">
                  <c:v>4.6907100000000002</c:v>
                </c:pt>
                <c:pt idx="1329">
                  <c:v>4.6906800000000004</c:v>
                </c:pt>
                <c:pt idx="1330">
                  <c:v>4.6906419999999995</c:v>
                </c:pt>
                <c:pt idx="1331">
                  <c:v>4.6906109999999996</c:v>
                </c:pt>
                <c:pt idx="1332">
                  <c:v>4.6905730000000005</c:v>
                </c:pt>
                <c:pt idx="1333">
                  <c:v>4.6904810000000001</c:v>
                </c:pt>
                <c:pt idx="1334">
                  <c:v>4.6906040000000004</c:v>
                </c:pt>
                <c:pt idx="1335">
                  <c:v>4.6904970000000006</c:v>
                </c:pt>
                <c:pt idx="1336">
                  <c:v>4.6904970000000006</c:v>
                </c:pt>
                <c:pt idx="1337">
                  <c:v>4.6904889999999995</c:v>
                </c:pt>
                <c:pt idx="1338">
                  <c:v>4.6904889999999995</c:v>
                </c:pt>
                <c:pt idx="1339">
                  <c:v>4.6904579999999996</c:v>
                </c:pt>
                <c:pt idx="1340">
                  <c:v>4.6904810000000001</c:v>
                </c:pt>
                <c:pt idx="1341">
                  <c:v>4.6904660000000007</c:v>
                </c:pt>
                <c:pt idx="1342">
                  <c:v>4.6904510000000004</c:v>
                </c:pt>
                <c:pt idx="1343">
                  <c:v>4.6904510000000004</c:v>
                </c:pt>
                <c:pt idx="1344">
                  <c:v>4.6904510000000004</c:v>
                </c:pt>
                <c:pt idx="1345">
                  <c:v>4.6904430000000001</c:v>
                </c:pt>
                <c:pt idx="1346">
                  <c:v>4.6904430000000001</c:v>
                </c:pt>
                <c:pt idx="1347">
                  <c:v>4.6903670000000002</c:v>
                </c:pt>
                <c:pt idx="1348">
                  <c:v>4.6903670000000002</c:v>
                </c:pt>
                <c:pt idx="1349">
                  <c:v>4.6904129999999995</c:v>
                </c:pt>
                <c:pt idx="1350">
                  <c:v>4.6903129999999997</c:v>
                </c:pt>
                <c:pt idx="1351">
                  <c:v>4.6902979999999994</c:v>
                </c:pt>
                <c:pt idx="1352">
                  <c:v>4.6902520000000001</c:v>
                </c:pt>
                <c:pt idx="1353">
                  <c:v>4.6901840000000004</c:v>
                </c:pt>
                <c:pt idx="1354">
                  <c:v>4.6901760000000001</c:v>
                </c:pt>
                <c:pt idx="1355">
                  <c:v>4.6901609999999998</c:v>
                </c:pt>
                <c:pt idx="1356">
                  <c:v>4.6901530000000005</c:v>
                </c:pt>
                <c:pt idx="1357">
                  <c:v>4.6901459999999995</c:v>
                </c:pt>
                <c:pt idx="1358">
                  <c:v>4.6901459999999995</c:v>
                </c:pt>
                <c:pt idx="1359">
                  <c:v>4.6901459999999995</c:v>
                </c:pt>
                <c:pt idx="1360">
                  <c:v>4.6901459999999995</c:v>
                </c:pt>
                <c:pt idx="1361">
                  <c:v>4.6901380000000001</c:v>
                </c:pt>
                <c:pt idx="1362">
                  <c:v>4.6901459999999995</c:v>
                </c:pt>
                <c:pt idx="1363">
                  <c:v>4.6901070000000002</c:v>
                </c:pt>
                <c:pt idx="1364">
                  <c:v>4.6901149999999996</c:v>
                </c:pt>
                <c:pt idx="1365">
                  <c:v>4.6901530000000005</c:v>
                </c:pt>
                <c:pt idx="1366">
                  <c:v>4.6901070000000002</c:v>
                </c:pt>
                <c:pt idx="1367">
                  <c:v>4.6900000000000004</c:v>
                </c:pt>
                <c:pt idx="1368">
                  <c:v>4.6900620000000002</c:v>
                </c:pt>
                <c:pt idx="1369">
                  <c:v>4.6899470000000001</c:v>
                </c:pt>
                <c:pt idx="1370">
                  <c:v>4.6899319999999998</c:v>
                </c:pt>
                <c:pt idx="1371">
                  <c:v>4.6899009999999999</c:v>
                </c:pt>
                <c:pt idx="1372">
                  <c:v>4.6898400000000002</c:v>
                </c:pt>
                <c:pt idx="1373">
                  <c:v>4.6898479999999996</c:v>
                </c:pt>
                <c:pt idx="1374">
                  <c:v>4.6898479999999996</c:v>
                </c:pt>
                <c:pt idx="1375">
                  <c:v>4.6898400000000002</c:v>
                </c:pt>
                <c:pt idx="1376">
                  <c:v>4.6898479999999996</c:v>
                </c:pt>
                <c:pt idx="1377">
                  <c:v>4.6898400000000002</c:v>
                </c:pt>
                <c:pt idx="1378">
                  <c:v>4.6898400000000002</c:v>
                </c:pt>
                <c:pt idx="1379">
                  <c:v>4.6898400000000002</c:v>
                </c:pt>
                <c:pt idx="1380">
                  <c:v>4.6898169999999997</c:v>
                </c:pt>
                <c:pt idx="1381">
                  <c:v>4.6898400000000002</c:v>
                </c:pt>
                <c:pt idx="1382">
                  <c:v>4.6897640000000003</c:v>
                </c:pt>
                <c:pt idx="1383">
                  <c:v>4.6898329999999993</c:v>
                </c:pt>
                <c:pt idx="1384">
                  <c:v>4.6898400000000002</c:v>
                </c:pt>
                <c:pt idx="1385">
                  <c:v>4.6898100000000005</c:v>
                </c:pt>
                <c:pt idx="1386">
                  <c:v>4.6897489999999999</c:v>
                </c:pt>
                <c:pt idx="1387">
                  <c:v>4.6897180000000001</c:v>
                </c:pt>
                <c:pt idx="1388">
                  <c:v>4.6896110000000002</c:v>
                </c:pt>
                <c:pt idx="1389">
                  <c:v>4.6896189999999995</c:v>
                </c:pt>
                <c:pt idx="1390">
                  <c:v>4.6895959999999999</c:v>
                </c:pt>
                <c:pt idx="1391">
                  <c:v>4.6896339999999999</c:v>
                </c:pt>
                <c:pt idx="1392">
                  <c:v>4.6895500000000006</c:v>
                </c:pt>
                <c:pt idx="1393">
                  <c:v>4.6895420000000003</c:v>
                </c:pt>
                <c:pt idx="1394">
                  <c:v>4.6895350000000002</c:v>
                </c:pt>
                <c:pt idx="1395">
                  <c:v>4.6895350000000002</c:v>
                </c:pt>
                <c:pt idx="1396">
                  <c:v>4.6895350000000002</c:v>
                </c:pt>
                <c:pt idx="1397">
                  <c:v>4.689527</c:v>
                </c:pt>
                <c:pt idx="1398">
                  <c:v>4.689527</c:v>
                </c:pt>
                <c:pt idx="1399">
                  <c:v>4.6895350000000002</c:v>
                </c:pt>
                <c:pt idx="1400">
                  <c:v>4.6895350000000002</c:v>
                </c:pt>
                <c:pt idx="1401">
                  <c:v>4.6895200000000008</c:v>
                </c:pt>
                <c:pt idx="1402">
                  <c:v>4.6895350000000002</c:v>
                </c:pt>
                <c:pt idx="1403">
                  <c:v>4.6895200000000008</c:v>
                </c:pt>
                <c:pt idx="1404">
                  <c:v>4.6894429999999998</c:v>
                </c:pt>
                <c:pt idx="1405">
                  <c:v>4.6893750000000001</c:v>
                </c:pt>
                <c:pt idx="1406">
                  <c:v>4.6893819999999993</c:v>
                </c:pt>
                <c:pt idx="1407">
                  <c:v>4.6893059999999993</c:v>
                </c:pt>
                <c:pt idx="1408">
                  <c:v>4.68926</c:v>
                </c:pt>
                <c:pt idx="1409">
                  <c:v>4.6893289999999999</c:v>
                </c:pt>
                <c:pt idx="1410">
                  <c:v>4.6892520000000006</c:v>
                </c:pt>
                <c:pt idx="1411">
                  <c:v>4.6892830000000005</c:v>
                </c:pt>
                <c:pt idx="1412">
                  <c:v>4.6892370000000003</c:v>
                </c:pt>
                <c:pt idx="1413">
                  <c:v>4.6892290000000001</c:v>
                </c:pt>
                <c:pt idx="1414">
                  <c:v>4.6892290000000001</c:v>
                </c:pt>
                <c:pt idx="1415">
                  <c:v>4.6892290000000001</c:v>
                </c:pt>
                <c:pt idx="1416">
                  <c:v>4.6892290000000001</c:v>
                </c:pt>
                <c:pt idx="1417">
                  <c:v>4.6892290000000001</c:v>
                </c:pt>
                <c:pt idx="1418">
                  <c:v>4.6892290000000001</c:v>
                </c:pt>
                <c:pt idx="1419">
                  <c:v>4.6892139999999998</c:v>
                </c:pt>
                <c:pt idx="1420">
                  <c:v>4.689184</c:v>
                </c:pt>
                <c:pt idx="1421">
                  <c:v>4.689146</c:v>
                </c:pt>
                <c:pt idx="1422">
                  <c:v>4.6890690000000008</c:v>
                </c:pt>
                <c:pt idx="1423">
                  <c:v>4.6890309999999999</c:v>
                </c:pt>
                <c:pt idx="1424">
                  <c:v>4.6891000000000007</c:v>
                </c:pt>
                <c:pt idx="1425">
                  <c:v>4.688993</c:v>
                </c:pt>
                <c:pt idx="1426">
                  <c:v>4.6890079999999994</c:v>
                </c:pt>
                <c:pt idx="1427">
                  <c:v>4.6890690000000008</c:v>
                </c:pt>
                <c:pt idx="1428">
                  <c:v>4.6889319999999994</c:v>
                </c:pt>
                <c:pt idx="1429">
                  <c:v>4.6889319999999994</c:v>
                </c:pt>
                <c:pt idx="1430">
                  <c:v>4.6889240000000001</c:v>
                </c:pt>
                <c:pt idx="1431">
                  <c:v>4.6889240000000001</c:v>
                </c:pt>
                <c:pt idx="1432">
                  <c:v>4.6889240000000001</c:v>
                </c:pt>
                <c:pt idx="1433">
                  <c:v>4.6889240000000001</c:v>
                </c:pt>
                <c:pt idx="1434">
                  <c:v>4.6889089999999998</c:v>
                </c:pt>
                <c:pt idx="1435">
                  <c:v>4.6889240000000001</c:v>
                </c:pt>
                <c:pt idx="1436">
                  <c:v>4.6888779999999999</c:v>
                </c:pt>
                <c:pt idx="1437">
                  <c:v>4.6888940000000003</c:v>
                </c:pt>
                <c:pt idx="1438">
                  <c:v>4.6888329999999998</c:v>
                </c:pt>
                <c:pt idx="1439">
                  <c:v>4.6888480000000001</c:v>
                </c:pt>
                <c:pt idx="1440">
                  <c:v>4.6888630000000004</c:v>
                </c:pt>
                <c:pt idx="1441">
                  <c:v>4.6888549999999993</c:v>
                </c:pt>
                <c:pt idx="1442">
                  <c:v>4.6887870000000005</c:v>
                </c:pt>
                <c:pt idx="1443">
                  <c:v>4.688733</c:v>
                </c:pt>
                <c:pt idx="1444">
                  <c:v>4.6886340000000004</c:v>
                </c:pt>
                <c:pt idx="1445">
                  <c:v>4.6886490000000007</c:v>
                </c:pt>
                <c:pt idx="1446">
                  <c:v>4.6886270000000003</c:v>
                </c:pt>
                <c:pt idx="1447">
                  <c:v>4.6886340000000004</c:v>
                </c:pt>
                <c:pt idx="1448">
                  <c:v>4.6886190000000001</c:v>
                </c:pt>
                <c:pt idx="1449">
                  <c:v>4.6886190000000001</c:v>
                </c:pt>
                <c:pt idx="1450">
                  <c:v>4.6886270000000003</c:v>
                </c:pt>
                <c:pt idx="1451">
                  <c:v>4.6886190000000001</c:v>
                </c:pt>
                <c:pt idx="1452">
                  <c:v>4.6886040000000007</c:v>
                </c:pt>
                <c:pt idx="1453">
                  <c:v>4.6886190000000001</c:v>
                </c:pt>
                <c:pt idx="1454">
                  <c:v>4.6886190000000001</c:v>
                </c:pt>
                <c:pt idx="1455">
                  <c:v>4.6886190000000001</c:v>
                </c:pt>
                <c:pt idx="1456">
                  <c:v>4.6885879999999993</c:v>
                </c:pt>
                <c:pt idx="1457">
                  <c:v>4.6885649999999996</c:v>
                </c:pt>
                <c:pt idx="1458">
                  <c:v>4.6885649999999996</c:v>
                </c:pt>
                <c:pt idx="1459">
                  <c:v>4.6885500000000002</c:v>
                </c:pt>
                <c:pt idx="1460">
                  <c:v>4.6884809999999995</c:v>
                </c:pt>
                <c:pt idx="1461">
                  <c:v>4.6884579999999998</c:v>
                </c:pt>
                <c:pt idx="1462">
                  <c:v>4.6884430000000004</c:v>
                </c:pt>
                <c:pt idx="1463">
                  <c:v>4.6883670000000004</c:v>
                </c:pt>
                <c:pt idx="1464">
                  <c:v>4.6883970000000001</c:v>
                </c:pt>
                <c:pt idx="1465">
                  <c:v>4.6883520000000001</c:v>
                </c:pt>
                <c:pt idx="1466">
                  <c:v>4.6883439999999998</c:v>
                </c:pt>
                <c:pt idx="1467">
                  <c:v>4.688313</c:v>
                </c:pt>
                <c:pt idx="1468">
                  <c:v>4.688313</c:v>
                </c:pt>
                <c:pt idx="1469">
                  <c:v>4.688313</c:v>
                </c:pt>
                <c:pt idx="1470">
                  <c:v>4.688313</c:v>
                </c:pt>
                <c:pt idx="1471">
                  <c:v>4.688313</c:v>
                </c:pt>
                <c:pt idx="1472">
                  <c:v>4.6882979999999996</c:v>
                </c:pt>
                <c:pt idx="1473">
                  <c:v>4.6883059999999999</c:v>
                </c:pt>
                <c:pt idx="1474">
                  <c:v>4.6882830000000002</c:v>
                </c:pt>
                <c:pt idx="1475">
                  <c:v>4.6882520000000003</c:v>
                </c:pt>
                <c:pt idx="1476">
                  <c:v>4.6882520000000003</c:v>
                </c:pt>
                <c:pt idx="1477">
                  <c:v>4.6881909999999998</c:v>
                </c:pt>
                <c:pt idx="1478">
                  <c:v>4.6881679999999992</c:v>
                </c:pt>
                <c:pt idx="1479">
                  <c:v>4.6880850000000001</c:v>
                </c:pt>
                <c:pt idx="1480">
                  <c:v>4.6881149999999998</c:v>
                </c:pt>
                <c:pt idx="1481">
                  <c:v>4.6881069999999996</c:v>
                </c:pt>
                <c:pt idx="1482">
                  <c:v>4.6881149999999998</c:v>
                </c:pt>
                <c:pt idx="1483">
                  <c:v>4.688008</c:v>
                </c:pt>
                <c:pt idx="1484">
                  <c:v>4.688008</c:v>
                </c:pt>
                <c:pt idx="1485">
                  <c:v>4.688008</c:v>
                </c:pt>
                <c:pt idx="1486">
                  <c:v>4.688008</c:v>
                </c:pt>
                <c:pt idx="1487">
                  <c:v>4.688008</c:v>
                </c:pt>
                <c:pt idx="1488">
                  <c:v>4.6879849999999994</c:v>
                </c:pt>
                <c:pt idx="1489">
                  <c:v>4.6879930000000005</c:v>
                </c:pt>
                <c:pt idx="1490">
                  <c:v>4.68797</c:v>
                </c:pt>
                <c:pt idx="1491">
                  <c:v>4.688008</c:v>
                </c:pt>
                <c:pt idx="1492">
                  <c:v>4.6879999999999997</c:v>
                </c:pt>
                <c:pt idx="1493">
                  <c:v>4.6879849999999994</c:v>
                </c:pt>
                <c:pt idx="1494">
                  <c:v>4.6879549999999997</c:v>
                </c:pt>
                <c:pt idx="1495">
                  <c:v>4.68797</c:v>
                </c:pt>
                <c:pt idx="1496">
                  <c:v>4.6879089999999994</c:v>
                </c:pt>
                <c:pt idx="1497">
                  <c:v>4.6878250000000001</c:v>
                </c:pt>
                <c:pt idx="1498">
                  <c:v>4.6877870000000001</c:v>
                </c:pt>
                <c:pt idx="1499">
                  <c:v>4.6878630000000001</c:v>
                </c:pt>
                <c:pt idx="1500">
                  <c:v>4.6877330000000006</c:v>
                </c:pt>
                <c:pt idx="1501">
                  <c:v>4.6877409999999999</c:v>
                </c:pt>
                <c:pt idx="1502">
                  <c:v>4.6877110000000002</c:v>
                </c:pt>
                <c:pt idx="1503">
                  <c:v>4.6877490000000002</c:v>
                </c:pt>
                <c:pt idx="1504">
                  <c:v>4.6877110000000002</c:v>
                </c:pt>
                <c:pt idx="1505">
                  <c:v>4.6877030000000008</c:v>
                </c:pt>
                <c:pt idx="1506">
                  <c:v>4.6877030000000008</c:v>
                </c:pt>
                <c:pt idx="1507">
                  <c:v>4.6877030000000008</c:v>
                </c:pt>
                <c:pt idx="1508">
                  <c:v>4.6877030000000008</c:v>
                </c:pt>
                <c:pt idx="1509">
                  <c:v>4.6877030000000008</c:v>
                </c:pt>
                <c:pt idx="1510">
                  <c:v>4.6876880000000005</c:v>
                </c:pt>
                <c:pt idx="1511">
                  <c:v>4.6876949999999997</c:v>
                </c:pt>
                <c:pt idx="1512">
                  <c:v>4.6876730000000002</c:v>
                </c:pt>
                <c:pt idx="1513">
                  <c:v>4.6875879999999999</c:v>
                </c:pt>
                <c:pt idx="1514">
                  <c:v>4.6875119999999999</c:v>
                </c:pt>
                <c:pt idx="1515">
                  <c:v>4.6875420000000005</c:v>
                </c:pt>
                <c:pt idx="1516">
                  <c:v>4.6874889999999994</c:v>
                </c:pt>
                <c:pt idx="1517">
                  <c:v>4.6875200000000001</c:v>
                </c:pt>
                <c:pt idx="1518">
                  <c:v>4.6874200000000004</c:v>
                </c:pt>
                <c:pt idx="1519">
                  <c:v>4.6874279999999997</c:v>
                </c:pt>
                <c:pt idx="1520">
                  <c:v>4.6874200000000004</c:v>
                </c:pt>
                <c:pt idx="1521">
                  <c:v>4.6873969999999998</c:v>
                </c:pt>
                <c:pt idx="1522">
                  <c:v>4.6874129999999994</c:v>
                </c:pt>
                <c:pt idx="1523">
                  <c:v>4.6874129999999994</c:v>
                </c:pt>
                <c:pt idx="1524">
                  <c:v>4.6873900000000006</c:v>
                </c:pt>
                <c:pt idx="1525">
                  <c:v>4.6873819999999995</c:v>
                </c:pt>
                <c:pt idx="1526">
                  <c:v>4.6873969999999998</c:v>
                </c:pt>
                <c:pt idx="1527">
                  <c:v>4.6873969999999998</c:v>
                </c:pt>
                <c:pt idx="1528">
                  <c:v>4.6873519999999997</c:v>
                </c:pt>
                <c:pt idx="1529">
                  <c:v>4.6873590000000007</c:v>
                </c:pt>
                <c:pt idx="1530">
                  <c:v>4.6872830000000008</c:v>
                </c:pt>
                <c:pt idx="1531">
                  <c:v>4.6872680000000004</c:v>
                </c:pt>
                <c:pt idx="1532">
                  <c:v>4.6873360000000002</c:v>
                </c:pt>
                <c:pt idx="1533">
                  <c:v>4.6872369999999997</c:v>
                </c:pt>
                <c:pt idx="1534">
                  <c:v>4.6871299999999998</c:v>
                </c:pt>
                <c:pt idx="1535">
                  <c:v>4.6871679999999998</c:v>
                </c:pt>
                <c:pt idx="1536">
                  <c:v>4.687138</c:v>
                </c:pt>
                <c:pt idx="1537">
                  <c:v>4.6871229999999997</c:v>
                </c:pt>
                <c:pt idx="1538">
                  <c:v>4.6871070000000001</c:v>
                </c:pt>
                <c:pt idx="1539">
                  <c:v>4.6871070000000001</c:v>
                </c:pt>
                <c:pt idx="1540">
                  <c:v>4.6870839999999996</c:v>
                </c:pt>
                <c:pt idx="1541">
                  <c:v>4.6870770000000004</c:v>
                </c:pt>
                <c:pt idx="1542">
                  <c:v>4.6870690000000002</c:v>
                </c:pt>
                <c:pt idx="1543">
                  <c:v>4.6870770000000004</c:v>
                </c:pt>
                <c:pt idx="1544">
                  <c:v>4.6870620000000001</c:v>
                </c:pt>
                <c:pt idx="1545">
                  <c:v>4.6870620000000001</c:v>
                </c:pt>
                <c:pt idx="1546">
                  <c:v>4.6870690000000002</c:v>
                </c:pt>
                <c:pt idx="1547">
                  <c:v>4.6870460000000005</c:v>
                </c:pt>
                <c:pt idx="1548">
                  <c:v>4.686909</c:v>
                </c:pt>
                <c:pt idx="1549">
                  <c:v>4.6870010000000004</c:v>
                </c:pt>
                <c:pt idx="1550">
                  <c:v>4.6869019999999999</c:v>
                </c:pt>
                <c:pt idx="1551">
                  <c:v>4.6868940000000006</c:v>
                </c:pt>
                <c:pt idx="1552">
                  <c:v>4.6868180000000006</c:v>
                </c:pt>
                <c:pt idx="1553">
                  <c:v>4.686833</c:v>
                </c:pt>
                <c:pt idx="1554">
                  <c:v>4.6868180000000006</c:v>
                </c:pt>
                <c:pt idx="1555">
                  <c:v>4.686871</c:v>
                </c:pt>
                <c:pt idx="1556">
                  <c:v>4.686795</c:v>
                </c:pt>
                <c:pt idx="1557">
                  <c:v>4.6867790000000005</c:v>
                </c:pt>
                <c:pt idx="1558">
                  <c:v>4.6867870000000007</c:v>
                </c:pt>
                <c:pt idx="1559">
                  <c:v>4.6867719999999995</c:v>
                </c:pt>
                <c:pt idx="1560">
                  <c:v>4.6867409999999996</c:v>
                </c:pt>
                <c:pt idx="1561">
                  <c:v>4.6867409999999996</c:v>
                </c:pt>
                <c:pt idx="1562">
                  <c:v>4.686642</c:v>
                </c:pt>
                <c:pt idx="1563">
                  <c:v>4.6866649999999996</c:v>
                </c:pt>
                <c:pt idx="1564">
                  <c:v>4.6866490000000001</c:v>
                </c:pt>
                <c:pt idx="1565">
                  <c:v>4.6866270000000005</c:v>
                </c:pt>
                <c:pt idx="1566">
                  <c:v>4.686642</c:v>
                </c:pt>
                <c:pt idx="1567">
                  <c:v>4.686604</c:v>
                </c:pt>
                <c:pt idx="1568">
                  <c:v>4.6865119999999996</c:v>
                </c:pt>
                <c:pt idx="1569">
                  <c:v>4.6865429999999995</c:v>
                </c:pt>
                <c:pt idx="1570">
                  <c:v>4.6865119999999996</c:v>
                </c:pt>
                <c:pt idx="1571">
                  <c:v>4.68649</c:v>
                </c:pt>
                <c:pt idx="1572">
                  <c:v>4.6864819999999998</c:v>
                </c:pt>
                <c:pt idx="1573">
                  <c:v>4.6864819999999998</c:v>
                </c:pt>
                <c:pt idx="1574">
                  <c:v>4.6864740000000005</c:v>
                </c:pt>
                <c:pt idx="1575">
                  <c:v>4.6864819999999998</c:v>
                </c:pt>
                <c:pt idx="1576">
                  <c:v>4.6864819999999998</c:v>
                </c:pt>
                <c:pt idx="1577">
                  <c:v>4.6864509999999999</c:v>
                </c:pt>
                <c:pt idx="1578">
                  <c:v>4.6864129999999999</c:v>
                </c:pt>
                <c:pt idx="1579">
                  <c:v>4.6863359999999998</c:v>
                </c:pt>
                <c:pt idx="1580">
                  <c:v>4.6864049999999997</c:v>
                </c:pt>
                <c:pt idx="1581">
                  <c:v>4.6863590000000004</c:v>
                </c:pt>
                <c:pt idx="1582">
                  <c:v>4.6863209999999995</c:v>
                </c:pt>
                <c:pt idx="1583">
                  <c:v>4.6863059999999992</c:v>
                </c:pt>
                <c:pt idx="1584">
                  <c:v>4.6862749999999993</c:v>
                </c:pt>
                <c:pt idx="1585">
                  <c:v>4.6862749999999993</c:v>
                </c:pt>
                <c:pt idx="1586">
                  <c:v>4.6862599999999999</c:v>
                </c:pt>
                <c:pt idx="1587">
                  <c:v>4.6861989999999993</c:v>
                </c:pt>
                <c:pt idx="1588">
                  <c:v>4.686229</c:v>
                </c:pt>
                <c:pt idx="1589">
                  <c:v>4.6862139999999997</c:v>
                </c:pt>
                <c:pt idx="1590">
                  <c:v>4.6861839999999999</c:v>
                </c:pt>
                <c:pt idx="1591">
                  <c:v>4.686191</c:v>
                </c:pt>
                <c:pt idx="1592">
                  <c:v>4.6861760000000006</c:v>
                </c:pt>
                <c:pt idx="1593">
                  <c:v>4.6861379999999997</c:v>
                </c:pt>
                <c:pt idx="1594">
                  <c:v>4.6861229999999994</c:v>
                </c:pt>
                <c:pt idx="1595">
                  <c:v>4.6861379999999997</c:v>
                </c:pt>
                <c:pt idx="1596">
                  <c:v>4.6860840000000001</c:v>
                </c:pt>
                <c:pt idx="1597">
                  <c:v>4.6860230000000005</c:v>
                </c:pt>
                <c:pt idx="1598">
                  <c:v>4.6859549999999999</c:v>
                </c:pt>
                <c:pt idx="1599">
                  <c:v>4.6859849999999996</c:v>
                </c:pt>
                <c:pt idx="1600">
                  <c:v>4.6860390000000001</c:v>
                </c:pt>
                <c:pt idx="1601">
                  <c:v>4.6859320000000002</c:v>
                </c:pt>
                <c:pt idx="1602">
                  <c:v>4.6859390000000003</c:v>
                </c:pt>
                <c:pt idx="1603">
                  <c:v>4.6858940000000002</c:v>
                </c:pt>
                <c:pt idx="1604">
                  <c:v>4.6859549999999999</c:v>
                </c:pt>
                <c:pt idx="1605">
                  <c:v>4.6859170000000008</c:v>
                </c:pt>
                <c:pt idx="1606">
                  <c:v>4.6858789999999999</c:v>
                </c:pt>
                <c:pt idx="1607">
                  <c:v>4.6858709999999997</c:v>
                </c:pt>
                <c:pt idx="1608">
                  <c:v>4.6858630000000003</c:v>
                </c:pt>
                <c:pt idx="1609">
                  <c:v>4.6858630000000003</c:v>
                </c:pt>
                <c:pt idx="1610">
                  <c:v>4.6858709999999997</c:v>
                </c:pt>
                <c:pt idx="1611">
                  <c:v>4.6858409999999999</c:v>
                </c:pt>
                <c:pt idx="1612">
                  <c:v>4.685772</c:v>
                </c:pt>
                <c:pt idx="1613">
                  <c:v>4.6858409999999999</c:v>
                </c:pt>
                <c:pt idx="1614">
                  <c:v>4.685848</c:v>
                </c:pt>
                <c:pt idx="1615">
                  <c:v>4.6858180000000003</c:v>
                </c:pt>
                <c:pt idx="1616">
                  <c:v>4.68581</c:v>
                </c:pt>
                <c:pt idx="1617">
                  <c:v>4.6856960000000001</c:v>
                </c:pt>
                <c:pt idx="1618">
                  <c:v>4.6857189999999997</c:v>
                </c:pt>
                <c:pt idx="1619">
                  <c:v>4.6856499999999999</c:v>
                </c:pt>
                <c:pt idx="1620">
                  <c:v>4.6856040000000005</c:v>
                </c:pt>
                <c:pt idx="1621">
                  <c:v>4.6855890000000002</c:v>
                </c:pt>
                <c:pt idx="1622">
                  <c:v>4.6855969999999996</c:v>
                </c:pt>
                <c:pt idx="1623">
                  <c:v>4.6855659999999997</c:v>
                </c:pt>
                <c:pt idx="1624">
                  <c:v>4.6855659999999997</c:v>
                </c:pt>
                <c:pt idx="1625">
                  <c:v>4.6855659999999997</c:v>
                </c:pt>
                <c:pt idx="1626">
                  <c:v>4.6855739999999999</c:v>
                </c:pt>
                <c:pt idx="1627">
                  <c:v>4.6855659999999997</c:v>
                </c:pt>
                <c:pt idx="1628">
                  <c:v>4.6855659999999997</c:v>
                </c:pt>
                <c:pt idx="1629">
                  <c:v>4.685543</c:v>
                </c:pt>
                <c:pt idx="1630">
                  <c:v>4.6855580000000003</c:v>
                </c:pt>
                <c:pt idx="1631">
                  <c:v>4.6855280000000006</c:v>
                </c:pt>
                <c:pt idx="1632">
                  <c:v>4.685505</c:v>
                </c:pt>
                <c:pt idx="1633">
                  <c:v>4.685505</c:v>
                </c:pt>
                <c:pt idx="1634">
                  <c:v>4.6854889999999996</c:v>
                </c:pt>
                <c:pt idx="1635">
                  <c:v>4.6855120000000001</c:v>
                </c:pt>
                <c:pt idx="1636">
                  <c:v>4.6854509999999996</c:v>
                </c:pt>
                <c:pt idx="1637">
                  <c:v>4.6852910000000003</c:v>
                </c:pt>
                <c:pt idx="1638">
                  <c:v>4.6852979999999995</c:v>
                </c:pt>
                <c:pt idx="1639">
                  <c:v>4.6853059999999997</c:v>
                </c:pt>
                <c:pt idx="1640">
                  <c:v>4.6852600000000004</c:v>
                </c:pt>
                <c:pt idx="1641">
                  <c:v>4.6852600000000004</c:v>
                </c:pt>
                <c:pt idx="1642">
                  <c:v>4.6852600000000004</c:v>
                </c:pt>
                <c:pt idx="1643">
                  <c:v>4.6852600000000004</c:v>
                </c:pt>
                <c:pt idx="1644">
                  <c:v>4.6852600000000004</c:v>
                </c:pt>
                <c:pt idx="1645">
                  <c:v>4.6852600000000004</c:v>
                </c:pt>
                <c:pt idx="1646">
                  <c:v>4.6852450000000001</c:v>
                </c:pt>
                <c:pt idx="1647">
                  <c:v>4.6852450000000001</c:v>
                </c:pt>
                <c:pt idx="1648">
                  <c:v>4.6852520000000002</c:v>
                </c:pt>
                <c:pt idx="1649">
                  <c:v>4.6852520000000002</c:v>
                </c:pt>
                <c:pt idx="1650">
                  <c:v>4.6852070000000001</c:v>
                </c:pt>
                <c:pt idx="1651">
                  <c:v>4.6851760000000002</c:v>
                </c:pt>
                <c:pt idx="1652">
                  <c:v>4.6850770000000006</c:v>
                </c:pt>
                <c:pt idx="1653">
                  <c:v>4.6850240000000003</c:v>
                </c:pt>
                <c:pt idx="1654">
                  <c:v>4.6850770000000006</c:v>
                </c:pt>
                <c:pt idx="1655">
                  <c:v>4.6850690000000004</c:v>
                </c:pt>
                <c:pt idx="1656">
                  <c:v>4.6849549999999995</c:v>
                </c:pt>
                <c:pt idx="1657">
                  <c:v>4.6849849999999993</c:v>
                </c:pt>
                <c:pt idx="1658">
                  <c:v>4.6849629999999998</c:v>
                </c:pt>
                <c:pt idx="1659">
                  <c:v>4.6849629999999998</c:v>
                </c:pt>
                <c:pt idx="1660">
                  <c:v>4.6849549999999995</c:v>
                </c:pt>
                <c:pt idx="1661">
                  <c:v>4.6849549999999995</c:v>
                </c:pt>
                <c:pt idx="1662">
                  <c:v>4.6849470000000002</c:v>
                </c:pt>
                <c:pt idx="1663">
                  <c:v>4.6848939999999999</c:v>
                </c:pt>
                <c:pt idx="1664">
                  <c:v>4.6849470000000002</c:v>
                </c:pt>
                <c:pt idx="1665">
                  <c:v>4.6849470000000002</c:v>
                </c:pt>
                <c:pt idx="1666">
                  <c:v>4.6849319999999999</c:v>
                </c:pt>
                <c:pt idx="1667">
                  <c:v>4.6848410000000005</c:v>
                </c:pt>
                <c:pt idx="1668">
                  <c:v>4.6848710000000002</c:v>
                </c:pt>
                <c:pt idx="1669">
                  <c:v>4.684863</c:v>
                </c:pt>
                <c:pt idx="1670">
                  <c:v>4.6848100000000006</c:v>
                </c:pt>
                <c:pt idx="1671">
                  <c:v>4.6847490000000001</c:v>
                </c:pt>
                <c:pt idx="1672">
                  <c:v>4.6846730000000001</c:v>
                </c:pt>
                <c:pt idx="1673">
                  <c:v>4.6846649999999999</c:v>
                </c:pt>
                <c:pt idx="1674">
                  <c:v>4.6846959999999997</c:v>
                </c:pt>
                <c:pt idx="1675">
                  <c:v>4.6846499999999995</c:v>
                </c:pt>
                <c:pt idx="1676">
                  <c:v>4.6846499999999995</c:v>
                </c:pt>
                <c:pt idx="1677">
                  <c:v>4.6846649999999999</c:v>
                </c:pt>
                <c:pt idx="1678">
                  <c:v>4.6846420000000002</c:v>
                </c:pt>
                <c:pt idx="1679">
                  <c:v>4.6846499999999995</c:v>
                </c:pt>
                <c:pt idx="1680">
                  <c:v>4.6846499999999995</c:v>
                </c:pt>
                <c:pt idx="1681">
                  <c:v>4.6846499999999995</c:v>
                </c:pt>
                <c:pt idx="1682">
                  <c:v>4.6846499999999995</c:v>
                </c:pt>
                <c:pt idx="1683">
                  <c:v>4.6846270000000008</c:v>
                </c:pt>
                <c:pt idx="1684">
                  <c:v>4.6846040000000002</c:v>
                </c:pt>
                <c:pt idx="1685">
                  <c:v>4.6845660000000002</c:v>
                </c:pt>
                <c:pt idx="1686">
                  <c:v>4.6845429999999997</c:v>
                </c:pt>
                <c:pt idx="1687">
                  <c:v>4.6846120000000004</c:v>
                </c:pt>
                <c:pt idx="1688">
                  <c:v>4.6844669999999997</c:v>
                </c:pt>
                <c:pt idx="1689">
                  <c:v>4.6844669999999997</c:v>
                </c:pt>
                <c:pt idx="1690">
                  <c:v>4.6843909999999997</c:v>
                </c:pt>
                <c:pt idx="1691">
                  <c:v>4.6843750000000002</c:v>
                </c:pt>
                <c:pt idx="1692">
                  <c:v>4.6843750000000002</c:v>
                </c:pt>
                <c:pt idx="1693">
                  <c:v>4.6843750000000002</c:v>
                </c:pt>
                <c:pt idx="1694">
                  <c:v>4.6843450000000004</c:v>
                </c:pt>
                <c:pt idx="1695">
                  <c:v>4.6843450000000004</c:v>
                </c:pt>
                <c:pt idx="1696">
                  <c:v>4.6843450000000004</c:v>
                </c:pt>
                <c:pt idx="1697">
                  <c:v>4.6843450000000004</c:v>
                </c:pt>
                <c:pt idx="1698">
                  <c:v>4.6843450000000004</c:v>
                </c:pt>
                <c:pt idx="1699">
                  <c:v>4.6843450000000004</c:v>
                </c:pt>
                <c:pt idx="1700">
                  <c:v>4.6842990000000002</c:v>
                </c:pt>
                <c:pt idx="1701">
                  <c:v>4.6843140000000005</c:v>
                </c:pt>
                <c:pt idx="1702">
                  <c:v>4.684253</c:v>
                </c:pt>
                <c:pt idx="1703">
                  <c:v>4.684215</c:v>
                </c:pt>
                <c:pt idx="1704">
                  <c:v>4.684253</c:v>
                </c:pt>
                <c:pt idx="1705">
                  <c:v>4.6841460000000001</c:v>
                </c:pt>
                <c:pt idx="1706">
                  <c:v>4.684107</c:v>
                </c:pt>
                <c:pt idx="1707">
                  <c:v>4.684069</c:v>
                </c:pt>
                <c:pt idx="1708">
                  <c:v>4.6840849999999996</c:v>
                </c:pt>
                <c:pt idx="1709">
                  <c:v>4.6840389999999994</c:v>
                </c:pt>
                <c:pt idx="1710">
                  <c:v>4.6840389999999994</c:v>
                </c:pt>
                <c:pt idx="1711">
                  <c:v>4.6840389999999994</c:v>
                </c:pt>
                <c:pt idx="1712">
                  <c:v>4.6840389999999994</c:v>
                </c:pt>
                <c:pt idx="1713">
                  <c:v>4.6840389999999994</c:v>
                </c:pt>
                <c:pt idx="1714">
                  <c:v>4.6840389999999994</c:v>
                </c:pt>
                <c:pt idx="1715">
                  <c:v>4.6840389999999994</c:v>
                </c:pt>
                <c:pt idx="1716">
                  <c:v>4.683986</c:v>
                </c:pt>
                <c:pt idx="1717">
                  <c:v>4.6840159999999997</c:v>
                </c:pt>
                <c:pt idx="1718">
                  <c:v>4.684024</c:v>
                </c:pt>
                <c:pt idx="1719">
                  <c:v>4.6839170000000001</c:v>
                </c:pt>
                <c:pt idx="1720">
                  <c:v>4.6838940000000004</c:v>
                </c:pt>
                <c:pt idx="1721">
                  <c:v>4.6838030000000002</c:v>
                </c:pt>
                <c:pt idx="1722">
                  <c:v>4.6838100000000003</c:v>
                </c:pt>
                <c:pt idx="1723">
                  <c:v>4.6838410000000001</c:v>
                </c:pt>
                <c:pt idx="1724">
                  <c:v>4.683764</c:v>
                </c:pt>
                <c:pt idx="1725">
                  <c:v>4.6837420000000005</c:v>
                </c:pt>
                <c:pt idx="1726">
                  <c:v>4.6837420000000005</c:v>
                </c:pt>
                <c:pt idx="1727">
                  <c:v>4.6837340000000003</c:v>
                </c:pt>
                <c:pt idx="1728">
                  <c:v>4.6837489999999997</c:v>
                </c:pt>
                <c:pt idx="1729">
                  <c:v>4.6837420000000005</c:v>
                </c:pt>
                <c:pt idx="1730">
                  <c:v>4.6837260000000001</c:v>
                </c:pt>
                <c:pt idx="1731">
                  <c:v>4.6837260000000001</c:v>
                </c:pt>
                <c:pt idx="1732">
                  <c:v>4.6837110000000006</c:v>
                </c:pt>
                <c:pt idx="1733">
                  <c:v>4.6836960000000003</c:v>
                </c:pt>
                <c:pt idx="1734">
                  <c:v>4.6836499999999992</c:v>
                </c:pt>
                <c:pt idx="1735">
                  <c:v>4.6836350000000007</c:v>
                </c:pt>
                <c:pt idx="1736">
                  <c:v>4.6835969999999998</c:v>
                </c:pt>
                <c:pt idx="1737">
                  <c:v>4.6836270000000004</c:v>
                </c:pt>
                <c:pt idx="1738">
                  <c:v>4.6835969999999998</c:v>
                </c:pt>
                <c:pt idx="1739">
                  <c:v>4.6834519999999999</c:v>
                </c:pt>
                <c:pt idx="1740">
                  <c:v>4.683459</c:v>
                </c:pt>
                <c:pt idx="1741">
                  <c:v>4.683459</c:v>
                </c:pt>
                <c:pt idx="1742">
                  <c:v>4.6834290000000003</c:v>
                </c:pt>
                <c:pt idx="1743">
                  <c:v>4.6834369999999996</c:v>
                </c:pt>
                <c:pt idx="1744">
                  <c:v>4.6834290000000003</c:v>
                </c:pt>
                <c:pt idx="1745">
                  <c:v>4.6834290000000003</c:v>
                </c:pt>
                <c:pt idx="1746">
                  <c:v>4.6834290000000003</c:v>
                </c:pt>
                <c:pt idx="1747">
                  <c:v>4.6834290000000003</c:v>
                </c:pt>
                <c:pt idx="1748">
                  <c:v>4.6834210000000001</c:v>
                </c:pt>
                <c:pt idx="1749">
                  <c:v>4.6834290000000003</c:v>
                </c:pt>
                <c:pt idx="1750">
                  <c:v>4.6833749999999998</c:v>
                </c:pt>
                <c:pt idx="1751">
                  <c:v>4.6832989999999999</c:v>
                </c:pt>
                <c:pt idx="1752">
                  <c:v>4.6833830000000001</c:v>
                </c:pt>
                <c:pt idx="1753">
                  <c:v>4.6832529999999997</c:v>
                </c:pt>
                <c:pt idx="1754">
                  <c:v>4.6831769999999997</c:v>
                </c:pt>
                <c:pt idx="1755">
                  <c:v>4.6832000000000003</c:v>
                </c:pt>
                <c:pt idx="1756">
                  <c:v>4.683154</c:v>
                </c:pt>
                <c:pt idx="1757">
                  <c:v>4.6831689999999995</c:v>
                </c:pt>
                <c:pt idx="1758">
                  <c:v>4.6831379999999996</c:v>
                </c:pt>
                <c:pt idx="1759">
                  <c:v>4.6831229999999993</c:v>
                </c:pt>
                <c:pt idx="1760">
                  <c:v>4.6831389999999997</c:v>
                </c:pt>
                <c:pt idx="1761">
                  <c:v>4.6831229999999993</c:v>
                </c:pt>
                <c:pt idx="1762">
                  <c:v>4.6831229999999993</c:v>
                </c:pt>
                <c:pt idx="1763">
                  <c:v>4.6831079999999998</c:v>
                </c:pt>
                <c:pt idx="1764">
                  <c:v>4.6831000000000005</c:v>
                </c:pt>
                <c:pt idx="1765">
                  <c:v>4.6831229999999993</c:v>
                </c:pt>
                <c:pt idx="1766">
                  <c:v>4.6830690000000006</c:v>
                </c:pt>
                <c:pt idx="1767">
                  <c:v>4.6829700000000001</c:v>
                </c:pt>
                <c:pt idx="1768">
                  <c:v>4.6829849999999995</c:v>
                </c:pt>
                <c:pt idx="1769">
                  <c:v>4.6829780000000003</c:v>
                </c:pt>
                <c:pt idx="1770">
                  <c:v>4.6829089999999995</c:v>
                </c:pt>
                <c:pt idx="1771">
                  <c:v>4.6828779999999997</c:v>
                </c:pt>
                <c:pt idx="1772">
                  <c:v>4.6828710000000004</c:v>
                </c:pt>
                <c:pt idx="1773">
                  <c:v>4.682817</c:v>
                </c:pt>
                <c:pt idx="1774">
                  <c:v>4.682817</c:v>
                </c:pt>
                <c:pt idx="1775">
                  <c:v>4.6828250000000002</c:v>
                </c:pt>
                <c:pt idx="1776">
                  <c:v>4.682817</c:v>
                </c:pt>
                <c:pt idx="1777">
                  <c:v>4.682817</c:v>
                </c:pt>
                <c:pt idx="1778">
                  <c:v>4.682817</c:v>
                </c:pt>
                <c:pt idx="1779">
                  <c:v>4.6828019999999997</c:v>
                </c:pt>
                <c:pt idx="1780">
                  <c:v>4.682817</c:v>
                </c:pt>
                <c:pt idx="1781">
                  <c:v>4.6827560000000004</c:v>
                </c:pt>
                <c:pt idx="1782">
                  <c:v>4.682779</c:v>
                </c:pt>
                <c:pt idx="1783">
                  <c:v>4.6826340000000002</c:v>
                </c:pt>
                <c:pt idx="1784">
                  <c:v>4.6826949999999998</c:v>
                </c:pt>
                <c:pt idx="1785">
                  <c:v>4.682626</c:v>
                </c:pt>
                <c:pt idx="1786">
                  <c:v>4.6826569999999998</c:v>
                </c:pt>
                <c:pt idx="1787">
                  <c:v>4.682512</c:v>
                </c:pt>
                <c:pt idx="1788">
                  <c:v>4.682512</c:v>
                </c:pt>
                <c:pt idx="1789">
                  <c:v>4.6825420000000006</c:v>
                </c:pt>
                <c:pt idx="1790">
                  <c:v>4.682512</c:v>
                </c:pt>
                <c:pt idx="1791">
                  <c:v>4.682512</c:v>
                </c:pt>
                <c:pt idx="1792">
                  <c:v>4.6824970000000006</c:v>
                </c:pt>
                <c:pt idx="1793">
                  <c:v>4.682512</c:v>
                </c:pt>
                <c:pt idx="1794">
                  <c:v>4.6825039999999998</c:v>
                </c:pt>
                <c:pt idx="1795">
                  <c:v>4.6824510000000004</c:v>
                </c:pt>
                <c:pt idx="1796">
                  <c:v>4.682436</c:v>
                </c:pt>
                <c:pt idx="1797">
                  <c:v>4.6824889999999995</c:v>
                </c:pt>
                <c:pt idx="1798">
                  <c:v>4.6823519999999998</c:v>
                </c:pt>
                <c:pt idx="1799">
                  <c:v>4.6823450000000006</c:v>
                </c:pt>
                <c:pt idx="1800">
                  <c:v>4.6823519999999998</c:v>
                </c:pt>
                <c:pt idx="1801">
                  <c:v>4.6822219999999994</c:v>
                </c:pt>
                <c:pt idx="1802">
                  <c:v>4.6822150000000002</c:v>
                </c:pt>
                <c:pt idx="1803">
                  <c:v>4.6822219999999994</c:v>
                </c:pt>
                <c:pt idx="1804">
                  <c:v>4.6822150000000002</c:v>
                </c:pt>
                <c:pt idx="1805">
                  <c:v>4.682207</c:v>
                </c:pt>
                <c:pt idx="1806">
                  <c:v>4.682207</c:v>
                </c:pt>
                <c:pt idx="1807">
                  <c:v>4.6821609999999998</c:v>
                </c:pt>
                <c:pt idx="1808">
                  <c:v>4.6821919999999997</c:v>
                </c:pt>
                <c:pt idx="1809">
                  <c:v>4.6821760000000001</c:v>
                </c:pt>
                <c:pt idx="1810">
                  <c:v>4.6821000000000002</c:v>
                </c:pt>
                <c:pt idx="1811">
                  <c:v>4.6820539999999999</c:v>
                </c:pt>
                <c:pt idx="1812">
                  <c:v>4.6820079999999997</c:v>
                </c:pt>
                <c:pt idx="1813">
                  <c:v>4.682023</c:v>
                </c:pt>
                <c:pt idx="1814">
                  <c:v>4.6819170000000003</c:v>
                </c:pt>
                <c:pt idx="1815">
                  <c:v>4.6819550000000003</c:v>
                </c:pt>
                <c:pt idx="1816">
                  <c:v>4.6819089999999992</c:v>
                </c:pt>
                <c:pt idx="1817">
                  <c:v>4.6819089999999992</c:v>
                </c:pt>
                <c:pt idx="1818">
                  <c:v>4.6819009999999999</c:v>
                </c:pt>
                <c:pt idx="1819">
                  <c:v>4.6819009999999999</c:v>
                </c:pt>
                <c:pt idx="1820">
                  <c:v>4.6819009999999999</c:v>
                </c:pt>
                <c:pt idx="1821">
                  <c:v>4.6818940000000007</c:v>
                </c:pt>
                <c:pt idx="1822">
                  <c:v>4.6818779999999993</c:v>
                </c:pt>
                <c:pt idx="1823">
                  <c:v>4.6818549999999997</c:v>
                </c:pt>
                <c:pt idx="1824">
                  <c:v>4.6818169999999997</c:v>
                </c:pt>
                <c:pt idx="1825">
                  <c:v>4.6818100000000005</c:v>
                </c:pt>
                <c:pt idx="1826">
                  <c:v>4.6816490000000002</c:v>
                </c:pt>
                <c:pt idx="1827">
                  <c:v>4.6816649999999997</c:v>
                </c:pt>
                <c:pt idx="1828">
                  <c:v>4.6817030000000006</c:v>
                </c:pt>
                <c:pt idx="1829">
                  <c:v>4.6816040000000001</c:v>
                </c:pt>
                <c:pt idx="1830">
                  <c:v>4.6816260000000005</c:v>
                </c:pt>
                <c:pt idx="1831">
                  <c:v>4.6815959999999999</c:v>
                </c:pt>
                <c:pt idx="1832">
                  <c:v>4.6815730000000002</c:v>
                </c:pt>
                <c:pt idx="1833">
                  <c:v>4.6815959999999999</c:v>
                </c:pt>
                <c:pt idx="1834">
                  <c:v>4.6815730000000002</c:v>
                </c:pt>
                <c:pt idx="1835">
                  <c:v>4.6815810000000004</c:v>
                </c:pt>
                <c:pt idx="1836">
                  <c:v>4.681489</c:v>
                </c:pt>
                <c:pt idx="1837">
                  <c:v>4.6814809999999998</c:v>
                </c:pt>
                <c:pt idx="1838">
                  <c:v>4.6814049999999998</c:v>
                </c:pt>
                <c:pt idx="1839">
                  <c:v>4.6814129999999992</c:v>
                </c:pt>
                <c:pt idx="1840">
                  <c:v>4.6814049999999998</c:v>
                </c:pt>
                <c:pt idx="1841">
                  <c:v>4.6813209999999996</c:v>
                </c:pt>
                <c:pt idx="1842">
                  <c:v>4.6813140000000004</c:v>
                </c:pt>
                <c:pt idx="1843">
                  <c:v>4.6812909999999999</c:v>
                </c:pt>
                <c:pt idx="1844">
                  <c:v>4.6812830000000005</c:v>
                </c:pt>
                <c:pt idx="1845">
                  <c:v>4.6812830000000005</c:v>
                </c:pt>
                <c:pt idx="1846">
                  <c:v>4.6812759999999995</c:v>
                </c:pt>
                <c:pt idx="1847">
                  <c:v>4.6812909999999999</c:v>
                </c:pt>
                <c:pt idx="1848">
                  <c:v>4.6812529999999999</c:v>
                </c:pt>
                <c:pt idx="1849">
                  <c:v>4.681222</c:v>
                </c:pt>
                <c:pt idx="1850">
                  <c:v>4.6811999999999996</c:v>
                </c:pt>
                <c:pt idx="1851">
                  <c:v>4.6811689999999997</c:v>
                </c:pt>
                <c:pt idx="1852">
                  <c:v>4.6810619999999998</c:v>
                </c:pt>
                <c:pt idx="1853">
                  <c:v>4.6810309999999999</c:v>
                </c:pt>
                <c:pt idx="1854">
                  <c:v>4.6810079999999994</c:v>
                </c:pt>
                <c:pt idx="1855">
                  <c:v>4.6810240000000007</c:v>
                </c:pt>
                <c:pt idx="1856">
                  <c:v>4.6810309999999999</c:v>
                </c:pt>
                <c:pt idx="1857">
                  <c:v>4.6809849999999997</c:v>
                </c:pt>
                <c:pt idx="1858">
                  <c:v>4.6809849999999997</c:v>
                </c:pt>
                <c:pt idx="1859">
                  <c:v>4.6809849999999997</c:v>
                </c:pt>
                <c:pt idx="1860">
                  <c:v>4.6809390000000004</c:v>
                </c:pt>
                <c:pt idx="1861">
                  <c:v>4.6809779999999996</c:v>
                </c:pt>
                <c:pt idx="1862">
                  <c:v>4.6809240000000001</c:v>
                </c:pt>
                <c:pt idx="1863">
                  <c:v>4.6808329999999998</c:v>
                </c:pt>
                <c:pt idx="1864">
                  <c:v>4.6807410000000003</c:v>
                </c:pt>
                <c:pt idx="1865">
                  <c:v>4.680771</c:v>
                </c:pt>
                <c:pt idx="1866">
                  <c:v>4.6806950000000001</c:v>
                </c:pt>
                <c:pt idx="1867">
                  <c:v>4.6807179999999997</c:v>
                </c:pt>
                <c:pt idx="1868">
                  <c:v>4.6806800000000006</c:v>
                </c:pt>
                <c:pt idx="1869">
                  <c:v>4.6806719999999995</c:v>
                </c:pt>
                <c:pt idx="1870">
                  <c:v>4.6806650000000003</c:v>
                </c:pt>
                <c:pt idx="1871">
                  <c:v>4.6806490000000007</c:v>
                </c:pt>
                <c:pt idx="1872">
                  <c:v>4.6806570000000001</c:v>
                </c:pt>
                <c:pt idx="1873">
                  <c:v>4.6806340000000004</c:v>
                </c:pt>
                <c:pt idx="1874">
                  <c:v>4.6806040000000007</c:v>
                </c:pt>
                <c:pt idx="1875">
                  <c:v>4.6805429999999992</c:v>
                </c:pt>
                <c:pt idx="1876">
                  <c:v>4.6804509999999997</c:v>
                </c:pt>
                <c:pt idx="1877">
                  <c:v>4.6804889999999997</c:v>
                </c:pt>
                <c:pt idx="1878">
                  <c:v>4.6804889999999997</c:v>
                </c:pt>
                <c:pt idx="1879">
                  <c:v>4.6804359999999994</c:v>
                </c:pt>
                <c:pt idx="1880">
                  <c:v>4.6803749999999997</c:v>
                </c:pt>
                <c:pt idx="1881">
                  <c:v>4.6803749999999997</c:v>
                </c:pt>
                <c:pt idx="1882">
                  <c:v>4.6803749999999997</c:v>
                </c:pt>
                <c:pt idx="1883">
                  <c:v>4.6803749999999997</c:v>
                </c:pt>
                <c:pt idx="1884">
                  <c:v>4.6803670000000004</c:v>
                </c:pt>
                <c:pt idx="1885">
                  <c:v>4.680345</c:v>
                </c:pt>
                <c:pt idx="1886">
                  <c:v>4.6803599999999994</c:v>
                </c:pt>
                <c:pt idx="1887">
                  <c:v>4.6801459999999997</c:v>
                </c:pt>
                <c:pt idx="1888">
                  <c:v>4.6801840000000006</c:v>
                </c:pt>
                <c:pt idx="1889">
                  <c:v>4.6801390000000005</c:v>
                </c:pt>
                <c:pt idx="1890">
                  <c:v>4.6800850000000001</c:v>
                </c:pt>
                <c:pt idx="1891">
                  <c:v>4.6800780000000008</c:v>
                </c:pt>
                <c:pt idx="1892">
                  <c:v>4.6800699999999997</c:v>
                </c:pt>
                <c:pt idx="1893">
                  <c:v>4.6801000000000004</c:v>
                </c:pt>
                <c:pt idx="1894">
                  <c:v>4.6800699999999997</c:v>
                </c:pt>
                <c:pt idx="1895">
                  <c:v>4.6800619999999995</c:v>
                </c:pt>
                <c:pt idx="1896">
                  <c:v>4.6800550000000003</c:v>
                </c:pt>
                <c:pt idx="1897">
                  <c:v>4.6800469999999992</c:v>
                </c:pt>
                <c:pt idx="1898">
                  <c:v>4.6800469999999992</c:v>
                </c:pt>
                <c:pt idx="1899">
                  <c:v>4.6799709999999992</c:v>
                </c:pt>
                <c:pt idx="1900">
                  <c:v>4.6798329999999995</c:v>
                </c:pt>
                <c:pt idx="1901">
                  <c:v>4.6798410000000006</c:v>
                </c:pt>
                <c:pt idx="1902">
                  <c:v>4.6798329999999995</c:v>
                </c:pt>
                <c:pt idx="1903">
                  <c:v>4.6797870000000001</c:v>
                </c:pt>
                <c:pt idx="1904">
                  <c:v>4.6797719999999998</c:v>
                </c:pt>
                <c:pt idx="1905">
                  <c:v>4.6797640000000005</c:v>
                </c:pt>
                <c:pt idx="1906">
                  <c:v>4.6797719999999998</c:v>
                </c:pt>
                <c:pt idx="1907">
                  <c:v>4.6797640000000005</c:v>
                </c:pt>
                <c:pt idx="1908">
                  <c:v>4.6797560000000002</c:v>
                </c:pt>
                <c:pt idx="1909">
                  <c:v>4.6797259999999996</c:v>
                </c:pt>
                <c:pt idx="1910">
                  <c:v>4.6796419999999994</c:v>
                </c:pt>
                <c:pt idx="1911">
                  <c:v>4.6796109999999995</c:v>
                </c:pt>
                <c:pt idx="1912">
                  <c:v>4.6795659999999994</c:v>
                </c:pt>
                <c:pt idx="1913">
                  <c:v>4.6795200000000001</c:v>
                </c:pt>
                <c:pt idx="1914">
                  <c:v>4.6795049999999998</c:v>
                </c:pt>
                <c:pt idx="1915">
                  <c:v>4.6794739999999999</c:v>
                </c:pt>
                <c:pt idx="1916">
                  <c:v>4.6794739999999999</c:v>
                </c:pt>
                <c:pt idx="1917">
                  <c:v>4.6794739999999999</c:v>
                </c:pt>
                <c:pt idx="1918">
                  <c:v>4.6794589999999996</c:v>
                </c:pt>
                <c:pt idx="1919">
                  <c:v>4.6794589999999996</c:v>
                </c:pt>
                <c:pt idx="1920">
                  <c:v>4.6794589999999996</c:v>
                </c:pt>
                <c:pt idx="1921">
                  <c:v>4.67936</c:v>
                </c:pt>
                <c:pt idx="1922">
                  <c:v>4.6793979999999999</c:v>
                </c:pt>
                <c:pt idx="1923">
                  <c:v>4.6792910000000001</c:v>
                </c:pt>
                <c:pt idx="1924">
                  <c:v>4.6792990000000003</c:v>
                </c:pt>
                <c:pt idx="1925">
                  <c:v>4.6792449999999999</c:v>
                </c:pt>
                <c:pt idx="1926">
                  <c:v>4.6791919999999996</c:v>
                </c:pt>
                <c:pt idx="1927">
                  <c:v>4.6791540000000005</c:v>
                </c:pt>
                <c:pt idx="1928">
                  <c:v>4.6791540000000005</c:v>
                </c:pt>
                <c:pt idx="1929">
                  <c:v>4.6791619999999998</c:v>
                </c:pt>
                <c:pt idx="1930">
                  <c:v>4.6791459999999994</c:v>
                </c:pt>
                <c:pt idx="1931">
                  <c:v>4.6791159999999996</c:v>
                </c:pt>
                <c:pt idx="1932">
                  <c:v>4.6791080000000003</c:v>
                </c:pt>
                <c:pt idx="1933">
                  <c:v>4.679017</c:v>
                </c:pt>
                <c:pt idx="1934">
                  <c:v>4.6790010000000004</c:v>
                </c:pt>
                <c:pt idx="1935">
                  <c:v>4.678947</c:v>
                </c:pt>
                <c:pt idx="1936">
                  <c:v>4.6790240000000001</c:v>
                </c:pt>
                <c:pt idx="1937">
                  <c:v>4.678871</c:v>
                </c:pt>
                <c:pt idx="1938">
                  <c:v>4.678871</c:v>
                </c:pt>
                <c:pt idx="1939">
                  <c:v>4.6788860000000003</c:v>
                </c:pt>
                <c:pt idx="1940">
                  <c:v>4.6788480000000003</c:v>
                </c:pt>
                <c:pt idx="1941">
                  <c:v>4.6788480000000003</c:v>
                </c:pt>
                <c:pt idx="1942">
                  <c:v>4.678833</c:v>
                </c:pt>
                <c:pt idx="1943">
                  <c:v>4.6788100000000004</c:v>
                </c:pt>
                <c:pt idx="1944">
                  <c:v>4.6788019999999992</c:v>
                </c:pt>
                <c:pt idx="1945">
                  <c:v>4.6787489999999998</c:v>
                </c:pt>
                <c:pt idx="1946">
                  <c:v>4.6788019999999992</c:v>
                </c:pt>
                <c:pt idx="1947">
                  <c:v>4.6785969999999999</c:v>
                </c:pt>
                <c:pt idx="1948">
                  <c:v>4.6785889999999997</c:v>
                </c:pt>
                <c:pt idx="1949">
                  <c:v>4.6785889999999997</c:v>
                </c:pt>
                <c:pt idx="1950">
                  <c:v>4.6785510000000006</c:v>
                </c:pt>
                <c:pt idx="1951">
                  <c:v>4.6785429999999995</c:v>
                </c:pt>
                <c:pt idx="1952">
                  <c:v>4.6785429999999995</c:v>
                </c:pt>
                <c:pt idx="1953">
                  <c:v>4.6785429999999995</c:v>
                </c:pt>
                <c:pt idx="1954">
                  <c:v>4.6785050000000004</c:v>
                </c:pt>
                <c:pt idx="1955">
                  <c:v>4.6784669999999995</c:v>
                </c:pt>
                <c:pt idx="1956">
                  <c:v>4.6784819999999998</c:v>
                </c:pt>
                <c:pt idx="1957">
                  <c:v>4.6783599999999996</c:v>
                </c:pt>
                <c:pt idx="1958">
                  <c:v>4.6783289999999997</c:v>
                </c:pt>
                <c:pt idx="1959">
                  <c:v>4.6783140000000003</c:v>
                </c:pt>
                <c:pt idx="1960">
                  <c:v>4.6782529999999998</c:v>
                </c:pt>
                <c:pt idx="1961">
                  <c:v>4.6782459999999997</c:v>
                </c:pt>
                <c:pt idx="1962">
                  <c:v>4.6782380000000003</c:v>
                </c:pt>
                <c:pt idx="1963">
                  <c:v>4.6782380000000003</c:v>
                </c:pt>
                <c:pt idx="1964">
                  <c:v>4.6782380000000003</c:v>
                </c:pt>
                <c:pt idx="1965">
                  <c:v>4.6782299999999992</c:v>
                </c:pt>
                <c:pt idx="1966">
                  <c:v>4.678185</c:v>
                </c:pt>
                <c:pt idx="1967">
                  <c:v>4.678185</c:v>
                </c:pt>
                <c:pt idx="1968">
                  <c:v>4.6780780000000002</c:v>
                </c:pt>
                <c:pt idx="1969">
                  <c:v>4.678032</c:v>
                </c:pt>
                <c:pt idx="1970">
                  <c:v>4.6779790000000006</c:v>
                </c:pt>
                <c:pt idx="1971">
                  <c:v>4.6779330000000003</c:v>
                </c:pt>
                <c:pt idx="1972">
                  <c:v>4.677994</c:v>
                </c:pt>
                <c:pt idx="1973">
                  <c:v>4.6779330000000003</c:v>
                </c:pt>
                <c:pt idx="1974">
                  <c:v>4.6779330000000003</c:v>
                </c:pt>
                <c:pt idx="1975">
                  <c:v>4.6779330000000003</c:v>
                </c:pt>
                <c:pt idx="1976">
                  <c:v>4.6778950000000004</c:v>
                </c:pt>
                <c:pt idx="1977">
                  <c:v>4.6778329999999997</c:v>
                </c:pt>
                <c:pt idx="1978">
                  <c:v>4.6778950000000004</c:v>
                </c:pt>
                <c:pt idx="1979">
                  <c:v>4.6777489999999995</c:v>
                </c:pt>
                <c:pt idx="1980">
                  <c:v>4.6777489999999995</c:v>
                </c:pt>
                <c:pt idx="1981">
                  <c:v>4.6777489999999995</c:v>
                </c:pt>
                <c:pt idx="1982">
                  <c:v>4.6776350000000004</c:v>
                </c:pt>
                <c:pt idx="1983">
                  <c:v>4.6776499999999999</c:v>
                </c:pt>
                <c:pt idx="1984">
                  <c:v>4.677619</c:v>
                </c:pt>
                <c:pt idx="1985">
                  <c:v>4.6775969999999996</c:v>
                </c:pt>
                <c:pt idx="1986">
                  <c:v>4.6776040000000005</c:v>
                </c:pt>
                <c:pt idx="1987">
                  <c:v>4.6775590000000005</c:v>
                </c:pt>
                <c:pt idx="1988">
                  <c:v>4.6774899999999997</c:v>
                </c:pt>
                <c:pt idx="1989">
                  <c:v>4.6774520000000006</c:v>
                </c:pt>
                <c:pt idx="1990">
                  <c:v>4.6773530000000001</c:v>
                </c:pt>
                <c:pt idx="1991">
                  <c:v>4.6773370000000005</c:v>
                </c:pt>
                <c:pt idx="1992">
                  <c:v>4.6773299999999995</c:v>
                </c:pt>
                <c:pt idx="1993">
                  <c:v>4.6773370000000005</c:v>
                </c:pt>
                <c:pt idx="1994">
                  <c:v>4.6773220000000002</c:v>
                </c:pt>
                <c:pt idx="1995">
                  <c:v>4.6773299999999995</c:v>
                </c:pt>
                <c:pt idx="1996">
                  <c:v>4.6773220000000002</c:v>
                </c:pt>
                <c:pt idx="1997">
                  <c:v>4.6772689999999999</c:v>
                </c:pt>
                <c:pt idx="1998">
                  <c:v>4.6771690000000001</c:v>
                </c:pt>
                <c:pt idx="1999">
                  <c:v>4.6771919999999998</c:v>
                </c:pt>
                <c:pt idx="2000">
                  <c:v>4.6770630000000004</c:v>
                </c:pt>
                <c:pt idx="2001">
                  <c:v>4.6770170000000002</c:v>
                </c:pt>
                <c:pt idx="2002">
                  <c:v>4.6770320000000005</c:v>
                </c:pt>
                <c:pt idx="2003">
                  <c:v>4.6770320000000005</c:v>
                </c:pt>
                <c:pt idx="2004">
                  <c:v>4.6770170000000002</c:v>
                </c:pt>
                <c:pt idx="2005">
                  <c:v>4.6770170000000002</c:v>
                </c:pt>
                <c:pt idx="2006">
                  <c:v>4.676933</c:v>
                </c:pt>
                <c:pt idx="2007">
                  <c:v>4.6769629999999998</c:v>
                </c:pt>
                <c:pt idx="2008">
                  <c:v>4.6768720000000004</c:v>
                </c:pt>
                <c:pt idx="2009">
                  <c:v>4.6768489999999998</c:v>
                </c:pt>
                <c:pt idx="2010">
                  <c:v>4.6768109999999998</c:v>
                </c:pt>
                <c:pt idx="2011">
                  <c:v>4.6767500000000002</c:v>
                </c:pt>
                <c:pt idx="2012">
                  <c:v>4.6767269999999996</c:v>
                </c:pt>
                <c:pt idx="2013">
                  <c:v>4.6767110000000001</c:v>
                </c:pt>
                <c:pt idx="2014">
                  <c:v>4.6767110000000001</c:v>
                </c:pt>
                <c:pt idx="2015">
                  <c:v>4.6766959999999997</c:v>
                </c:pt>
                <c:pt idx="2016">
                  <c:v>4.6766809999999994</c:v>
                </c:pt>
                <c:pt idx="2017">
                  <c:v>4.676666</c:v>
                </c:pt>
                <c:pt idx="2018">
                  <c:v>4.67652</c:v>
                </c:pt>
                <c:pt idx="2019">
                  <c:v>4.6765510000000008</c:v>
                </c:pt>
                <c:pt idx="2020">
                  <c:v>4.6764669999999997</c:v>
                </c:pt>
                <c:pt idx="2021">
                  <c:v>4.676482</c:v>
                </c:pt>
                <c:pt idx="2022">
                  <c:v>4.6764060000000001</c:v>
                </c:pt>
                <c:pt idx="2023">
                  <c:v>4.6764060000000001</c:v>
                </c:pt>
                <c:pt idx="2024">
                  <c:v>4.6764060000000001</c:v>
                </c:pt>
                <c:pt idx="2025">
                  <c:v>4.6764060000000001</c:v>
                </c:pt>
                <c:pt idx="2026">
                  <c:v>4.6763219999999999</c:v>
                </c:pt>
                <c:pt idx="2027">
                  <c:v>4.6763069999999995</c:v>
                </c:pt>
                <c:pt idx="2028">
                  <c:v>4.6762920000000001</c:v>
                </c:pt>
                <c:pt idx="2029">
                  <c:v>4.6761689999999998</c:v>
                </c:pt>
                <c:pt idx="2030">
                  <c:v>4.676177</c:v>
                </c:pt>
                <c:pt idx="2031">
                  <c:v>4.6761160000000004</c:v>
                </c:pt>
                <c:pt idx="2032">
                  <c:v>4.6761460000000001</c:v>
                </c:pt>
                <c:pt idx="2033">
                  <c:v>4.6761010000000001</c:v>
                </c:pt>
                <c:pt idx="2034">
                  <c:v>4.6760699999999993</c:v>
                </c:pt>
                <c:pt idx="2035">
                  <c:v>4.6760010000000003</c:v>
                </c:pt>
                <c:pt idx="2036">
                  <c:v>4.6759789999999999</c:v>
                </c:pt>
                <c:pt idx="2037">
                  <c:v>4.6758329999999999</c:v>
                </c:pt>
                <c:pt idx="2038">
                  <c:v>4.6758869999999995</c:v>
                </c:pt>
                <c:pt idx="2039">
                  <c:v>4.6757949999999999</c:v>
                </c:pt>
                <c:pt idx="2040">
                  <c:v>4.6757879999999998</c:v>
                </c:pt>
                <c:pt idx="2041">
                  <c:v>4.6757879999999998</c:v>
                </c:pt>
                <c:pt idx="2042">
                  <c:v>4.6757949999999999</c:v>
                </c:pt>
                <c:pt idx="2043">
                  <c:v>4.6757340000000003</c:v>
                </c:pt>
                <c:pt idx="2044">
                  <c:v>4.6756960000000003</c:v>
                </c:pt>
                <c:pt idx="2045">
                  <c:v>4.6756580000000003</c:v>
                </c:pt>
                <c:pt idx="2046">
                  <c:v>4.6755050000000002</c:v>
                </c:pt>
                <c:pt idx="2047">
                  <c:v>4.6754899999999999</c:v>
                </c:pt>
                <c:pt idx="2048">
                  <c:v>4.6755050000000002</c:v>
                </c:pt>
                <c:pt idx="2049">
                  <c:v>4.6754899999999999</c:v>
                </c:pt>
                <c:pt idx="2050">
                  <c:v>4.6754440000000006</c:v>
                </c:pt>
                <c:pt idx="2051">
                  <c:v>4.675414</c:v>
                </c:pt>
                <c:pt idx="2052">
                  <c:v>4.675421</c:v>
                </c:pt>
                <c:pt idx="2053">
                  <c:v>4.6752839999999996</c:v>
                </c:pt>
                <c:pt idx="2054">
                  <c:v>4.6752690000000001</c:v>
                </c:pt>
                <c:pt idx="2055">
                  <c:v>4.6751769999999997</c:v>
                </c:pt>
                <c:pt idx="2056">
                  <c:v>4.6751850000000008</c:v>
                </c:pt>
                <c:pt idx="2057">
                  <c:v>4.6751689999999995</c:v>
                </c:pt>
                <c:pt idx="2058">
                  <c:v>4.6751689999999995</c:v>
                </c:pt>
                <c:pt idx="2059">
                  <c:v>4.674963</c:v>
                </c:pt>
                <c:pt idx="2060">
                  <c:v>4.6750699999999998</c:v>
                </c:pt>
                <c:pt idx="2061">
                  <c:v>4.675001</c:v>
                </c:pt>
                <c:pt idx="2062">
                  <c:v>4.6748789999999998</c:v>
                </c:pt>
                <c:pt idx="2063">
                  <c:v>4.674887</c:v>
                </c:pt>
                <c:pt idx="2064">
                  <c:v>4.6748789999999998</c:v>
                </c:pt>
                <c:pt idx="2065">
                  <c:v>4.6748260000000004</c:v>
                </c:pt>
                <c:pt idx="2066">
                  <c:v>4.674811</c:v>
                </c:pt>
                <c:pt idx="2067">
                  <c:v>4.6747879999999995</c:v>
                </c:pt>
                <c:pt idx="2068">
                  <c:v>4.6747039999999993</c:v>
                </c:pt>
                <c:pt idx="2069">
                  <c:v>4.67462</c:v>
                </c:pt>
                <c:pt idx="2070">
                  <c:v>4.6746350000000003</c:v>
                </c:pt>
                <c:pt idx="2071">
                  <c:v>4.6745739999999998</c:v>
                </c:pt>
                <c:pt idx="2072">
                  <c:v>4.6745739999999998</c:v>
                </c:pt>
                <c:pt idx="2073">
                  <c:v>4.6745429999999999</c:v>
                </c:pt>
                <c:pt idx="2074">
                  <c:v>4.6745359999999998</c:v>
                </c:pt>
                <c:pt idx="2075">
                  <c:v>4.6744589999999997</c:v>
                </c:pt>
                <c:pt idx="2076">
                  <c:v>4.6744820000000002</c:v>
                </c:pt>
                <c:pt idx="2077">
                  <c:v>4.6744060000000003</c:v>
                </c:pt>
                <c:pt idx="2078">
                  <c:v>4.6742839999999992</c:v>
                </c:pt>
                <c:pt idx="2079">
                  <c:v>4.6742690000000007</c:v>
                </c:pt>
                <c:pt idx="2080">
                  <c:v>4.6742690000000007</c:v>
                </c:pt>
                <c:pt idx="2081">
                  <c:v>4.6742529999999993</c:v>
                </c:pt>
                <c:pt idx="2082">
                  <c:v>4.6742379999999999</c:v>
                </c:pt>
                <c:pt idx="2083">
                  <c:v>4.6742079999999993</c:v>
                </c:pt>
                <c:pt idx="2084">
                  <c:v>4.6741919999999997</c:v>
                </c:pt>
                <c:pt idx="2085">
                  <c:v>4.6740699999999995</c:v>
                </c:pt>
                <c:pt idx="2086">
                  <c:v>4.6740010000000005</c:v>
                </c:pt>
                <c:pt idx="2087">
                  <c:v>4.6739790000000001</c:v>
                </c:pt>
                <c:pt idx="2088">
                  <c:v>4.6739629999999996</c:v>
                </c:pt>
                <c:pt idx="2089">
                  <c:v>4.6739560000000004</c:v>
                </c:pt>
                <c:pt idx="2090">
                  <c:v>4.6739480000000002</c:v>
                </c:pt>
                <c:pt idx="2091">
                  <c:v>4.6738720000000002</c:v>
                </c:pt>
                <c:pt idx="2092">
                  <c:v>4.6737349999999998</c:v>
                </c:pt>
                <c:pt idx="2093">
                  <c:v>4.6737190000000002</c:v>
                </c:pt>
                <c:pt idx="2094">
                  <c:v>4.6736580000000005</c:v>
                </c:pt>
                <c:pt idx="2095">
                  <c:v>4.6736580000000005</c:v>
                </c:pt>
                <c:pt idx="2096">
                  <c:v>4.6736580000000005</c:v>
                </c:pt>
                <c:pt idx="2097">
                  <c:v>4.6736430000000002</c:v>
                </c:pt>
                <c:pt idx="2098">
                  <c:v>4.6736040000000001</c:v>
                </c:pt>
                <c:pt idx="2099">
                  <c:v>4.673597</c:v>
                </c:pt>
                <c:pt idx="2100">
                  <c:v>4.6733599999999997</c:v>
                </c:pt>
                <c:pt idx="2101">
                  <c:v>4.6733829999999994</c:v>
                </c:pt>
                <c:pt idx="2102">
                  <c:v>4.6733529999999996</c:v>
                </c:pt>
                <c:pt idx="2103">
                  <c:v>4.6733529999999996</c:v>
                </c:pt>
                <c:pt idx="2104">
                  <c:v>4.6733450000000003</c:v>
                </c:pt>
                <c:pt idx="2105">
                  <c:v>4.6733370000000001</c:v>
                </c:pt>
                <c:pt idx="2106">
                  <c:v>4.6732079999999998</c:v>
                </c:pt>
                <c:pt idx="2107">
                  <c:v>4.6731540000000003</c:v>
                </c:pt>
                <c:pt idx="2108">
                  <c:v>4.6730550000000006</c:v>
                </c:pt>
                <c:pt idx="2109">
                  <c:v>4.6730550000000006</c:v>
                </c:pt>
                <c:pt idx="2110">
                  <c:v>4.6730469999999995</c:v>
                </c:pt>
                <c:pt idx="2111">
                  <c:v>4.6730469999999995</c:v>
                </c:pt>
                <c:pt idx="2112">
                  <c:v>4.6730320000000001</c:v>
                </c:pt>
                <c:pt idx="2113">
                  <c:v>4.6729709999999995</c:v>
                </c:pt>
                <c:pt idx="2114">
                  <c:v>4.6729560000000001</c:v>
                </c:pt>
                <c:pt idx="2115">
                  <c:v>4.6728559999999995</c:v>
                </c:pt>
                <c:pt idx="2116">
                  <c:v>4.6728109999999994</c:v>
                </c:pt>
                <c:pt idx="2117">
                  <c:v>4.6727650000000001</c:v>
                </c:pt>
                <c:pt idx="2118">
                  <c:v>4.6727420000000004</c:v>
                </c:pt>
                <c:pt idx="2119">
                  <c:v>4.6727420000000004</c:v>
                </c:pt>
                <c:pt idx="2120">
                  <c:v>4.6727420000000004</c:v>
                </c:pt>
                <c:pt idx="2121">
                  <c:v>4.6726200000000002</c:v>
                </c:pt>
                <c:pt idx="2122">
                  <c:v>4.6726049999999999</c:v>
                </c:pt>
                <c:pt idx="2123">
                  <c:v>4.6724750000000004</c:v>
                </c:pt>
                <c:pt idx="2124">
                  <c:v>4.6724680000000003</c:v>
                </c:pt>
                <c:pt idx="2125">
                  <c:v>4.6724519999999998</c:v>
                </c:pt>
                <c:pt idx="2126">
                  <c:v>4.6724369999999995</c:v>
                </c:pt>
                <c:pt idx="2127">
                  <c:v>4.6723599999999994</c:v>
                </c:pt>
                <c:pt idx="2128">
                  <c:v>4.6723759999999999</c:v>
                </c:pt>
                <c:pt idx="2129">
                  <c:v>4.6722460000000003</c:v>
                </c:pt>
                <c:pt idx="2130">
                  <c:v>4.6721690000000002</c:v>
                </c:pt>
                <c:pt idx="2131">
                  <c:v>4.6721310000000003</c:v>
                </c:pt>
                <c:pt idx="2132">
                  <c:v>4.672085</c:v>
                </c:pt>
                <c:pt idx="2133">
                  <c:v>4.6720699999999997</c:v>
                </c:pt>
                <c:pt idx="2134">
                  <c:v>4.6720240000000004</c:v>
                </c:pt>
                <c:pt idx="2135">
                  <c:v>4.6718720000000005</c:v>
                </c:pt>
                <c:pt idx="2136">
                  <c:v>4.6718260000000003</c:v>
                </c:pt>
                <c:pt idx="2137">
                  <c:v>4.6718260000000003</c:v>
                </c:pt>
                <c:pt idx="2138">
                  <c:v>4.6718260000000003</c:v>
                </c:pt>
                <c:pt idx="2139">
                  <c:v>4.6718109999999999</c:v>
                </c:pt>
                <c:pt idx="2140">
                  <c:v>4.6716890000000006</c:v>
                </c:pt>
                <c:pt idx="2141">
                  <c:v>4.6716809999999995</c:v>
                </c:pt>
                <c:pt idx="2142">
                  <c:v>4.6715669999999996</c:v>
                </c:pt>
                <c:pt idx="2143">
                  <c:v>4.6715290000000005</c:v>
                </c:pt>
                <c:pt idx="2144">
                  <c:v>4.6715290000000005</c:v>
                </c:pt>
                <c:pt idx="2145">
                  <c:v>4.6715209999999994</c:v>
                </c:pt>
                <c:pt idx="2146">
                  <c:v>4.671468</c:v>
                </c:pt>
                <c:pt idx="2147">
                  <c:v>4.6714909999999996</c:v>
                </c:pt>
                <c:pt idx="2148">
                  <c:v>4.6713680000000002</c:v>
                </c:pt>
                <c:pt idx="2149">
                  <c:v>4.6713000000000005</c:v>
                </c:pt>
                <c:pt idx="2150">
                  <c:v>4.6712380000000007</c:v>
                </c:pt>
                <c:pt idx="2151">
                  <c:v>4.6712150000000001</c:v>
                </c:pt>
                <c:pt idx="2152">
                  <c:v>4.671208</c:v>
                </c:pt>
                <c:pt idx="2153">
                  <c:v>4.6711459999999994</c:v>
                </c:pt>
                <c:pt idx="2154">
                  <c:v>4.671055</c:v>
                </c:pt>
                <c:pt idx="2155">
                  <c:v>4.6709399999999999</c:v>
                </c:pt>
                <c:pt idx="2156">
                  <c:v>4.6710010000000004</c:v>
                </c:pt>
                <c:pt idx="2157">
                  <c:v>4.6709179999999995</c:v>
                </c:pt>
                <c:pt idx="2158">
                  <c:v>4.6709100000000001</c:v>
                </c:pt>
                <c:pt idx="2159">
                  <c:v>4.6708950000000007</c:v>
                </c:pt>
                <c:pt idx="2160">
                  <c:v>4.6708340000000002</c:v>
                </c:pt>
                <c:pt idx="2161">
                  <c:v>4.6706959999999995</c:v>
                </c:pt>
                <c:pt idx="2162">
                  <c:v>4.6706809999999992</c:v>
                </c:pt>
                <c:pt idx="2163">
                  <c:v>4.6706130000000003</c:v>
                </c:pt>
                <c:pt idx="2164">
                  <c:v>4.6705969999999999</c:v>
                </c:pt>
                <c:pt idx="2165">
                  <c:v>4.6705739999999993</c:v>
                </c:pt>
                <c:pt idx="2166">
                  <c:v>4.6705209999999999</c:v>
                </c:pt>
                <c:pt idx="2167">
                  <c:v>4.670445</c:v>
                </c:pt>
                <c:pt idx="2168">
                  <c:v>4.6703149999999996</c:v>
                </c:pt>
                <c:pt idx="2169">
                  <c:v>4.6703149999999996</c:v>
                </c:pt>
                <c:pt idx="2170">
                  <c:v>4.6703000000000001</c:v>
                </c:pt>
                <c:pt idx="2171">
                  <c:v>4.6702770000000005</c:v>
                </c:pt>
                <c:pt idx="2172">
                  <c:v>4.6702620000000001</c:v>
                </c:pt>
                <c:pt idx="2173">
                  <c:v>4.6701859999999993</c:v>
                </c:pt>
                <c:pt idx="2174">
                  <c:v>4.669994</c:v>
                </c:pt>
                <c:pt idx="2175">
                  <c:v>4.669994</c:v>
                </c:pt>
                <c:pt idx="2176">
                  <c:v>4.669994</c:v>
                </c:pt>
                <c:pt idx="2177">
                  <c:v>4.669994</c:v>
                </c:pt>
                <c:pt idx="2178">
                  <c:v>4.6699020000000004</c:v>
                </c:pt>
                <c:pt idx="2179">
                  <c:v>4.6697579999999999</c:v>
                </c:pt>
                <c:pt idx="2180">
                  <c:v>4.6697120000000005</c:v>
                </c:pt>
                <c:pt idx="2181">
                  <c:v>4.669689</c:v>
                </c:pt>
                <c:pt idx="2182">
                  <c:v>4.6696809999999997</c:v>
                </c:pt>
                <c:pt idx="2183">
                  <c:v>4.669689</c:v>
                </c:pt>
                <c:pt idx="2184">
                  <c:v>4.6695669999999998</c:v>
                </c:pt>
                <c:pt idx="2185">
                  <c:v>4.6694750000000003</c:v>
                </c:pt>
                <c:pt idx="2186">
                  <c:v>4.6694070000000005</c:v>
                </c:pt>
                <c:pt idx="2187">
                  <c:v>4.669384</c:v>
                </c:pt>
                <c:pt idx="2188">
                  <c:v>4.6693760000000006</c:v>
                </c:pt>
                <c:pt idx="2189">
                  <c:v>4.6692849999999995</c:v>
                </c:pt>
                <c:pt idx="2190">
                  <c:v>4.6691540000000007</c:v>
                </c:pt>
                <c:pt idx="2191">
                  <c:v>4.6691090000000006</c:v>
                </c:pt>
                <c:pt idx="2192">
                  <c:v>4.6690780000000007</c:v>
                </c:pt>
                <c:pt idx="2193">
                  <c:v>4.6690780000000007</c:v>
                </c:pt>
                <c:pt idx="2194">
                  <c:v>4.6690780000000007</c:v>
                </c:pt>
                <c:pt idx="2195">
                  <c:v>4.6690170000000002</c:v>
                </c:pt>
                <c:pt idx="2196">
                  <c:v>4.6688799999999997</c:v>
                </c:pt>
                <c:pt idx="2197">
                  <c:v>4.6688109999999998</c:v>
                </c:pt>
                <c:pt idx="2198">
                  <c:v>4.6687879999999993</c:v>
                </c:pt>
                <c:pt idx="2199">
                  <c:v>4.6687729999999998</c:v>
                </c:pt>
                <c:pt idx="2200">
                  <c:v>4.6687729999999998</c:v>
                </c:pt>
                <c:pt idx="2201">
                  <c:v>4.668704</c:v>
                </c:pt>
                <c:pt idx="2202">
                  <c:v>4.6685360000000005</c:v>
                </c:pt>
                <c:pt idx="2203">
                  <c:v>4.6684679999999998</c:v>
                </c:pt>
                <c:pt idx="2204">
                  <c:v>4.6684679999999998</c:v>
                </c:pt>
                <c:pt idx="2205">
                  <c:v>4.6684380000000001</c:v>
                </c:pt>
                <c:pt idx="2206">
                  <c:v>4.6684530000000004</c:v>
                </c:pt>
                <c:pt idx="2207">
                  <c:v>4.6683079999999997</c:v>
                </c:pt>
                <c:pt idx="2208">
                  <c:v>4.668247</c:v>
                </c:pt>
                <c:pt idx="2209">
                  <c:v>4.6681629999999998</c:v>
                </c:pt>
                <c:pt idx="2210">
                  <c:v>4.6681629999999998</c:v>
                </c:pt>
                <c:pt idx="2211">
                  <c:v>4.6681549999999996</c:v>
                </c:pt>
                <c:pt idx="2212">
                  <c:v>4.6681549999999996</c:v>
                </c:pt>
                <c:pt idx="2213">
                  <c:v>4.6680789999999996</c:v>
                </c:pt>
                <c:pt idx="2214">
                  <c:v>4.6679179999999993</c:v>
                </c:pt>
                <c:pt idx="2215">
                  <c:v>4.667872</c:v>
                </c:pt>
                <c:pt idx="2216">
                  <c:v>4.6678569999999997</c:v>
                </c:pt>
                <c:pt idx="2217">
                  <c:v>4.6678269999999999</c:v>
                </c:pt>
                <c:pt idx="2218">
                  <c:v>4.6678040000000003</c:v>
                </c:pt>
                <c:pt idx="2219">
                  <c:v>4.6675979999999999</c:v>
                </c:pt>
                <c:pt idx="2220">
                  <c:v>4.6675519999999997</c:v>
                </c:pt>
                <c:pt idx="2221">
                  <c:v>4.6675370000000003</c:v>
                </c:pt>
                <c:pt idx="2222">
                  <c:v>4.6675139999999997</c:v>
                </c:pt>
                <c:pt idx="2223">
                  <c:v>4.6674910000000001</c:v>
                </c:pt>
                <c:pt idx="2224">
                  <c:v>4.6673990000000005</c:v>
                </c:pt>
                <c:pt idx="2225">
                  <c:v>4.6672770000000003</c:v>
                </c:pt>
                <c:pt idx="2226">
                  <c:v>4.6672470000000006</c:v>
                </c:pt>
                <c:pt idx="2227">
                  <c:v>4.6672470000000006</c:v>
                </c:pt>
                <c:pt idx="2228">
                  <c:v>4.6671629999999995</c:v>
                </c:pt>
                <c:pt idx="2229">
                  <c:v>4.6670400000000001</c:v>
                </c:pt>
                <c:pt idx="2230">
                  <c:v>4.666963</c:v>
                </c:pt>
                <c:pt idx="2231">
                  <c:v>4.6669480000000005</c:v>
                </c:pt>
                <c:pt idx="2232">
                  <c:v>4.6669399999999994</c:v>
                </c:pt>
                <c:pt idx="2233">
                  <c:v>4.6668789999999998</c:v>
                </c:pt>
                <c:pt idx="2234">
                  <c:v>4.6668260000000004</c:v>
                </c:pt>
                <c:pt idx="2235">
                  <c:v>4.6666879999999997</c:v>
                </c:pt>
                <c:pt idx="2236">
                  <c:v>4.6666350000000003</c:v>
                </c:pt>
                <c:pt idx="2237">
                  <c:v>4.6666350000000003</c:v>
                </c:pt>
                <c:pt idx="2238">
                  <c:v>4.6666270000000001</c:v>
                </c:pt>
                <c:pt idx="2239">
                  <c:v>4.6664139999999996</c:v>
                </c:pt>
                <c:pt idx="2240">
                  <c:v>4.6664520000000005</c:v>
                </c:pt>
                <c:pt idx="2241">
                  <c:v>4.6663379999999997</c:v>
                </c:pt>
                <c:pt idx="2242">
                  <c:v>4.6663300000000003</c:v>
                </c:pt>
                <c:pt idx="2243">
                  <c:v>4.6663220000000001</c:v>
                </c:pt>
                <c:pt idx="2244">
                  <c:v>4.6661700000000002</c:v>
                </c:pt>
                <c:pt idx="2245">
                  <c:v>4.6661090000000005</c:v>
                </c:pt>
                <c:pt idx="2246">
                  <c:v>4.6660630000000003</c:v>
                </c:pt>
                <c:pt idx="2247">
                  <c:v>4.66601</c:v>
                </c:pt>
                <c:pt idx="2248">
                  <c:v>4.6659560000000004</c:v>
                </c:pt>
                <c:pt idx="2249">
                  <c:v>4.6658179999999998</c:v>
                </c:pt>
                <c:pt idx="2250">
                  <c:v>4.6657569999999993</c:v>
                </c:pt>
                <c:pt idx="2251">
                  <c:v>4.6657190000000002</c:v>
                </c:pt>
                <c:pt idx="2252">
                  <c:v>4.6657190000000002</c:v>
                </c:pt>
                <c:pt idx="2253">
                  <c:v>4.6656959999999996</c:v>
                </c:pt>
                <c:pt idx="2254">
                  <c:v>4.6656120000000003</c:v>
                </c:pt>
                <c:pt idx="2255">
                  <c:v>4.6655510000000007</c:v>
                </c:pt>
                <c:pt idx="2256">
                  <c:v>4.6654140000000002</c:v>
                </c:pt>
                <c:pt idx="2257">
                  <c:v>4.6654140000000002</c:v>
                </c:pt>
                <c:pt idx="2258">
                  <c:v>4.6653609999999999</c:v>
                </c:pt>
                <c:pt idx="2259">
                  <c:v>4.6652380000000004</c:v>
                </c:pt>
                <c:pt idx="2260">
                  <c:v>4.6651699999999998</c:v>
                </c:pt>
                <c:pt idx="2261">
                  <c:v>4.6651009999999999</c:v>
                </c:pt>
                <c:pt idx="2262">
                  <c:v>4.6650710000000002</c:v>
                </c:pt>
                <c:pt idx="2263">
                  <c:v>4.6649790000000007</c:v>
                </c:pt>
                <c:pt idx="2264">
                  <c:v>4.6648269999999998</c:v>
                </c:pt>
                <c:pt idx="2265">
                  <c:v>4.6648269999999998</c:v>
                </c:pt>
                <c:pt idx="2266">
                  <c:v>4.6648040000000002</c:v>
                </c:pt>
                <c:pt idx="2267">
                  <c:v>4.6647809999999996</c:v>
                </c:pt>
                <c:pt idx="2268">
                  <c:v>4.6646360000000007</c:v>
                </c:pt>
                <c:pt idx="2269">
                  <c:v>4.6645060000000003</c:v>
                </c:pt>
                <c:pt idx="2270">
                  <c:v>4.664498</c:v>
                </c:pt>
                <c:pt idx="2271">
                  <c:v>4.6644600000000001</c:v>
                </c:pt>
                <c:pt idx="2272">
                  <c:v>4.6643840000000001</c:v>
                </c:pt>
                <c:pt idx="2273">
                  <c:v>4.6642539999999997</c:v>
                </c:pt>
                <c:pt idx="2274">
                  <c:v>4.6642079999999995</c:v>
                </c:pt>
                <c:pt idx="2275">
                  <c:v>4.6641850000000007</c:v>
                </c:pt>
                <c:pt idx="2276">
                  <c:v>4.6640100000000002</c:v>
                </c:pt>
                <c:pt idx="2277">
                  <c:v>4.6639489999999997</c:v>
                </c:pt>
                <c:pt idx="2278">
                  <c:v>4.663888</c:v>
                </c:pt>
                <c:pt idx="2279">
                  <c:v>4.6638799999999998</c:v>
                </c:pt>
                <c:pt idx="2280">
                  <c:v>4.6636809999999995</c:v>
                </c:pt>
                <c:pt idx="2281">
                  <c:v>4.6635969999999993</c:v>
                </c:pt>
                <c:pt idx="2282">
                  <c:v>4.6635819999999999</c:v>
                </c:pt>
                <c:pt idx="2283">
                  <c:v>4.6635590000000002</c:v>
                </c:pt>
                <c:pt idx="2284">
                  <c:v>4.6634449999999994</c:v>
                </c:pt>
                <c:pt idx="2285">
                  <c:v>4.6633610000000001</c:v>
                </c:pt>
                <c:pt idx="2286">
                  <c:v>4.6632769999999999</c:v>
                </c:pt>
                <c:pt idx="2287">
                  <c:v>4.6632769999999999</c:v>
                </c:pt>
                <c:pt idx="2288">
                  <c:v>4.663208</c:v>
                </c:pt>
                <c:pt idx="2289">
                  <c:v>4.6630479999999999</c:v>
                </c:pt>
                <c:pt idx="2290">
                  <c:v>4.6629719999999999</c:v>
                </c:pt>
                <c:pt idx="2291">
                  <c:v>4.6629719999999999</c:v>
                </c:pt>
                <c:pt idx="2292">
                  <c:v>4.662903</c:v>
                </c:pt>
                <c:pt idx="2293">
                  <c:v>4.66275</c:v>
                </c:pt>
                <c:pt idx="2294">
                  <c:v>4.6626970000000005</c:v>
                </c:pt>
                <c:pt idx="2295">
                  <c:v>4.6626670000000008</c:v>
                </c:pt>
                <c:pt idx="2296">
                  <c:v>4.6625899999999998</c:v>
                </c:pt>
                <c:pt idx="2297">
                  <c:v>4.6624219999999994</c:v>
                </c:pt>
                <c:pt idx="2298">
                  <c:v>4.6623609999999998</c:v>
                </c:pt>
                <c:pt idx="2299">
                  <c:v>4.6623609999999998</c:v>
                </c:pt>
                <c:pt idx="2300">
                  <c:v>4.6622159999999999</c:v>
                </c:pt>
                <c:pt idx="2301">
                  <c:v>4.6621090000000001</c:v>
                </c:pt>
                <c:pt idx="2302">
                  <c:v>4.6620629999999998</c:v>
                </c:pt>
                <c:pt idx="2303">
                  <c:v>4.6620559999999998</c:v>
                </c:pt>
                <c:pt idx="2304">
                  <c:v>4.6619570000000001</c:v>
                </c:pt>
                <c:pt idx="2305">
                  <c:v>4.66188</c:v>
                </c:pt>
                <c:pt idx="2306">
                  <c:v>4.6617499999999996</c:v>
                </c:pt>
                <c:pt idx="2307">
                  <c:v>4.6617499999999996</c:v>
                </c:pt>
                <c:pt idx="2308">
                  <c:v>4.6617049999999995</c:v>
                </c:pt>
                <c:pt idx="2309">
                  <c:v>4.6616360000000006</c:v>
                </c:pt>
                <c:pt idx="2310">
                  <c:v>4.6614599999999999</c:v>
                </c:pt>
                <c:pt idx="2311">
                  <c:v>4.6614449999999996</c:v>
                </c:pt>
                <c:pt idx="2312">
                  <c:v>4.6614300000000002</c:v>
                </c:pt>
                <c:pt idx="2313">
                  <c:v>4.6612079999999994</c:v>
                </c:pt>
                <c:pt idx="2314">
                  <c:v>4.6611469999999997</c:v>
                </c:pt>
                <c:pt idx="2315">
                  <c:v>4.6611400000000005</c:v>
                </c:pt>
                <c:pt idx="2316">
                  <c:v>4.661079</c:v>
                </c:pt>
                <c:pt idx="2317">
                  <c:v>4.6609949999999998</c:v>
                </c:pt>
                <c:pt idx="2318">
                  <c:v>4.6608419999999997</c:v>
                </c:pt>
                <c:pt idx="2319">
                  <c:v>4.6608339999999995</c:v>
                </c:pt>
                <c:pt idx="2320">
                  <c:v>4.6608039999999997</c:v>
                </c:pt>
                <c:pt idx="2321">
                  <c:v>4.6606740000000002</c:v>
                </c:pt>
                <c:pt idx="2322">
                  <c:v>4.6605370000000006</c:v>
                </c:pt>
                <c:pt idx="2323">
                  <c:v>4.6605290000000004</c:v>
                </c:pt>
                <c:pt idx="2324">
                  <c:v>4.6604760000000001</c:v>
                </c:pt>
                <c:pt idx="2325">
                  <c:v>4.6602769999999998</c:v>
                </c:pt>
                <c:pt idx="2326">
                  <c:v>4.6602309999999996</c:v>
                </c:pt>
                <c:pt idx="2327">
                  <c:v>4.6602160000000001</c:v>
                </c:pt>
                <c:pt idx="2328">
                  <c:v>4.660094</c:v>
                </c:pt>
                <c:pt idx="2329">
                  <c:v>4.6599489999999992</c:v>
                </c:pt>
                <c:pt idx="2330">
                  <c:v>4.6599179999999993</c:v>
                </c:pt>
                <c:pt idx="2331">
                  <c:v>4.6599179999999993</c:v>
                </c:pt>
                <c:pt idx="2332">
                  <c:v>4.6598190000000006</c:v>
                </c:pt>
                <c:pt idx="2333">
                  <c:v>4.6596820000000001</c:v>
                </c:pt>
                <c:pt idx="2334">
                  <c:v>4.6596130000000002</c:v>
                </c:pt>
                <c:pt idx="2335">
                  <c:v>4.6595519999999997</c:v>
                </c:pt>
                <c:pt idx="2336">
                  <c:v>4.6593609999999996</c:v>
                </c:pt>
                <c:pt idx="2337">
                  <c:v>4.6593149999999994</c:v>
                </c:pt>
                <c:pt idx="2338">
                  <c:v>4.6592470000000006</c:v>
                </c:pt>
                <c:pt idx="2339">
                  <c:v>4.6591550000000002</c:v>
                </c:pt>
                <c:pt idx="2340">
                  <c:v>4.6590100000000003</c:v>
                </c:pt>
                <c:pt idx="2341">
                  <c:v>4.6590020000000001</c:v>
                </c:pt>
                <c:pt idx="2342">
                  <c:v>4.6588959999999995</c:v>
                </c:pt>
                <c:pt idx="2343">
                  <c:v>4.6587579999999997</c:v>
                </c:pt>
                <c:pt idx="2344">
                  <c:v>4.6586970000000001</c:v>
                </c:pt>
                <c:pt idx="2345">
                  <c:v>4.6586129999999999</c:v>
                </c:pt>
                <c:pt idx="2346">
                  <c:v>4.6583920000000001</c:v>
                </c:pt>
                <c:pt idx="2347">
                  <c:v>4.6583839999999999</c:v>
                </c:pt>
                <c:pt idx="2348">
                  <c:v>4.6583230000000002</c:v>
                </c:pt>
                <c:pt idx="2349">
                  <c:v>4.6581169999999998</c:v>
                </c:pt>
                <c:pt idx="2350">
                  <c:v>4.6580789999999999</c:v>
                </c:pt>
                <c:pt idx="2351">
                  <c:v>4.6580409999999999</c:v>
                </c:pt>
                <c:pt idx="2352">
                  <c:v>4.657896</c:v>
                </c:pt>
                <c:pt idx="2353">
                  <c:v>4.6578040000000005</c:v>
                </c:pt>
                <c:pt idx="2354">
                  <c:v>4.657743</c:v>
                </c:pt>
                <c:pt idx="2355">
                  <c:v>4.6575980000000001</c:v>
                </c:pt>
                <c:pt idx="2356">
                  <c:v>4.6575220000000002</c:v>
                </c:pt>
                <c:pt idx="2357">
                  <c:v>4.6574679999999997</c:v>
                </c:pt>
                <c:pt idx="2358">
                  <c:v>4.6573919999999998</c:v>
                </c:pt>
                <c:pt idx="2359">
                  <c:v>4.6572009999999997</c:v>
                </c:pt>
                <c:pt idx="2360">
                  <c:v>4.6571699999999998</c:v>
                </c:pt>
                <c:pt idx="2361">
                  <c:v>4.6570939999999998</c:v>
                </c:pt>
                <c:pt idx="2362">
                  <c:v>4.656949</c:v>
                </c:pt>
                <c:pt idx="2363">
                  <c:v>4.6568959999999997</c:v>
                </c:pt>
                <c:pt idx="2364">
                  <c:v>4.6568649999999998</c:v>
                </c:pt>
                <c:pt idx="2365">
                  <c:v>4.6567430000000005</c:v>
                </c:pt>
                <c:pt idx="2366">
                  <c:v>4.6565600000000007</c:v>
                </c:pt>
                <c:pt idx="2367">
                  <c:v>4.6565450000000004</c:v>
                </c:pt>
                <c:pt idx="2368">
                  <c:v>4.6564069999999997</c:v>
                </c:pt>
                <c:pt idx="2369">
                  <c:v>4.6563159999999995</c:v>
                </c:pt>
                <c:pt idx="2370">
                  <c:v>4.6562549999999998</c:v>
                </c:pt>
                <c:pt idx="2371">
                  <c:v>4.6562010000000003</c:v>
                </c:pt>
                <c:pt idx="2372">
                  <c:v>4.6560330000000008</c:v>
                </c:pt>
                <c:pt idx="2373">
                  <c:v>4.6559489999999997</c:v>
                </c:pt>
                <c:pt idx="2374">
                  <c:v>4.6559409999999994</c:v>
                </c:pt>
                <c:pt idx="2375">
                  <c:v>4.6557209999999998</c:v>
                </c:pt>
                <c:pt idx="2376">
                  <c:v>4.6556440000000006</c:v>
                </c:pt>
                <c:pt idx="2377">
                  <c:v>4.6556440000000006</c:v>
                </c:pt>
                <c:pt idx="2378">
                  <c:v>4.6554909999999996</c:v>
                </c:pt>
                <c:pt idx="2379">
                  <c:v>4.6553389999999997</c:v>
                </c:pt>
                <c:pt idx="2380">
                  <c:v>4.6553310000000003</c:v>
                </c:pt>
                <c:pt idx="2381">
                  <c:v>4.6551020000000003</c:v>
                </c:pt>
                <c:pt idx="2382">
                  <c:v>4.6550330000000004</c:v>
                </c:pt>
                <c:pt idx="2383">
                  <c:v>4.6548500000000006</c:v>
                </c:pt>
                <c:pt idx="2384">
                  <c:v>4.6547359999999998</c:v>
                </c:pt>
                <c:pt idx="2385">
                  <c:v>4.6547280000000004</c:v>
                </c:pt>
                <c:pt idx="2386">
                  <c:v>4.6545909999999999</c:v>
                </c:pt>
                <c:pt idx="2387">
                  <c:v>4.6544379999999999</c:v>
                </c:pt>
                <c:pt idx="2388">
                  <c:v>4.6544229999999995</c:v>
                </c:pt>
                <c:pt idx="2389">
                  <c:v>4.6543010000000002</c:v>
                </c:pt>
                <c:pt idx="2390">
                  <c:v>4.6541329999999999</c:v>
                </c:pt>
                <c:pt idx="2391">
                  <c:v>4.6540870000000005</c:v>
                </c:pt>
                <c:pt idx="2392">
                  <c:v>4.6539260000000002</c:v>
                </c:pt>
                <c:pt idx="2393">
                  <c:v>4.6538120000000003</c:v>
                </c:pt>
                <c:pt idx="2394">
                  <c:v>4.6537659999999992</c:v>
                </c:pt>
                <c:pt idx="2395">
                  <c:v>4.6535829999999994</c:v>
                </c:pt>
                <c:pt idx="2396">
                  <c:v>4.6535069999999994</c:v>
                </c:pt>
                <c:pt idx="2397">
                  <c:v>4.6534309999999994</c:v>
                </c:pt>
                <c:pt idx="2398">
                  <c:v>4.6532549999999997</c:v>
                </c:pt>
                <c:pt idx="2399">
                  <c:v>4.6532020000000003</c:v>
                </c:pt>
                <c:pt idx="2400">
                  <c:v>4.6530490000000002</c:v>
                </c:pt>
                <c:pt idx="2401">
                  <c:v>4.6529120000000006</c:v>
                </c:pt>
                <c:pt idx="2402">
                  <c:v>4.6528890000000001</c:v>
                </c:pt>
                <c:pt idx="2403">
                  <c:v>4.6527050000000001</c:v>
                </c:pt>
                <c:pt idx="2404">
                  <c:v>4.6526059999999996</c:v>
                </c:pt>
                <c:pt idx="2405">
                  <c:v>4.6524989999999997</c:v>
                </c:pt>
                <c:pt idx="2406">
                  <c:v>4.6523389999999996</c:v>
                </c:pt>
                <c:pt idx="2407">
                  <c:v>4.6522709999999998</c:v>
                </c:pt>
                <c:pt idx="2408">
                  <c:v>4.6521030000000003</c:v>
                </c:pt>
                <c:pt idx="2409">
                  <c:v>4.6520190000000001</c:v>
                </c:pt>
                <c:pt idx="2410">
                  <c:v>4.6519650000000006</c:v>
                </c:pt>
                <c:pt idx="2411">
                  <c:v>4.6517359999999996</c:v>
                </c:pt>
                <c:pt idx="2412">
                  <c:v>4.651675</c:v>
                </c:pt>
                <c:pt idx="2413">
                  <c:v>4.6516139999999995</c:v>
                </c:pt>
                <c:pt idx="2414">
                  <c:v>4.6514379999999997</c:v>
                </c:pt>
                <c:pt idx="2415">
                  <c:v>4.65137</c:v>
                </c:pt>
                <c:pt idx="2416">
                  <c:v>4.6512399999999996</c:v>
                </c:pt>
                <c:pt idx="2417">
                  <c:v>4.6510870000000004</c:v>
                </c:pt>
                <c:pt idx="2418">
                  <c:v>4.6510639999999999</c:v>
                </c:pt>
                <c:pt idx="2419">
                  <c:v>4.6508729999999998</c:v>
                </c:pt>
                <c:pt idx="2420">
                  <c:v>4.6507589999999999</c:v>
                </c:pt>
                <c:pt idx="2421">
                  <c:v>4.6507209999999999</c:v>
                </c:pt>
                <c:pt idx="2422">
                  <c:v>4.650506</c:v>
                </c:pt>
                <c:pt idx="2423">
                  <c:v>4.6504530000000006</c:v>
                </c:pt>
                <c:pt idx="2424">
                  <c:v>4.6502850000000002</c:v>
                </c:pt>
                <c:pt idx="2425">
                  <c:v>4.6501629999999992</c:v>
                </c:pt>
                <c:pt idx="2426">
                  <c:v>4.6501250000000001</c:v>
                </c:pt>
                <c:pt idx="2427">
                  <c:v>4.6498889999999999</c:v>
                </c:pt>
                <c:pt idx="2428">
                  <c:v>4.6498429999999997</c:v>
                </c:pt>
                <c:pt idx="2429">
                  <c:v>4.6498200000000001</c:v>
                </c:pt>
                <c:pt idx="2430">
                  <c:v>4.6495829999999998</c:v>
                </c:pt>
                <c:pt idx="2431">
                  <c:v>4.6495370000000005</c:v>
                </c:pt>
                <c:pt idx="2432">
                  <c:v>4.6493079999999996</c:v>
                </c:pt>
                <c:pt idx="2433">
                  <c:v>4.6492319999999996</c:v>
                </c:pt>
                <c:pt idx="2434">
                  <c:v>4.6491790000000002</c:v>
                </c:pt>
                <c:pt idx="2435">
                  <c:v>4.6489729999999998</c:v>
                </c:pt>
                <c:pt idx="2436">
                  <c:v>4.6488890000000005</c:v>
                </c:pt>
                <c:pt idx="2437">
                  <c:v>4.6487129999999999</c:v>
                </c:pt>
                <c:pt idx="2438">
                  <c:v>4.6486220000000005</c:v>
                </c:pt>
                <c:pt idx="2439">
                  <c:v>4.6485300000000001</c:v>
                </c:pt>
                <c:pt idx="2440">
                  <c:v>4.6483309999999998</c:v>
                </c:pt>
                <c:pt idx="2441">
                  <c:v>4.6482549999999998</c:v>
                </c:pt>
                <c:pt idx="2442">
                  <c:v>4.6480870000000003</c:v>
                </c:pt>
                <c:pt idx="2443">
                  <c:v>4.6480110000000003</c:v>
                </c:pt>
                <c:pt idx="2444">
                  <c:v>4.6478280000000005</c:v>
                </c:pt>
                <c:pt idx="2445">
                  <c:v>4.6477060000000003</c:v>
                </c:pt>
                <c:pt idx="2446">
                  <c:v>4.6476139999999999</c:v>
                </c:pt>
                <c:pt idx="2447">
                  <c:v>4.6473999999999993</c:v>
                </c:pt>
                <c:pt idx="2448">
                  <c:v>4.6473230000000001</c:v>
                </c:pt>
                <c:pt idx="2449">
                  <c:v>4.6471030000000004</c:v>
                </c:pt>
                <c:pt idx="2450">
                  <c:v>4.647011</c:v>
                </c:pt>
                <c:pt idx="2451">
                  <c:v>4.6467969999999994</c:v>
                </c:pt>
                <c:pt idx="2452">
                  <c:v>4.6467669999999996</c:v>
                </c:pt>
                <c:pt idx="2453">
                  <c:v>4.6465609999999993</c:v>
                </c:pt>
                <c:pt idx="2454">
                  <c:v>4.6464689999999997</c:v>
                </c:pt>
                <c:pt idx="2455">
                  <c:v>4.6463239999999999</c:v>
                </c:pt>
                <c:pt idx="2456">
                  <c:v>4.6461790000000001</c:v>
                </c:pt>
                <c:pt idx="2457">
                  <c:v>4.6460489999999997</c:v>
                </c:pt>
                <c:pt idx="2458">
                  <c:v>4.6458810000000001</c:v>
                </c:pt>
                <c:pt idx="2459">
                  <c:v>4.6458430000000002</c:v>
                </c:pt>
                <c:pt idx="2460">
                  <c:v>4.6456059999999999</c:v>
                </c:pt>
                <c:pt idx="2461">
                  <c:v>4.6455609999999998</c:v>
                </c:pt>
                <c:pt idx="2462">
                  <c:v>4.6453930000000003</c:v>
                </c:pt>
                <c:pt idx="2463">
                  <c:v>4.6452629999999999</c:v>
                </c:pt>
                <c:pt idx="2464">
                  <c:v>4.6450259999999997</c:v>
                </c:pt>
                <c:pt idx="2465">
                  <c:v>4.6449499999999997</c:v>
                </c:pt>
                <c:pt idx="2466">
                  <c:v>4.6448580000000002</c:v>
                </c:pt>
                <c:pt idx="2467">
                  <c:v>4.6446750000000003</c:v>
                </c:pt>
                <c:pt idx="2468">
                  <c:v>4.6445530000000002</c:v>
                </c:pt>
                <c:pt idx="2469">
                  <c:v>4.644393</c:v>
                </c:pt>
                <c:pt idx="2470">
                  <c:v>4.6443239999999992</c:v>
                </c:pt>
                <c:pt idx="2471">
                  <c:v>4.6440950000000001</c:v>
                </c:pt>
                <c:pt idx="2472">
                  <c:v>4.64398</c:v>
                </c:pt>
                <c:pt idx="2473">
                  <c:v>4.6437669999999995</c:v>
                </c:pt>
                <c:pt idx="2474">
                  <c:v>4.6437359999999996</c:v>
                </c:pt>
                <c:pt idx="2475">
                  <c:v>4.6434610000000003</c:v>
                </c:pt>
                <c:pt idx="2476">
                  <c:v>4.6433999999999997</c:v>
                </c:pt>
                <c:pt idx="2477">
                  <c:v>4.6432250000000002</c:v>
                </c:pt>
                <c:pt idx="2478">
                  <c:v>4.6431250000000004</c:v>
                </c:pt>
                <c:pt idx="2479">
                  <c:v>4.6429799999999997</c:v>
                </c:pt>
                <c:pt idx="2480">
                  <c:v>4.6428199999999995</c:v>
                </c:pt>
                <c:pt idx="2481">
                  <c:v>4.6426300000000005</c:v>
                </c:pt>
                <c:pt idx="2482">
                  <c:v>4.6425069999999993</c:v>
                </c:pt>
                <c:pt idx="2483">
                  <c:v>4.6423160000000001</c:v>
                </c:pt>
                <c:pt idx="2484">
                  <c:v>4.6421950000000001</c:v>
                </c:pt>
                <c:pt idx="2485">
                  <c:v>4.6419880000000004</c:v>
                </c:pt>
                <c:pt idx="2486">
                  <c:v>4.6419040000000003</c:v>
                </c:pt>
                <c:pt idx="2487">
                  <c:v>4.6417290000000007</c:v>
                </c:pt>
                <c:pt idx="2488">
                  <c:v>4.6415990000000003</c:v>
                </c:pt>
                <c:pt idx="2489">
                  <c:v>4.6413779999999996</c:v>
                </c:pt>
                <c:pt idx="2490">
                  <c:v>4.6412940000000003</c:v>
                </c:pt>
                <c:pt idx="2491">
                  <c:v>4.6410489999999998</c:v>
                </c:pt>
                <c:pt idx="2492">
                  <c:v>4.6409880000000001</c:v>
                </c:pt>
                <c:pt idx="2493">
                  <c:v>4.6407290000000003</c:v>
                </c:pt>
                <c:pt idx="2494">
                  <c:v>4.6406220000000005</c:v>
                </c:pt>
                <c:pt idx="2495">
                  <c:v>4.6404160000000001</c:v>
                </c:pt>
                <c:pt idx="2496">
                  <c:v>4.6403169999999996</c:v>
                </c:pt>
                <c:pt idx="2497">
                  <c:v>4.6400879999999995</c:v>
                </c:pt>
                <c:pt idx="2498">
                  <c:v>4.6400350000000001</c:v>
                </c:pt>
                <c:pt idx="2499">
                  <c:v>4.639767</c:v>
                </c:pt>
                <c:pt idx="2500">
                  <c:v>4.639729</c:v>
                </c:pt>
                <c:pt idx="2501">
                  <c:v>4.6394770000000003</c:v>
                </c:pt>
                <c:pt idx="2502">
                  <c:v>4.6393549999999992</c:v>
                </c:pt>
                <c:pt idx="2503">
                  <c:v>4.6391719999999994</c:v>
                </c:pt>
                <c:pt idx="2504">
                  <c:v>4.6390580000000003</c:v>
                </c:pt>
                <c:pt idx="2505">
                  <c:v>4.638852</c:v>
                </c:pt>
                <c:pt idx="2506">
                  <c:v>4.6387520000000002</c:v>
                </c:pt>
                <c:pt idx="2507">
                  <c:v>4.6385540000000001</c:v>
                </c:pt>
                <c:pt idx="2508">
                  <c:v>4.638325</c:v>
                </c:pt>
                <c:pt idx="2509">
                  <c:v>4.6382409999999998</c:v>
                </c:pt>
                <c:pt idx="2510">
                  <c:v>4.6379579999999994</c:v>
                </c:pt>
                <c:pt idx="2511">
                  <c:v>4.6379359999999998</c:v>
                </c:pt>
                <c:pt idx="2512">
                  <c:v>4.6376760000000008</c:v>
                </c:pt>
                <c:pt idx="2513">
                  <c:v>4.6375690000000001</c:v>
                </c:pt>
                <c:pt idx="2514">
                  <c:v>4.63734</c:v>
                </c:pt>
                <c:pt idx="2515">
                  <c:v>4.6371949999999993</c:v>
                </c:pt>
                <c:pt idx="2516">
                  <c:v>4.6370200000000006</c:v>
                </c:pt>
                <c:pt idx="2517">
                  <c:v>4.6367370000000001</c:v>
                </c:pt>
                <c:pt idx="2518">
                  <c:v>4.6366989999999992</c:v>
                </c:pt>
                <c:pt idx="2519">
                  <c:v>4.6364170000000007</c:v>
                </c:pt>
                <c:pt idx="2520">
                  <c:v>4.6362179999999995</c:v>
                </c:pt>
                <c:pt idx="2521">
                  <c:v>4.6361040000000004</c:v>
                </c:pt>
                <c:pt idx="2522">
                  <c:v>4.6359200000000005</c:v>
                </c:pt>
                <c:pt idx="2523">
                  <c:v>4.6357910000000002</c:v>
                </c:pt>
                <c:pt idx="2524">
                  <c:v>4.6355000000000004</c:v>
                </c:pt>
                <c:pt idx="2525">
                  <c:v>4.6354009999999999</c:v>
                </c:pt>
                <c:pt idx="2526">
                  <c:v>4.6351880000000003</c:v>
                </c:pt>
                <c:pt idx="2527">
                  <c:v>4.6349740000000006</c:v>
                </c:pt>
                <c:pt idx="2528">
                  <c:v>4.6348669999999998</c:v>
                </c:pt>
                <c:pt idx="2529">
                  <c:v>4.6345919999999996</c:v>
                </c:pt>
                <c:pt idx="2530">
                  <c:v>4.6345690000000008</c:v>
                </c:pt>
                <c:pt idx="2531">
                  <c:v>4.6342629999999998</c:v>
                </c:pt>
                <c:pt idx="2532">
                  <c:v>4.634118</c:v>
                </c:pt>
                <c:pt idx="2533">
                  <c:v>4.633966</c:v>
                </c:pt>
                <c:pt idx="2534">
                  <c:v>4.6336840000000006</c:v>
                </c:pt>
                <c:pt idx="2535">
                  <c:v>4.6335919999999993</c:v>
                </c:pt>
                <c:pt idx="2536">
                  <c:v>4.6333700000000002</c:v>
                </c:pt>
                <c:pt idx="2537">
                  <c:v>4.6331189999999998</c:v>
                </c:pt>
                <c:pt idx="2538">
                  <c:v>4.6330499999999999</c:v>
                </c:pt>
                <c:pt idx="2539">
                  <c:v>4.6327449999999999</c:v>
                </c:pt>
                <c:pt idx="2540">
                  <c:v>4.632676</c:v>
                </c:pt>
                <c:pt idx="2541">
                  <c:v>4.6324390000000006</c:v>
                </c:pt>
                <c:pt idx="2542">
                  <c:v>4.6321570000000003</c:v>
                </c:pt>
                <c:pt idx="2543">
                  <c:v>4.6320579999999998</c:v>
                </c:pt>
                <c:pt idx="2544">
                  <c:v>4.6318289999999998</c:v>
                </c:pt>
                <c:pt idx="2545">
                  <c:v>4.6317070000000005</c:v>
                </c:pt>
                <c:pt idx="2546">
                  <c:v>4.6314930000000007</c:v>
                </c:pt>
                <c:pt idx="2547">
                  <c:v>4.6312179999999996</c:v>
                </c:pt>
                <c:pt idx="2548">
                  <c:v>4.6310730000000007</c:v>
                </c:pt>
                <c:pt idx="2549">
                  <c:v>4.6308819999999997</c:v>
                </c:pt>
                <c:pt idx="2550">
                  <c:v>4.6306459999999996</c:v>
                </c:pt>
                <c:pt idx="2551">
                  <c:v>4.6304170000000004</c:v>
                </c:pt>
                <c:pt idx="2552">
                  <c:v>4.6302790000000007</c:v>
                </c:pt>
                <c:pt idx="2553">
                  <c:v>4.63002</c:v>
                </c:pt>
                <c:pt idx="2554">
                  <c:v>4.6298819999999994</c:v>
                </c:pt>
                <c:pt idx="2555">
                  <c:v>4.6296910000000002</c:v>
                </c:pt>
                <c:pt idx="2556">
                  <c:v>4.6294009999999997</c:v>
                </c:pt>
                <c:pt idx="2557">
                  <c:v>4.6292489999999997</c:v>
                </c:pt>
                <c:pt idx="2558">
                  <c:v>4.6290810000000002</c:v>
                </c:pt>
                <c:pt idx="2559">
                  <c:v>4.628806</c:v>
                </c:pt>
                <c:pt idx="2560">
                  <c:v>4.6286149999999999</c:v>
                </c:pt>
                <c:pt idx="2561">
                  <c:v>4.6284470000000004</c:v>
                </c:pt>
                <c:pt idx="2562">
                  <c:v>4.6282030000000001</c:v>
                </c:pt>
                <c:pt idx="2563">
                  <c:v>4.6280349999999997</c:v>
                </c:pt>
                <c:pt idx="2564">
                  <c:v>4.6278670000000002</c:v>
                </c:pt>
                <c:pt idx="2565">
                  <c:v>4.6275919999999999</c:v>
                </c:pt>
                <c:pt idx="2566">
                  <c:v>4.627478</c:v>
                </c:pt>
                <c:pt idx="2567">
                  <c:v>4.6272409999999997</c:v>
                </c:pt>
                <c:pt idx="2568">
                  <c:v>4.6269750000000007</c:v>
                </c:pt>
                <c:pt idx="2569">
                  <c:v>4.626684</c:v>
                </c:pt>
                <c:pt idx="2570">
                  <c:v>4.6265770000000002</c:v>
                </c:pt>
                <c:pt idx="2571">
                  <c:v>4.6263329999999998</c:v>
                </c:pt>
                <c:pt idx="2572">
                  <c:v>4.626036</c:v>
                </c:pt>
                <c:pt idx="2573">
                  <c:v>4.6258980000000003</c:v>
                </c:pt>
                <c:pt idx="2574">
                  <c:v>4.6257070000000002</c:v>
                </c:pt>
                <c:pt idx="2575">
                  <c:v>4.6254170000000006</c:v>
                </c:pt>
                <c:pt idx="2576">
                  <c:v>4.625165</c:v>
                </c:pt>
                <c:pt idx="2577">
                  <c:v>4.6249669999999998</c:v>
                </c:pt>
                <c:pt idx="2578">
                  <c:v>4.6248069999999997</c:v>
                </c:pt>
                <c:pt idx="2579">
                  <c:v>4.6245010000000004</c:v>
                </c:pt>
                <c:pt idx="2580">
                  <c:v>4.6242489999999998</c:v>
                </c:pt>
                <c:pt idx="2581">
                  <c:v>4.6241499999999993</c:v>
                </c:pt>
                <c:pt idx="2582">
                  <c:v>4.6238830000000002</c:v>
                </c:pt>
                <c:pt idx="2583">
                  <c:v>4.6235850000000003</c:v>
                </c:pt>
                <c:pt idx="2584">
                  <c:v>4.6232879999999996</c:v>
                </c:pt>
                <c:pt idx="2585">
                  <c:v>4.6232420000000003</c:v>
                </c:pt>
                <c:pt idx="2586">
                  <c:v>4.6229750000000003</c:v>
                </c:pt>
                <c:pt idx="2587">
                  <c:v>4.6226769999999995</c:v>
                </c:pt>
                <c:pt idx="2588">
                  <c:v>4.6224480000000003</c:v>
                </c:pt>
                <c:pt idx="2589">
                  <c:v>4.6223029999999996</c:v>
                </c:pt>
                <c:pt idx="2590">
                  <c:v>4.6220510000000008</c:v>
                </c:pt>
                <c:pt idx="2591">
                  <c:v>4.6217990000000002</c:v>
                </c:pt>
                <c:pt idx="2592">
                  <c:v>4.6215399999999995</c:v>
                </c:pt>
                <c:pt idx="2593">
                  <c:v>4.6214019999999998</c:v>
                </c:pt>
                <c:pt idx="2594">
                  <c:v>4.6211270000000004</c:v>
                </c:pt>
                <c:pt idx="2595">
                  <c:v>4.6208450000000001</c:v>
                </c:pt>
                <c:pt idx="2596">
                  <c:v>4.6206689999999995</c:v>
                </c:pt>
                <c:pt idx="2597">
                  <c:v>4.6203789999999998</c:v>
                </c:pt>
                <c:pt idx="2598">
                  <c:v>4.6201809999999996</c:v>
                </c:pt>
                <c:pt idx="2599">
                  <c:v>4.6199060000000003</c:v>
                </c:pt>
                <c:pt idx="2600">
                  <c:v>4.6196159999999997</c:v>
                </c:pt>
                <c:pt idx="2601">
                  <c:v>4.6193490000000006</c:v>
                </c:pt>
                <c:pt idx="2602">
                  <c:v>4.6190429999999996</c:v>
                </c:pt>
                <c:pt idx="2603">
                  <c:v>4.6187529999999999</c:v>
                </c:pt>
                <c:pt idx="2604">
                  <c:v>4.618608</c:v>
                </c:pt>
                <c:pt idx="2605">
                  <c:v>4.6183950000000005</c:v>
                </c:pt>
                <c:pt idx="2606">
                  <c:v>4.6180890000000003</c:v>
                </c:pt>
                <c:pt idx="2607">
                  <c:v>4.617807</c:v>
                </c:pt>
                <c:pt idx="2608">
                  <c:v>4.6176390000000005</c:v>
                </c:pt>
                <c:pt idx="2609">
                  <c:v>4.6174399999999993</c:v>
                </c:pt>
                <c:pt idx="2610">
                  <c:v>4.6171730000000002</c:v>
                </c:pt>
                <c:pt idx="2611">
                  <c:v>4.61686</c:v>
                </c:pt>
                <c:pt idx="2612">
                  <c:v>4.6165780000000005</c:v>
                </c:pt>
                <c:pt idx="2613">
                  <c:v>4.6163259999999999</c:v>
                </c:pt>
                <c:pt idx="2614">
                  <c:v>4.6161349999999999</c:v>
                </c:pt>
                <c:pt idx="2615">
                  <c:v>4.6159210000000002</c:v>
                </c:pt>
                <c:pt idx="2616">
                  <c:v>4.6156459999999999</c:v>
                </c:pt>
                <c:pt idx="2617">
                  <c:v>4.6153180000000003</c:v>
                </c:pt>
                <c:pt idx="2618">
                  <c:v>4.615043</c:v>
                </c:pt>
                <c:pt idx="2619">
                  <c:v>4.6147229999999997</c:v>
                </c:pt>
                <c:pt idx="2620">
                  <c:v>4.6144249999999998</c:v>
                </c:pt>
                <c:pt idx="2621">
                  <c:v>4.6141350000000001</c:v>
                </c:pt>
                <c:pt idx="2622">
                  <c:v>4.6138529999999998</c:v>
                </c:pt>
                <c:pt idx="2623">
                  <c:v>4.613639</c:v>
                </c:pt>
                <c:pt idx="2624">
                  <c:v>4.613372</c:v>
                </c:pt>
                <c:pt idx="2625">
                  <c:v>4.6131120000000001</c:v>
                </c:pt>
                <c:pt idx="2626">
                  <c:v>4.6128609999999997</c:v>
                </c:pt>
                <c:pt idx="2627">
                  <c:v>4.6125929999999995</c:v>
                </c:pt>
                <c:pt idx="2628">
                  <c:v>4.6122800000000002</c:v>
                </c:pt>
                <c:pt idx="2629">
                  <c:v>4.6119909999999997</c:v>
                </c:pt>
                <c:pt idx="2630">
                  <c:v>4.6116919999999997</c:v>
                </c:pt>
                <c:pt idx="2631">
                  <c:v>4.6114179999999996</c:v>
                </c:pt>
                <c:pt idx="2632">
                  <c:v>4.6111659999999999</c:v>
                </c:pt>
                <c:pt idx="2633">
                  <c:v>4.6109369999999998</c:v>
                </c:pt>
                <c:pt idx="2634">
                  <c:v>4.6106850000000001</c:v>
                </c:pt>
                <c:pt idx="2635">
                  <c:v>4.6104329999999996</c:v>
                </c:pt>
                <c:pt idx="2636">
                  <c:v>4.6101200000000002</c:v>
                </c:pt>
                <c:pt idx="2637">
                  <c:v>4.6098459999999992</c:v>
                </c:pt>
                <c:pt idx="2638">
                  <c:v>4.60954</c:v>
                </c:pt>
                <c:pt idx="2639">
                  <c:v>4.609235</c:v>
                </c:pt>
                <c:pt idx="2640">
                  <c:v>4.6089219999999997</c:v>
                </c:pt>
                <c:pt idx="2641">
                  <c:v>4.608625</c:v>
                </c:pt>
                <c:pt idx="2642">
                  <c:v>4.6083190000000007</c:v>
                </c:pt>
                <c:pt idx="2643">
                  <c:v>4.6080139999999998</c:v>
                </c:pt>
                <c:pt idx="2644">
                  <c:v>4.6077079999999997</c:v>
                </c:pt>
                <c:pt idx="2645">
                  <c:v>4.6074030000000006</c:v>
                </c:pt>
                <c:pt idx="2646">
                  <c:v>4.6070979999999997</c:v>
                </c:pt>
                <c:pt idx="2647">
                  <c:v>4.6067920000000004</c:v>
                </c:pt>
                <c:pt idx="2648">
                  <c:v>4.6064870000000004</c:v>
                </c:pt>
                <c:pt idx="2649">
                  <c:v>4.6061890000000005</c:v>
                </c:pt>
                <c:pt idx="2650">
                  <c:v>4.6058760000000003</c:v>
                </c:pt>
                <c:pt idx="2651">
                  <c:v>4.6055710000000003</c:v>
                </c:pt>
                <c:pt idx="2652">
                  <c:v>4.6052659999999994</c:v>
                </c:pt>
                <c:pt idx="2653">
                  <c:v>4.6049600000000002</c:v>
                </c:pt>
                <c:pt idx="2654">
                  <c:v>4.6046930000000001</c:v>
                </c:pt>
                <c:pt idx="2655">
                  <c:v>4.6043500000000002</c:v>
                </c:pt>
                <c:pt idx="2656">
                  <c:v>4.6040600000000005</c:v>
                </c:pt>
                <c:pt idx="2657">
                  <c:v>4.6037079999999992</c:v>
                </c:pt>
                <c:pt idx="2658">
                  <c:v>4.6034189999999997</c:v>
                </c:pt>
                <c:pt idx="2659">
                  <c:v>4.6031360000000001</c:v>
                </c:pt>
                <c:pt idx="2660">
                  <c:v>4.6026930000000004</c:v>
                </c:pt>
                <c:pt idx="2661">
                  <c:v>4.6023959999999997</c:v>
                </c:pt>
                <c:pt idx="2662">
                  <c:v>4.6020370000000002</c:v>
                </c:pt>
                <c:pt idx="2663">
                  <c:v>4.6016319999999995</c:v>
                </c:pt>
                <c:pt idx="2664">
                  <c:v>4.6013500000000001</c:v>
                </c:pt>
                <c:pt idx="2665">
                  <c:v>4.6010059999999999</c:v>
                </c:pt>
                <c:pt idx="2666">
                  <c:v>4.6006859999999996</c:v>
                </c:pt>
                <c:pt idx="2667">
                  <c:v>4.6003800000000004</c:v>
                </c:pt>
                <c:pt idx="2668">
                  <c:v>4.6000749999999995</c:v>
                </c:pt>
                <c:pt idx="2669">
                  <c:v>4.5997700000000004</c:v>
                </c:pt>
                <c:pt idx="2670">
                  <c:v>4.5994640000000002</c:v>
                </c:pt>
                <c:pt idx="2671">
                  <c:v>4.5991210000000002</c:v>
                </c:pt>
                <c:pt idx="2672">
                  <c:v>4.598808</c:v>
                </c:pt>
                <c:pt idx="2673">
                  <c:v>4.5984410000000002</c:v>
                </c:pt>
                <c:pt idx="2674">
                  <c:v>4.5980370000000006</c:v>
                </c:pt>
                <c:pt idx="2675">
                  <c:v>4.5976470000000003</c:v>
                </c:pt>
                <c:pt idx="2676">
                  <c:v>4.5973269999999999</c:v>
                </c:pt>
                <c:pt idx="2677">
                  <c:v>4.5969989999999994</c:v>
                </c:pt>
                <c:pt idx="2678">
                  <c:v>4.5966480000000001</c:v>
                </c:pt>
                <c:pt idx="2679">
                  <c:v>4.596152</c:v>
                </c:pt>
                <c:pt idx="2680">
                  <c:v>4.5958620000000003</c:v>
                </c:pt>
                <c:pt idx="2681">
                  <c:v>4.5955409999999999</c:v>
                </c:pt>
                <c:pt idx="2682">
                  <c:v>4.5951899999999997</c:v>
                </c:pt>
                <c:pt idx="2683">
                  <c:v>4.5948700000000002</c:v>
                </c:pt>
                <c:pt idx="2684">
                  <c:v>4.5944570000000002</c:v>
                </c:pt>
                <c:pt idx="2685">
                  <c:v>4.5939690000000004</c:v>
                </c:pt>
                <c:pt idx="2686">
                  <c:v>4.5936639999999995</c:v>
                </c:pt>
                <c:pt idx="2687">
                  <c:v>4.5933580000000003</c:v>
                </c:pt>
                <c:pt idx="2688">
                  <c:v>4.5930530000000003</c:v>
                </c:pt>
                <c:pt idx="2689">
                  <c:v>4.5926180000000008</c:v>
                </c:pt>
                <c:pt idx="2690">
                  <c:v>4.5922740000000006</c:v>
                </c:pt>
                <c:pt idx="2691">
                  <c:v>4.5918390000000002</c:v>
                </c:pt>
                <c:pt idx="2692">
                  <c:v>4.5915189999999999</c:v>
                </c:pt>
                <c:pt idx="2693">
                  <c:v>4.5910379999999993</c:v>
                </c:pt>
                <c:pt idx="2694">
                  <c:v>4.5906479999999998</c:v>
                </c:pt>
                <c:pt idx="2695">
                  <c:v>4.5903049999999999</c:v>
                </c:pt>
                <c:pt idx="2696">
                  <c:v>4.5899229999999998</c:v>
                </c:pt>
                <c:pt idx="2697">
                  <c:v>4.5895339999999996</c:v>
                </c:pt>
                <c:pt idx="2698">
                  <c:v>4.589099</c:v>
                </c:pt>
                <c:pt idx="2699">
                  <c:v>4.5887780000000005</c:v>
                </c:pt>
                <c:pt idx="2700">
                  <c:v>4.5883659999999997</c:v>
                </c:pt>
                <c:pt idx="2701">
                  <c:v>4.5878620000000003</c:v>
                </c:pt>
                <c:pt idx="2702">
                  <c:v>4.5875569999999994</c:v>
                </c:pt>
                <c:pt idx="2703">
                  <c:v>4.5870990000000003</c:v>
                </c:pt>
                <c:pt idx="2704">
                  <c:v>4.5866559999999996</c:v>
                </c:pt>
                <c:pt idx="2705">
                  <c:v>4.5863199999999997</c:v>
                </c:pt>
                <c:pt idx="2706">
                  <c:v>4.5859610000000002</c:v>
                </c:pt>
                <c:pt idx="2707">
                  <c:v>4.5854499999999998</c:v>
                </c:pt>
                <c:pt idx="2708">
                  <c:v>4.5851139999999999</c:v>
                </c:pt>
                <c:pt idx="2709">
                  <c:v>4.584625</c:v>
                </c:pt>
                <c:pt idx="2710">
                  <c:v>4.5841980000000007</c:v>
                </c:pt>
                <c:pt idx="2711">
                  <c:v>4.5838700000000001</c:v>
                </c:pt>
                <c:pt idx="2712">
                  <c:v>4.5834040000000007</c:v>
                </c:pt>
                <c:pt idx="2713">
                  <c:v>4.5829769999999996</c:v>
                </c:pt>
                <c:pt idx="2714">
                  <c:v>4.582649</c:v>
                </c:pt>
                <c:pt idx="2715">
                  <c:v>4.5820990000000004</c:v>
                </c:pt>
                <c:pt idx="2716">
                  <c:v>4.5817560000000004</c:v>
                </c:pt>
                <c:pt idx="2717">
                  <c:v>4.5812669999999995</c:v>
                </c:pt>
                <c:pt idx="2718">
                  <c:v>4.580832</c:v>
                </c:pt>
                <c:pt idx="2719">
                  <c:v>4.5803289999999999</c:v>
                </c:pt>
                <c:pt idx="2720">
                  <c:v>4.5799240000000001</c:v>
                </c:pt>
                <c:pt idx="2721">
                  <c:v>4.5794509999999997</c:v>
                </c:pt>
                <c:pt idx="2722">
                  <c:v>4.579008</c:v>
                </c:pt>
                <c:pt idx="2723">
                  <c:v>4.5784970000000005</c:v>
                </c:pt>
                <c:pt idx="2724">
                  <c:v>4.5780690000000002</c:v>
                </c:pt>
                <c:pt idx="2725">
                  <c:v>4.577642</c:v>
                </c:pt>
                <c:pt idx="2726">
                  <c:v>4.5771679999999995</c:v>
                </c:pt>
                <c:pt idx="2727">
                  <c:v>4.5765880000000001</c:v>
                </c:pt>
                <c:pt idx="2728">
                  <c:v>4.5762450000000001</c:v>
                </c:pt>
                <c:pt idx="2729">
                  <c:v>4.5756490000000003</c:v>
                </c:pt>
                <c:pt idx="2730">
                  <c:v>4.5752220000000001</c:v>
                </c:pt>
                <c:pt idx="2731">
                  <c:v>4.5747179999999998</c:v>
                </c:pt>
                <c:pt idx="2732">
                  <c:v>4.5741839999999998</c:v>
                </c:pt>
                <c:pt idx="2733">
                  <c:v>4.5737410000000001</c:v>
                </c:pt>
                <c:pt idx="2734">
                  <c:v>4.5732369999999998</c:v>
                </c:pt>
                <c:pt idx="2735">
                  <c:v>4.5728249999999999</c:v>
                </c:pt>
                <c:pt idx="2736">
                  <c:v>4.5722909999999999</c:v>
                </c:pt>
                <c:pt idx="2737">
                  <c:v>4.5718559999999995</c:v>
                </c:pt>
                <c:pt idx="2738">
                  <c:v>4.5713670000000004</c:v>
                </c:pt>
                <c:pt idx="2739">
                  <c:v>4.5707719999999998</c:v>
                </c:pt>
                <c:pt idx="2740">
                  <c:v>4.5703360000000002</c:v>
                </c:pt>
                <c:pt idx="2741">
                  <c:v>4.5698480000000004</c:v>
                </c:pt>
                <c:pt idx="2742">
                  <c:v>4.5692449999999996</c:v>
                </c:pt>
                <c:pt idx="2743">
                  <c:v>4.5687030000000002</c:v>
                </c:pt>
                <c:pt idx="2744">
                  <c:v>4.5682910000000003</c:v>
                </c:pt>
                <c:pt idx="2745">
                  <c:v>4.5677110000000001</c:v>
                </c:pt>
                <c:pt idx="2746">
                  <c:v>4.567177</c:v>
                </c:pt>
                <c:pt idx="2747">
                  <c:v>4.5666199999999995</c:v>
                </c:pt>
                <c:pt idx="2748">
                  <c:v>4.5661610000000001</c:v>
                </c:pt>
                <c:pt idx="2749">
                  <c:v>4.5655739999999998</c:v>
                </c:pt>
                <c:pt idx="2750">
                  <c:v>4.5650240000000002</c:v>
                </c:pt>
                <c:pt idx="2751">
                  <c:v>4.5644440000000008</c:v>
                </c:pt>
                <c:pt idx="2752">
                  <c:v>4.5639940000000001</c:v>
                </c:pt>
                <c:pt idx="2753">
                  <c:v>4.5634369999999995</c:v>
                </c:pt>
                <c:pt idx="2754">
                  <c:v>4.5628329999999995</c:v>
                </c:pt>
                <c:pt idx="2755">
                  <c:v>4.5622610000000003</c:v>
                </c:pt>
                <c:pt idx="2756">
                  <c:v>4.5616880000000002</c:v>
                </c:pt>
                <c:pt idx="2757">
                  <c:v>4.5610629999999999</c:v>
                </c:pt>
                <c:pt idx="2758">
                  <c:v>4.5605209999999996</c:v>
                </c:pt>
                <c:pt idx="2759">
                  <c:v>4.5598720000000004</c:v>
                </c:pt>
                <c:pt idx="2760">
                  <c:v>4.5593529999999998</c:v>
                </c:pt>
                <c:pt idx="2761">
                  <c:v>4.5588259999999998</c:v>
                </c:pt>
                <c:pt idx="2762">
                  <c:v>4.5582380000000002</c:v>
                </c:pt>
                <c:pt idx="2763">
                  <c:v>4.5576350000000003</c:v>
                </c:pt>
                <c:pt idx="2764">
                  <c:v>4.5570249999999994</c:v>
                </c:pt>
                <c:pt idx="2765">
                  <c:v>4.5564140000000002</c:v>
                </c:pt>
                <c:pt idx="2766">
                  <c:v>4.5558040000000002</c:v>
                </c:pt>
                <c:pt idx="2767">
                  <c:v>4.5551240000000002</c:v>
                </c:pt>
                <c:pt idx="2768">
                  <c:v>4.554513</c:v>
                </c:pt>
                <c:pt idx="2769">
                  <c:v>4.5539329999999998</c:v>
                </c:pt>
                <c:pt idx="2770">
                  <c:v>4.553299</c:v>
                </c:pt>
                <c:pt idx="2771">
                  <c:v>4.5526350000000004</c:v>
                </c:pt>
                <c:pt idx="2772">
                  <c:v>4.5520170000000002</c:v>
                </c:pt>
                <c:pt idx="2773">
                  <c:v>4.5514070000000002</c:v>
                </c:pt>
                <c:pt idx="2774">
                  <c:v>4.5507039999999996</c:v>
                </c:pt>
                <c:pt idx="2775">
                  <c:v>4.5500020000000001</c:v>
                </c:pt>
                <c:pt idx="2776">
                  <c:v>4.5493920000000001</c:v>
                </c:pt>
                <c:pt idx="2777">
                  <c:v>4.5487500000000001</c:v>
                </c:pt>
                <c:pt idx="2778">
                  <c:v>4.5480410000000004</c:v>
                </c:pt>
                <c:pt idx="2779">
                  <c:v>4.5473379999999999</c:v>
                </c:pt>
                <c:pt idx="2780">
                  <c:v>4.5466440000000006</c:v>
                </c:pt>
                <c:pt idx="2781">
                  <c:v>4.5460330000000004</c:v>
                </c:pt>
                <c:pt idx="2782">
                  <c:v>4.5453990000000006</c:v>
                </c:pt>
                <c:pt idx="2783">
                  <c:v>4.5446279999999994</c:v>
                </c:pt>
                <c:pt idx="2784">
                  <c:v>4.5438960000000002</c:v>
                </c:pt>
                <c:pt idx="2785">
                  <c:v>4.5432240000000004</c:v>
                </c:pt>
                <c:pt idx="2786">
                  <c:v>4.5424150000000001</c:v>
                </c:pt>
                <c:pt idx="2787">
                  <c:v>4.5417360000000002</c:v>
                </c:pt>
                <c:pt idx="2788">
                  <c:v>4.5411250000000001</c:v>
                </c:pt>
                <c:pt idx="2789">
                  <c:v>4.5402849999999999</c:v>
                </c:pt>
                <c:pt idx="2790">
                  <c:v>4.5396289999999997</c:v>
                </c:pt>
                <c:pt idx="2791">
                  <c:v>4.5388190000000002</c:v>
                </c:pt>
                <c:pt idx="2792">
                  <c:v>4.5379949999999996</c:v>
                </c:pt>
                <c:pt idx="2793">
                  <c:v>4.5372250000000003</c:v>
                </c:pt>
                <c:pt idx="2794">
                  <c:v>4.5365219999999997</c:v>
                </c:pt>
                <c:pt idx="2795">
                  <c:v>4.5356519999999998</c:v>
                </c:pt>
                <c:pt idx="2796">
                  <c:v>4.5349960000000005</c:v>
                </c:pt>
                <c:pt idx="2797">
                  <c:v>4.5341870000000002</c:v>
                </c:pt>
                <c:pt idx="2798">
                  <c:v>4.5334459999999996</c:v>
                </c:pt>
                <c:pt idx="2799">
                  <c:v>4.5325759999999997</c:v>
                </c:pt>
                <c:pt idx="2800">
                  <c:v>4.5317059999999998</c:v>
                </c:pt>
                <c:pt idx="2801">
                  <c:v>4.5310110000000003</c:v>
                </c:pt>
                <c:pt idx="2802">
                  <c:v>4.5301409999999995</c:v>
                </c:pt>
                <c:pt idx="2803">
                  <c:v>4.5293390000000002</c:v>
                </c:pt>
                <c:pt idx="2804">
                  <c:v>4.5284769999999996</c:v>
                </c:pt>
                <c:pt idx="2805">
                  <c:v>4.5277139999999996</c:v>
                </c:pt>
                <c:pt idx="2806">
                  <c:v>4.5267749999999998</c:v>
                </c:pt>
                <c:pt idx="2807">
                  <c:v>4.5257749999999994</c:v>
                </c:pt>
                <c:pt idx="2808">
                  <c:v>4.5249430000000004</c:v>
                </c:pt>
                <c:pt idx="2809">
                  <c:v>4.5240499999999999</c:v>
                </c:pt>
                <c:pt idx="2810">
                  <c:v>4.5232030000000005</c:v>
                </c:pt>
                <c:pt idx="2811">
                  <c:v>4.5222790000000002</c:v>
                </c:pt>
                <c:pt idx="2812">
                  <c:v>4.5213019999999995</c:v>
                </c:pt>
                <c:pt idx="2813">
                  <c:v>4.5203860000000002</c:v>
                </c:pt>
                <c:pt idx="2814">
                  <c:v>4.5194700000000001</c:v>
                </c:pt>
                <c:pt idx="2815">
                  <c:v>4.5185690000000003</c:v>
                </c:pt>
                <c:pt idx="2816">
                  <c:v>4.5176379999999998</c:v>
                </c:pt>
                <c:pt idx="2817">
                  <c:v>4.5167219999999997</c:v>
                </c:pt>
                <c:pt idx="2818">
                  <c:v>4.515676</c:v>
                </c:pt>
                <c:pt idx="2819">
                  <c:v>4.5146000000000006</c:v>
                </c:pt>
                <c:pt idx="2820">
                  <c:v>4.5136690000000002</c:v>
                </c:pt>
                <c:pt idx="2821">
                  <c:v>4.5127299999999995</c:v>
                </c:pt>
                <c:pt idx="2822">
                  <c:v>4.5116769999999997</c:v>
                </c:pt>
                <c:pt idx="2823">
                  <c:v>4.510624</c:v>
                </c:pt>
                <c:pt idx="2824">
                  <c:v>4.5096540000000003</c:v>
                </c:pt>
                <c:pt idx="2825">
                  <c:v>4.5085319999999998</c:v>
                </c:pt>
                <c:pt idx="2826">
                  <c:v>4.5075240000000001</c:v>
                </c:pt>
                <c:pt idx="2827">
                  <c:v>4.5064089999999997</c:v>
                </c:pt>
                <c:pt idx="2828">
                  <c:v>4.5054170000000004</c:v>
                </c:pt>
                <c:pt idx="2829">
                  <c:v>4.5042039999999997</c:v>
                </c:pt>
                <c:pt idx="2830">
                  <c:v>4.5031499999999998</c:v>
                </c:pt>
                <c:pt idx="2831">
                  <c:v>4.5019750000000007</c:v>
                </c:pt>
                <c:pt idx="2832">
                  <c:v>4.500845</c:v>
                </c:pt>
                <c:pt idx="2833">
                  <c:v>4.4997309999999997</c:v>
                </c:pt>
                <c:pt idx="2834">
                  <c:v>4.4985550000000005</c:v>
                </c:pt>
                <c:pt idx="2835">
                  <c:v>4.4974720000000001</c:v>
                </c:pt>
                <c:pt idx="2836">
                  <c:v>4.4962580000000001</c:v>
                </c:pt>
                <c:pt idx="2837">
                  <c:v>4.495044</c:v>
                </c:pt>
                <c:pt idx="2838">
                  <c:v>4.4938310000000001</c:v>
                </c:pt>
                <c:pt idx="2839">
                  <c:v>4.4925940000000004</c:v>
                </c:pt>
                <c:pt idx="2840">
                  <c:v>4.4912960000000002</c:v>
                </c:pt>
                <c:pt idx="2841">
                  <c:v>4.4901049999999998</c:v>
                </c:pt>
                <c:pt idx="2842">
                  <c:v>4.4888310000000002</c:v>
                </c:pt>
                <c:pt idx="2843">
                  <c:v>4.4874869999999998</c:v>
                </c:pt>
                <c:pt idx="2844">
                  <c:v>4.4861510000000004</c:v>
                </c:pt>
                <c:pt idx="2845">
                  <c:v>4.4848990000000004</c:v>
                </c:pt>
                <c:pt idx="2846">
                  <c:v>4.4834570000000005</c:v>
                </c:pt>
                <c:pt idx="2847">
                  <c:v>4.4822290000000002</c:v>
                </c:pt>
                <c:pt idx="2848">
                  <c:v>4.4807479999999993</c:v>
                </c:pt>
                <c:pt idx="2849">
                  <c:v>4.4793890000000003</c:v>
                </c:pt>
                <c:pt idx="2850">
                  <c:v>4.4779539999999995</c:v>
                </c:pt>
                <c:pt idx="2851">
                  <c:v>4.4765569999999997</c:v>
                </c:pt>
                <c:pt idx="2852">
                  <c:v>4.4750829999999997</c:v>
                </c:pt>
                <c:pt idx="2853">
                  <c:v>4.4736180000000001</c:v>
                </c:pt>
                <c:pt idx="2854">
                  <c:v>4.4721450000000003</c:v>
                </c:pt>
                <c:pt idx="2855">
                  <c:v>4.470618</c:v>
                </c:pt>
                <c:pt idx="2856">
                  <c:v>4.4691070000000002</c:v>
                </c:pt>
                <c:pt idx="2857">
                  <c:v>4.4675649999999996</c:v>
                </c:pt>
                <c:pt idx="2858">
                  <c:v>4.4660389999999994</c:v>
                </c:pt>
                <c:pt idx="2859">
                  <c:v>4.4644430000000002</c:v>
                </c:pt>
                <c:pt idx="2860">
                  <c:v>4.462688</c:v>
                </c:pt>
                <c:pt idx="2861">
                  <c:v>4.4611530000000004</c:v>
                </c:pt>
                <c:pt idx="2862">
                  <c:v>4.4595130000000003</c:v>
                </c:pt>
                <c:pt idx="2863">
                  <c:v>4.4577939999999998</c:v>
                </c:pt>
                <c:pt idx="2864">
                  <c:v>4.4560690000000003</c:v>
                </c:pt>
                <c:pt idx="2865">
                  <c:v>4.4544129999999997</c:v>
                </c:pt>
                <c:pt idx="2866">
                  <c:v>4.452566</c:v>
                </c:pt>
                <c:pt idx="2867">
                  <c:v>4.4506880000000004</c:v>
                </c:pt>
                <c:pt idx="2868">
                  <c:v>4.4489170000000007</c:v>
                </c:pt>
                <c:pt idx="2869">
                  <c:v>4.4471080000000001</c:v>
                </c:pt>
                <c:pt idx="2870">
                  <c:v>4.445093</c:v>
                </c:pt>
                <c:pt idx="2871">
                  <c:v>4.4433299999999996</c:v>
                </c:pt>
                <c:pt idx="2872">
                  <c:v>4.4413830000000001</c:v>
                </c:pt>
                <c:pt idx="2873">
                  <c:v>4.4392839999999998</c:v>
                </c:pt>
                <c:pt idx="2874">
                  <c:v>4.4373909999999999</c:v>
                </c:pt>
                <c:pt idx="2875">
                  <c:v>4.4354680000000002</c:v>
                </c:pt>
                <c:pt idx="2876">
                  <c:v>4.4333609999999997</c:v>
                </c:pt>
                <c:pt idx="2877">
                  <c:v>4.4312319999999996</c:v>
                </c:pt>
                <c:pt idx="2878">
                  <c:v>4.4291330000000002</c:v>
                </c:pt>
                <c:pt idx="2879">
                  <c:v>4.4269350000000003</c:v>
                </c:pt>
                <c:pt idx="2880">
                  <c:v>4.4247899999999998</c:v>
                </c:pt>
                <c:pt idx="2881">
                  <c:v>4.4226220000000005</c:v>
                </c:pt>
                <c:pt idx="2882">
                  <c:v>4.4203090000000005</c:v>
                </c:pt>
                <c:pt idx="2883">
                  <c:v>4.4180570000000001</c:v>
                </c:pt>
                <c:pt idx="2884">
                  <c:v>4.4156599999999999</c:v>
                </c:pt>
                <c:pt idx="2885">
                  <c:v>4.4132709999999999</c:v>
                </c:pt>
                <c:pt idx="2886">
                  <c:v>4.4108970000000003</c:v>
                </c:pt>
                <c:pt idx="2887">
                  <c:v>4.4084089999999998</c:v>
                </c:pt>
                <c:pt idx="2888">
                  <c:v>4.405913</c:v>
                </c:pt>
                <c:pt idx="2889">
                  <c:v>4.4033860000000002</c:v>
                </c:pt>
                <c:pt idx="2890">
                  <c:v>4.4007830000000006</c:v>
                </c:pt>
                <c:pt idx="2891">
                  <c:v>4.3981430000000001</c:v>
                </c:pt>
                <c:pt idx="2892">
                  <c:v>4.3954939999999993</c:v>
                </c:pt>
                <c:pt idx="2893">
                  <c:v>4.3927459999999998</c:v>
                </c:pt>
                <c:pt idx="2894">
                  <c:v>4.3899819999999998</c:v>
                </c:pt>
                <c:pt idx="2895">
                  <c:v>4.3870739999999993</c:v>
                </c:pt>
                <c:pt idx="2896">
                  <c:v>4.384182</c:v>
                </c:pt>
                <c:pt idx="2897">
                  <c:v>4.3812889999999998</c:v>
                </c:pt>
                <c:pt idx="2898">
                  <c:v>4.3782579999999998</c:v>
                </c:pt>
                <c:pt idx="2899">
                  <c:v>4.3751670000000003</c:v>
                </c:pt>
                <c:pt idx="2900">
                  <c:v>4.3721209999999999</c:v>
                </c:pt>
                <c:pt idx="2901">
                  <c:v>4.3689460000000002</c:v>
                </c:pt>
                <c:pt idx="2902">
                  <c:v>4.3658390000000002</c:v>
                </c:pt>
                <c:pt idx="2903">
                  <c:v>4.362419</c:v>
                </c:pt>
                <c:pt idx="2904">
                  <c:v>4.3591450000000007</c:v>
                </c:pt>
                <c:pt idx="2905">
                  <c:v>4.3557030000000001</c:v>
                </c:pt>
                <c:pt idx="2906">
                  <c:v>4.3522219999999994</c:v>
                </c:pt>
                <c:pt idx="2907">
                  <c:v>4.3488249999999997</c:v>
                </c:pt>
                <c:pt idx="2908">
                  <c:v>4.3452219999999997</c:v>
                </c:pt>
                <c:pt idx="2909">
                  <c:v>4.3415970000000002</c:v>
                </c:pt>
                <c:pt idx="2910">
                  <c:v>4.3380850000000004</c:v>
                </c:pt>
                <c:pt idx="2911">
                  <c:v>4.3343069999999999</c:v>
                </c:pt>
                <c:pt idx="2912">
                  <c:v>4.3305820000000006</c:v>
                </c:pt>
                <c:pt idx="2913">
                  <c:v>4.326765</c:v>
                </c:pt>
                <c:pt idx="2914">
                  <c:v>4.3228800000000005</c:v>
                </c:pt>
                <c:pt idx="2915">
                  <c:v>4.3190330000000001</c:v>
                </c:pt>
                <c:pt idx="2916">
                  <c:v>4.3151329999999994</c:v>
                </c:pt>
                <c:pt idx="2917">
                  <c:v>4.3111859999999993</c:v>
                </c:pt>
                <c:pt idx="2918">
                  <c:v>4.3072550000000005</c:v>
                </c:pt>
                <c:pt idx="2919">
                  <c:v>4.3032320000000004</c:v>
                </c:pt>
                <c:pt idx="2920">
                  <c:v>4.2992710000000001</c:v>
                </c:pt>
                <c:pt idx="2921">
                  <c:v>4.2952180000000002</c:v>
                </c:pt>
                <c:pt idx="2922">
                  <c:v>4.2911190000000001</c:v>
                </c:pt>
                <c:pt idx="2923">
                  <c:v>4.2871040000000002</c:v>
                </c:pt>
                <c:pt idx="2924">
                  <c:v>4.2831729999999997</c:v>
                </c:pt>
                <c:pt idx="2925">
                  <c:v>4.2790970000000002</c:v>
                </c:pt>
                <c:pt idx="2926">
                  <c:v>4.2751200000000003</c:v>
                </c:pt>
                <c:pt idx="2927">
                  <c:v>4.2711969999999999</c:v>
                </c:pt>
                <c:pt idx="2928">
                  <c:v>4.2670979999999998</c:v>
                </c:pt>
                <c:pt idx="2929">
                  <c:v>4.2632729999999999</c:v>
                </c:pt>
                <c:pt idx="2930">
                  <c:v>4.2594719999999997</c:v>
                </c:pt>
                <c:pt idx="2931">
                  <c:v>4.2555640000000006</c:v>
                </c:pt>
                <c:pt idx="2932">
                  <c:v>4.2517399999999999</c:v>
                </c:pt>
                <c:pt idx="2933">
                  <c:v>4.2480219999999997</c:v>
                </c:pt>
                <c:pt idx="2934">
                  <c:v>4.2442590000000004</c:v>
                </c:pt>
                <c:pt idx="2935">
                  <c:v>4.2406180000000004</c:v>
                </c:pt>
                <c:pt idx="2936">
                  <c:v>4.2370389999999993</c:v>
                </c:pt>
                <c:pt idx="2937">
                  <c:v>4.233466</c:v>
                </c:pt>
                <c:pt idx="2938">
                  <c:v>4.230016</c:v>
                </c:pt>
                <c:pt idx="2939">
                  <c:v>4.2264669999999995</c:v>
                </c:pt>
                <c:pt idx="2940">
                  <c:v>4.2231310000000004</c:v>
                </c:pt>
                <c:pt idx="2941">
                  <c:v>4.219773</c:v>
                </c:pt>
                <c:pt idx="2942">
                  <c:v>4.2165659999999994</c:v>
                </c:pt>
                <c:pt idx="2943">
                  <c:v>4.2132389999999997</c:v>
                </c:pt>
                <c:pt idx="2944">
                  <c:v>4.2100860000000004</c:v>
                </c:pt>
                <c:pt idx="2945">
                  <c:v>4.2070020000000001</c:v>
                </c:pt>
                <c:pt idx="2946">
                  <c:v>4.2038120000000001</c:v>
                </c:pt>
                <c:pt idx="2947">
                  <c:v>4.2008570000000001</c:v>
                </c:pt>
                <c:pt idx="2948">
                  <c:v>4.1978119999999999</c:v>
                </c:pt>
                <c:pt idx="2949">
                  <c:v>4.195011</c:v>
                </c:pt>
                <c:pt idx="2950">
                  <c:v>4.1920870000000008</c:v>
                </c:pt>
                <c:pt idx="2951">
                  <c:v>4.1893090000000006</c:v>
                </c:pt>
                <c:pt idx="2952">
                  <c:v>4.1864920000000003</c:v>
                </c:pt>
                <c:pt idx="2953">
                  <c:v>4.1838739999999994</c:v>
                </c:pt>
                <c:pt idx="2954">
                  <c:v>4.1811569999999998</c:v>
                </c:pt>
                <c:pt idx="2955">
                  <c:v>4.1784999999999997</c:v>
                </c:pt>
                <c:pt idx="2956">
                  <c:v>4.1758900000000008</c:v>
                </c:pt>
                <c:pt idx="2957">
                  <c:v>4.1733710000000004</c:v>
                </c:pt>
                <c:pt idx="2958">
                  <c:v>4.1708530000000001</c:v>
                </c:pt>
                <c:pt idx="2959">
                  <c:v>4.1683630000000003</c:v>
                </c:pt>
                <c:pt idx="2960">
                  <c:v>4.1660200000000005</c:v>
                </c:pt>
                <c:pt idx="2961">
                  <c:v>4.1636389999999999</c:v>
                </c:pt>
                <c:pt idx="2962">
                  <c:v>4.1613180000000005</c:v>
                </c:pt>
                <c:pt idx="2963">
                  <c:v>4.159014</c:v>
                </c:pt>
                <c:pt idx="2964">
                  <c:v>4.1567470000000002</c:v>
                </c:pt>
                <c:pt idx="2965">
                  <c:v>4.1545709999999998</c:v>
                </c:pt>
                <c:pt idx="2966">
                  <c:v>4.1523190000000003</c:v>
                </c:pt>
                <c:pt idx="2967">
                  <c:v>4.1501440000000001</c:v>
                </c:pt>
                <c:pt idx="2968">
                  <c:v>4.1480600000000001</c:v>
                </c:pt>
                <c:pt idx="2969">
                  <c:v>4.1457929999999994</c:v>
                </c:pt>
                <c:pt idx="2970">
                  <c:v>4.143885</c:v>
                </c:pt>
                <c:pt idx="2971">
                  <c:v>4.1417780000000004</c:v>
                </c:pt>
                <c:pt idx="2972">
                  <c:v>4.1397089999999999</c:v>
                </c:pt>
                <c:pt idx="2973">
                  <c:v>4.1377929999999994</c:v>
                </c:pt>
                <c:pt idx="2974">
                  <c:v>4.1358160000000002</c:v>
                </c:pt>
                <c:pt idx="2975">
                  <c:v>4.133839</c:v>
                </c:pt>
                <c:pt idx="2976">
                  <c:v>4.131977</c:v>
                </c:pt>
                <c:pt idx="2977">
                  <c:v>4.1300840000000001</c:v>
                </c:pt>
                <c:pt idx="2978">
                  <c:v>4.1280609999999998</c:v>
                </c:pt>
                <c:pt idx="2979">
                  <c:v>4.1263519999999998</c:v>
                </c:pt>
                <c:pt idx="2980">
                  <c:v>4.1245880000000001</c:v>
                </c:pt>
                <c:pt idx="2981">
                  <c:v>4.1227640000000001</c:v>
                </c:pt>
                <c:pt idx="2982">
                  <c:v>4.121016</c:v>
                </c:pt>
                <c:pt idx="2983">
                  <c:v>4.1191990000000001</c:v>
                </c:pt>
                <c:pt idx="2984">
                  <c:v>4.1174359999999997</c:v>
                </c:pt>
                <c:pt idx="2985">
                  <c:v>4.1157950000000003</c:v>
                </c:pt>
                <c:pt idx="2986">
                  <c:v>4.1140619999999997</c:v>
                </c:pt>
                <c:pt idx="2987">
                  <c:v>4.1124520000000002</c:v>
                </c:pt>
                <c:pt idx="2988">
                  <c:v>4.1107110000000002</c:v>
                </c:pt>
                <c:pt idx="2989">
                  <c:v>4.1091160000000002</c:v>
                </c:pt>
                <c:pt idx="2990">
                  <c:v>4.1075820000000007</c:v>
                </c:pt>
                <c:pt idx="2991">
                  <c:v>4.1058720000000006</c:v>
                </c:pt>
                <c:pt idx="2992">
                  <c:v>4.1043450000000004</c:v>
                </c:pt>
                <c:pt idx="2993">
                  <c:v>4.102811</c:v>
                </c:pt>
                <c:pt idx="2994">
                  <c:v>4.1012759999999995</c:v>
                </c:pt>
                <c:pt idx="2995">
                  <c:v>4.0997120000000002</c:v>
                </c:pt>
                <c:pt idx="2996">
                  <c:v>4.0982920000000007</c:v>
                </c:pt>
                <c:pt idx="2997">
                  <c:v>4.0968800000000005</c:v>
                </c:pt>
                <c:pt idx="2998">
                  <c:v>4.0953379999999999</c:v>
                </c:pt>
                <c:pt idx="2999">
                  <c:v>4.0938340000000002</c:v>
                </c:pt>
                <c:pt idx="3000">
                  <c:v>4.0926280000000004</c:v>
                </c:pt>
                <c:pt idx="3001">
                  <c:v>4.091132</c:v>
                </c:pt>
                <c:pt idx="3002">
                  <c:v>4.0898349999999999</c:v>
                </c:pt>
                <c:pt idx="3003">
                  <c:v>4.0883539999999998</c:v>
                </c:pt>
                <c:pt idx="3004">
                  <c:v>4.086881</c:v>
                </c:pt>
                <c:pt idx="3005">
                  <c:v>4.085591</c:v>
                </c:pt>
                <c:pt idx="3006">
                  <c:v>4.0842859999999996</c:v>
                </c:pt>
                <c:pt idx="3007">
                  <c:v>4.0829040000000001</c:v>
                </c:pt>
                <c:pt idx="3008">
                  <c:v>4.0815219999999997</c:v>
                </c:pt>
                <c:pt idx="3009">
                  <c:v>4.0801559999999997</c:v>
                </c:pt>
                <c:pt idx="3010">
                  <c:v>4.0788890000000002</c:v>
                </c:pt>
                <c:pt idx="3011">
                  <c:v>4.0776599999999998</c:v>
                </c:pt>
                <c:pt idx="3012">
                  <c:v>4.0762859999999996</c:v>
                </c:pt>
                <c:pt idx="3013">
                  <c:v>4.074935</c:v>
                </c:pt>
                <c:pt idx="3014">
                  <c:v>4.0736980000000003</c:v>
                </c:pt>
                <c:pt idx="3015">
                  <c:v>4.0724770000000001</c:v>
                </c:pt>
                <c:pt idx="3016">
                  <c:v>4.0712479999999998</c:v>
                </c:pt>
                <c:pt idx="3017">
                  <c:v>4.0699959999999997</c:v>
                </c:pt>
                <c:pt idx="3018">
                  <c:v>4.0687680000000004</c:v>
                </c:pt>
                <c:pt idx="3019">
                  <c:v>4.0675920000000003</c:v>
                </c:pt>
                <c:pt idx="3020">
                  <c:v>4.0663710000000002</c:v>
                </c:pt>
                <c:pt idx="3021">
                  <c:v>4.0651489999999999</c:v>
                </c:pt>
                <c:pt idx="3022">
                  <c:v>4.0639209999999997</c:v>
                </c:pt>
                <c:pt idx="3023">
                  <c:v>4.0627139999999997</c:v>
                </c:pt>
                <c:pt idx="3024">
                  <c:v>4.0615459999999999</c:v>
                </c:pt>
                <c:pt idx="3025">
                  <c:v>4.0604089999999999</c:v>
                </c:pt>
                <c:pt idx="3026">
                  <c:v>4.0592410000000001</c:v>
                </c:pt>
                <c:pt idx="3027">
                  <c:v>4.0580660000000002</c:v>
                </c:pt>
                <c:pt idx="3028">
                  <c:v>4.0569059999999997</c:v>
                </c:pt>
                <c:pt idx="3029">
                  <c:v>4.0557759999999998</c:v>
                </c:pt>
                <c:pt idx="3030">
                  <c:v>4.0547230000000001</c:v>
                </c:pt>
                <c:pt idx="3031">
                  <c:v>4.053547</c:v>
                </c:pt>
                <c:pt idx="3032">
                  <c:v>4.0523490000000004</c:v>
                </c:pt>
                <c:pt idx="3033">
                  <c:v>4.0513719999999998</c:v>
                </c:pt>
                <c:pt idx="3034">
                  <c:v>4.0502190000000002</c:v>
                </c:pt>
                <c:pt idx="3035">
                  <c:v>4.0492040000000005</c:v>
                </c:pt>
                <c:pt idx="3036">
                  <c:v>4.0480130000000001</c:v>
                </c:pt>
                <c:pt idx="3037">
                  <c:v>4.0468609999999998</c:v>
                </c:pt>
                <c:pt idx="3038">
                  <c:v>4.0457689999999999</c:v>
                </c:pt>
                <c:pt idx="3039">
                  <c:v>4.0446930000000005</c:v>
                </c:pt>
                <c:pt idx="3040">
                  <c:v>4.043723</c:v>
                </c:pt>
                <c:pt idx="3041">
                  <c:v>4.0426010000000003</c:v>
                </c:pt>
                <c:pt idx="3042">
                  <c:v>4.0415710000000002</c:v>
                </c:pt>
                <c:pt idx="3043">
                  <c:v>4.0404340000000003</c:v>
                </c:pt>
                <c:pt idx="3044">
                  <c:v>4.039434</c:v>
                </c:pt>
                <c:pt idx="3045">
                  <c:v>4.038373</c:v>
                </c:pt>
                <c:pt idx="3046">
                  <c:v>4.0373570000000001</c:v>
                </c:pt>
                <c:pt idx="3047">
                  <c:v>4.0362280000000004</c:v>
                </c:pt>
                <c:pt idx="3048">
                  <c:v>4.0351970000000001</c:v>
                </c:pt>
                <c:pt idx="3049">
                  <c:v>4.0341360000000002</c:v>
                </c:pt>
                <c:pt idx="3050">
                  <c:v>4.0331289999999997</c:v>
                </c:pt>
                <c:pt idx="3051">
                  <c:v>4.0321670000000003</c:v>
                </c:pt>
                <c:pt idx="3052">
                  <c:v>4.0310980000000001</c:v>
                </c:pt>
                <c:pt idx="3053">
                  <c:v>4.0300370000000001</c:v>
                </c:pt>
                <c:pt idx="3054">
                  <c:v>4.0290369999999998</c:v>
                </c:pt>
                <c:pt idx="3055">
                  <c:v>4.0280139999999998</c:v>
                </c:pt>
                <c:pt idx="3056">
                  <c:v>4.0270529999999995</c:v>
                </c:pt>
                <c:pt idx="3057">
                  <c:v>4.0260680000000004</c:v>
                </c:pt>
                <c:pt idx="3058">
                  <c:v>4.0250830000000004</c:v>
                </c:pt>
                <c:pt idx="3059">
                  <c:v>4.0239769999999995</c:v>
                </c:pt>
                <c:pt idx="3060">
                  <c:v>4.023015</c:v>
                </c:pt>
                <c:pt idx="3061">
                  <c:v>4.0220989999999999</c:v>
                </c:pt>
                <c:pt idx="3062">
                  <c:v>4.0211139999999999</c:v>
                </c:pt>
                <c:pt idx="3063">
                  <c:v>4.0201830000000003</c:v>
                </c:pt>
                <c:pt idx="3064">
                  <c:v>4.0190609999999998</c:v>
                </c:pt>
                <c:pt idx="3065">
                  <c:v>4.0181300000000002</c:v>
                </c:pt>
                <c:pt idx="3066">
                  <c:v>4.0171760000000001</c:v>
                </c:pt>
                <c:pt idx="3067">
                  <c:v>4.0161910000000001</c:v>
                </c:pt>
                <c:pt idx="3068">
                  <c:v>4.0151149999999998</c:v>
                </c:pt>
                <c:pt idx="3069">
                  <c:v>4.0141599999999995</c:v>
                </c:pt>
                <c:pt idx="3070">
                  <c:v>4.0131759999999996</c:v>
                </c:pt>
                <c:pt idx="3071">
                  <c:v>4.01213</c:v>
                </c:pt>
                <c:pt idx="3072">
                  <c:v>4.0111910000000002</c:v>
                </c:pt>
                <c:pt idx="3073">
                  <c:v>4.0101990000000001</c:v>
                </c:pt>
                <c:pt idx="3074">
                  <c:v>4.0092600000000003</c:v>
                </c:pt>
                <c:pt idx="3075">
                  <c:v>4.0081379999999998</c:v>
                </c:pt>
                <c:pt idx="3076">
                  <c:v>4.0071460000000005</c:v>
                </c:pt>
                <c:pt idx="3077">
                  <c:v>4.0062220000000002</c:v>
                </c:pt>
                <c:pt idx="3078">
                  <c:v>4.0052979999999998</c:v>
                </c:pt>
                <c:pt idx="3079">
                  <c:v>4.0043899999999999</c:v>
                </c:pt>
                <c:pt idx="3080">
                  <c:v>4.003253</c:v>
                </c:pt>
                <c:pt idx="3081">
                  <c:v>4.0022530000000005</c:v>
                </c:pt>
                <c:pt idx="3082">
                  <c:v>4.001322</c:v>
                </c:pt>
                <c:pt idx="3083">
                  <c:v>4.0003139999999995</c:v>
                </c:pt>
                <c:pt idx="3084">
                  <c:v>3.9993910000000001</c:v>
                </c:pt>
                <c:pt idx="3085">
                  <c:v>3.9983219999999999</c:v>
                </c:pt>
                <c:pt idx="3086">
                  <c:v>3.9973679999999998</c:v>
                </c:pt>
                <c:pt idx="3087">
                  <c:v>3.9963829999999998</c:v>
                </c:pt>
                <c:pt idx="3088">
                  <c:v>3.9953600000000002</c:v>
                </c:pt>
                <c:pt idx="3089">
                  <c:v>3.9943910000000002</c:v>
                </c:pt>
                <c:pt idx="3090">
                  <c:v>3.9934059999999998</c:v>
                </c:pt>
                <c:pt idx="3091">
                  <c:v>3.9924439999999999</c:v>
                </c:pt>
                <c:pt idx="3092">
                  <c:v>3.9915289999999999</c:v>
                </c:pt>
                <c:pt idx="3093">
                  <c:v>3.9904440000000001</c:v>
                </c:pt>
                <c:pt idx="3094">
                  <c:v>3.9894520000000004</c:v>
                </c:pt>
                <c:pt idx="3095">
                  <c:v>3.9885359999999999</c:v>
                </c:pt>
                <c:pt idx="3096">
                  <c:v>3.9875970000000001</c:v>
                </c:pt>
                <c:pt idx="3097">
                  <c:v>3.9866280000000001</c:v>
                </c:pt>
                <c:pt idx="3098">
                  <c:v>3.9854830000000003</c:v>
                </c:pt>
                <c:pt idx="3099">
                  <c:v>3.9845290000000002</c:v>
                </c:pt>
                <c:pt idx="3100">
                  <c:v>3.98359</c:v>
                </c:pt>
                <c:pt idx="3101">
                  <c:v>3.9826439999999996</c:v>
                </c:pt>
                <c:pt idx="3102">
                  <c:v>3.9814980000000002</c:v>
                </c:pt>
                <c:pt idx="3103">
                  <c:v>3.9805440000000001</c:v>
                </c:pt>
                <c:pt idx="3104">
                  <c:v>3.9794679999999998</c:v>
                </c:pt>
                <c:pt idx="3105">
                  <c:v>3.978453</c:v>
                </c:pt>
                <c:pt idx="3106">
                  <c:v>3.9775369999999999</c:v>
                </c:pt>
                <c:pt idx="3107">
                  <c:v>3.9766060000000003</c:v>
                </c:pt>
                <c:pt idx="3108">
                  <c:v>3.9755069999999999</c:v>
                </c:pt>
                <c:pt idx="3109">
                  <c:v>3.9744609999999998</c:v>
                </c:pt>
                <c:pt idx="3110">
                  <c:v>3.9732849999999997</c:v>
                </c:pt>
                <c:pt idx="3111">
                  <c:v>3.9723310000000001</c:v>
                </c:pt>
                <c:pt idx="3112">
                  <c:v>3.971171</c:v>
                </c:pt>
                <c:pt idx="3113">
                  <c:v>3.9702169999999999</c:v>
                </c:pt>
                <c:pt idx="3114">
                  <c:v>3.969049</c:v>
                </c:pt>
                <c:pt idx="3115">
                  <c:v>3.9680569999999999</c:v>
                </c:pt>
                <c:pt idx="3116">
                  <c:v>3.9670799999999997</c:v>
                </c:pt>
                <c:pt idx="3117">
                  <c:v>3.9659499999999999</c:v>
                </c:pt>
                <c:pt idx="3118">
                  <c:v>3.964988</c:v>
                </c:pt>
                <c:pt idx="3119">
                  <c:v>3.963851</c:v>
                </c:pt>
                <c:pt idx="3120">
                  <c:v>3.9626980000000001</c:v>
                </c:pt>
                <c:pt idx="3121">
                  <c:v>3.9616449999999999</c:v>
                </c:pt>
                <c:pt idx="3122">
                  <c:v>3.9605920000000001</c:v>
                </c:pt>
                <c:pt idx="3123">
                  <c:v>3.959508</c:v>
                </c:pt>
                <c:pt idx="3124">
                  <c:v>3.9583629999999999</c:v>
                </c:pt>
                <c:pt idx="3125">
                  <c:v>3.9573090000000004</c:v>
                </c:pt>
                <c:pt idx="3126">
                  <c:v>3.9561489999999999</c:v>
                </c:pt>
                <c:pt idx="3127">
                  <c:v>3.9550500000000004</c:v>
                </c:pt>
                <c:pt idx="3128">
                  <c:v>3.9540120000000001</c:v>
                </c:pt>
                <c:pt idx="3129">
                  <c:v>3.9527910000000004</c:v>
                </c:pt>
                <c:pt idx="3130">
                  <c:v>3.9516149999999999</c:v>
                </c:pt>
                <c:pt idx="3131">
                  <c:v>3.9504929999999998</c:v>
                </c:pt>
                <c:pt idx="3132">
                  <c:v>3.9494009999999999</c:v>
                </c:pt>
                <c:pt idx="3133">
                  <c:v>3.9482109999999997</c:v>
                </c:pt>
                <c:pt idx="3134">
                  <c:v>3.94699</c:v>
                </c:pt>
                <c:pt idx="3135">
                  <c:v>3.945776</c:v>
                </c:pt>
                <c:pt idx="3136">
                  <c:v>3.9446080000000001</c:v>
                </c:pt>
                <c:pt idx="3137">
                  <c:v>3.943562</c:v>
                </c:pt>
                <c:pt idx="3138">
                  <c:v>3.9423939999999997</c:v>
                </c:pt>
                <c:pt idx="3139">
                  <c:v>3.9411729999999996</c:v>
                </c:pt>
                <c:pt idx="3140">
                  <c:v>3.9397530000000001</c:v>
                </c:pt>
                <c:pt idx="3141">
                  <c:v>3.938501</c:v>
                </c:pt>
                <c:pt idx="3142">
                  <c:v>3.937341</c:v>
                </c:pt>
                <c:pt idx="3143">
                  <c:v>3.9360279999999999</c:v>
                </c:pt>
                <c:pt idx="3144">
                  <c:v>3.9348069999999997</c:v>
                </c:pt>
                <c:pt idx="3145">
                  <c:v>3.9335549999999997</c:v>
                </c:pt>
                <c:pt idx="3146">
                  <c:v>3.9322119999999998</c:v>
                </c:pt>
                <c:pt idx="3147">
                  <c:v>3.9308069999999997</c:v>
                </c:pt>
                <c:pt idx="3148">
                  <c:v>3.9293870000000002</c:v>
                </c:pt>
                <c:pt idx="3149">
                  <c:v>3.928067</c:v>
                </c:pt>
                <c:pt idx="3150">
                  <c:v>3.926739</c:v>
                </c:pt>
                <c:pt idx="3151">
                  <c:v>3.9255019999999998</c:v>
                </c:pt>
                <c:pt idx="3152">
                  <c:v>3.9241129999999997</c:v>
                </c:pt>
                <c:pt idx="3153">
                  <c:v>3.9228689999999999</c:v>
                </c:pt>
                <c:pt idx="3154">
                  <c:v>3.921357</c:v>
                </c:pt>
                <c:pt idx="3155">
                  <c:v>3.9200300000000001</c:v>
                </c:pt>
                <c:pt idx="3156">
                  <c:v>3.9186170000000002</c:v>
                </c:pt>
                <c:pt idx="3157">
                  <c:v>3.9173270000000002</c:v>
                </c:pt>
                <c:pt idx="3158">
                  <c:v>3.9158390000000001</c:v>
                </c:pt>
                <c:pt idx="3159">
                  <c:v>3.91432</c:v>
                </c:pt>
                <c:pt idx="3160">
                  <c:v>3.9129309999999999</c:v>
                </c:pt>
                <c:pt idx="3161">
                  <c:v>3.911511</c:v>
                </c:pt>
                <c:pt idx="3162">
                  <c:v>3.9100300000000003</c:v>
                </c:pt>
                <c:pt idx="3163">
                  <c:v>3.9085189999999996</c:v>
                </c:pt>
                <c:pt idx="3164">
                  <c:v>3.907076</c:v>
                </c:pt>
                <c:pt idx="3165">
                  <c:v>3.9054660000000001</c:v>
                </c:pt>
                <c:pt idx="3166">
                  <c:v>3.9039389999999998</c:v>
                </c:pt>
                <c:pt idx="3167">
                  <c:v>3.9024270000000003</c:v>
                </c:pt>
                <c:pt idx="3168">
                  <c:v>3.9010310000000001</c:v>
                </c:pt>
                <c:pt idx="3169">
                  <c:v>3.8994200000000001</c:v>
                </c:pt>
                <c:pt idx="3170">
                  <c:v>3.8978329999999999</c:v>
                </c:pt>
                <c:pt idx="3171">
                  <c:v>3.8963589999999999</c:v>
                </c:pt>
                <c:pt idx="3172">
                  <c:v>3.894787</c:v>
                </c:pt>
                <c:pt idx="3173">
                  <c:v>3.8932370000000001</c:v>
                </c:pt>
                <c:pt idx="3174">
                  <c:v>3.8915659999999996</c:v>
                </c:pt>
                <c:pt idx="3175">
                  <c:v>3.890031</c:v>
                </c:pt>
                <c:pt idx="3176">
                  <c:v>3.8881920000000001</c:v>
                </c:pt>
                <c:pt idx="3177">
                  <c:v>3.8867570000000002</c:v>
                </c:pt>
                <c:pt idx="3178">
                  <c:v>3.885062</c:v>
                </c:pt>
                <c:pt idx="3179">
                  <c:v>3.8836729999999999</c:v>
                </c:pt>
                <c:pt idx="3180">
                  <c:v>3.8819710000000001</c:v>
                </c:pt>
                <c:pt idx="3181">
                  <c:v>3.8804289999999999</c:v>
                </c:pt>
                <c:pt idx="3182">
                  <c:v>3.8789029999999998</c:v>
                </c:pt>
                <c:pt idx="3183">
                  <c:v>3.8773599999999999</c:v>
                </c:pt>
                <c:pt idx="3184">
                  <c:v>3.8758490000000001</c:v>
                </c:pt>
                <c:pt idx="3185">
                  <c:v>3.8742770000000002</c:v>
                </c:pt>
                <c:pt idx="3186">
                  <c:v>3.8727959999999997</c:v>
                </c:pt>
                <c:pt idx="3187">
                  <c:v>3.87127</c:v>
                </c:pt>
                <c:pt idx="3188">
                  <c:v>3.8696199999999998</c:v>
                </c:pt>
                <c:pt idx="3189">
                  <c:v>3.8679109999999999</c:v>
                </c:pt>
                <c:pt idx="3190">
                  <c:v>3.8660709999999998</c:v>
                </c:pt>
                <c:pt idx="3191">
                  <c:v>3.8645520000000002</c:v>
                </c:pt>
                <c:pt idx="3192">
                  <c:v>3.8631709999999999</c:v>
                </c:pt>
                <c:pt idx="3193">
                  <c:v>3.8616439999999996</c:v>
                </c:pt>
                <c:pt idx="3194">
                  <c:v>3.8601860000000001</c:v>
                </c:pt>
                <c:pt idx="3195">
                  <c:v>3.8585369999999997</c:v>
                </c:pt>
                <c:pt idx="3196">
                  <c:v>3.8573090000000003</c:v>
                </c:pt>
                <c:pt idx="3197">
                  <c:v>3.8559730000000001</c:v>
                </c:pt>
                <c:pt idx="3198">
                  <c:v>3.854454</c:v>
                </c:pt>
                <c:pt idx="3199">
                  <c:v>3.8529499999999999</c:v>
                </c:pt>
                <c:pt idx="3200">
                  <c:v>3.851683</c:v>
                </c:pt>
                <c:pt idx="3201">
                  <c:v>3.8502020000000003</c:v>
                </c:pt>
                <c:pt idx="3202">
                  <c:v>3.8487520000000002</c:v>
                </c:pt>
                <c:pt idx="3203">
                  <c:v>3.8473699999999997</c:v>
                </c:pt>
                <c:pt idx="3204">
                  <c:v>3.8456219999999997</c:v>
                </c:pt>
                <c:pt idx="3205">
                  <c:v>3.8440949999999998</c:v>
                </c:pt>
                <c:pt idx="3206">
                  <c:v>3.8425540000000002</c:v>
                </c:pt>
                <c:pt idx="3207">
                  <c:v>3.840989</c:v>
                </c:pt>
                <c:pt idx="3208">
                  <c:v>3.839302</c:v>
                </c:pt>
                <c:pt idx="3209">
                  <c:v>3.8379129999999999</c:v>
                </c:pt>
                <c:pt idx="3210">
                  <c:v>3.8364319999999998</c:v>
                </c:pt>
                <c:pt idx="3211">
                  <c:v>3.8349660000000001</c:v>
                </c:pt>
                <c:pt idx="3212">
                  <c:v>3.833631</c:v>
                </c:pt>
                <c:pt idx="3213">
                  <c:v>3.8321499999999999</c:v>
                </c:pt>
                <c:pt idx="3214">
                  <c:v>3.8306610000000001</c:v>
                </c:pt>
                <c:pt idx="3215">
                  <c:v>3.8294319999999997</c:v>
                </c:pt>
                <c:pt idx="3216">
                  <c:v>3.8281959999999997</c:v>
                </c:pt>
                <c:pt idx="3217">
                  <c:v>3.82673</c:v>
                </c:pt>
                <c:pt idx="3218">
                  <c:v>3.825494</c:v>
                </c:pt>
                <c:pt idx="3219">
                  <c:v>3.8238530000000002</c:v>
                </c:pt>
                <c:pt idx="3220">
                  <c:v>3.822616</c:v>
                </c:pt>
                <c:pt idx="3221">
                  <c:v>3.821456</c:v>
                </c:pt>
                <c:pt idx="3222">
                  <c:v>3.8202350000000003</c:v>
                </c:pt>
                <c:pt idx="3223">
                  <c:v>3.8190360000000001</c:v>
                </c:pt>
                <c:pt idx="3224">
                  <c:v>3.8178380000000001</c:v>
                </c:pt>
                <c:pt idx="3225">
                  <c:v>3.8167689999999999</c:v>
                </c:pt>
                <c:pt idx="3226">
                  <c:v>3.8156860000000004</c:v>
                </c:pt>
                <c:pt idx="3227">
                  <c:v>3.8144870000000002</c:v>
                </c:pt>
                <c:pt idx="3228">
                  <c:v>3.8132809999999999</c:v>
                </c:pt>
                <c:pt idx="3229">
                  <c:v>3.8121049999999999</c:v>
                </c:pt>
                <c:pt idx="3230">
                  <c:v>3.8111129999999998</c:v>
                </c:pt>
                <c:pt idx="3231">
                  <c:v>3.8097469999999998</c:v>
                </c:pt>
                <c:pt idx="3232">
                  <c:v>3.808503</c:v>
                </c:pt>
                <c:pt idx="3233">
                  <c:v>3.8074189999999999</c:v>
                </c:pt>
                <c:pt idx="3234">
                  <c:v>3.8062659999999999</c:v>
                </c:pt>
                <c:pt idx="3235">
                  <c:v>3.80532</c:v>
                </c:pt>
                <c:pt idx="3236">
                  <c:v>3.8042130000000003</c:v>
                </c:pt>
                <c:pt idx="3237">
                  <c:v>3.803175</c:v>
                </c:pt>
                <c:pt idx="3238">
                  <c:v>3.8019609999999999</c:v>
                </c:pt>
                <c:pt idx="3239">
                  <c:v>3.8007399999999998</c:v>
                </c:pt>
                <c:pt idx="3240">
                  <c:v>3.7996099999999999</c:v>
                </c:pt>
                <c:pt idx="3241">
                  <c:v>3.799274</c:v>
                </c:pt>
                <c:pt idx="3242">
                  <c:v>3.7982969999999998</c:v>
                </c:pt>
                <c:pt idx="3243">
                  <c:v>3.7970070000000002</c:v>
                </c:pt>
                <c:pt idx="3244">
                  <c:v>3.7958850000000002</c:v>
                </c:pt>
                <c:pt idx="3245">
                  <c:v>3.7949380000000001</c:v>
                </c:pt>
                <c:pt idx="3246">
                  <c:v>3.7937479999999999</c:v>
                </c:pt>
                <c:pt idx="3247">
                  <c:v>3.7928009999999999</c:v>
                </c:pt>
                <c:pt idx="3248">
                  <c:v>3.7916640000000004</c:v>
                </c:pt>
                <c:pt idx="3249">
                  <c:v>3.790664</c:v>
                </c:pt>
                <c:pt idx="3250">
                  <c:v>3.7897479999999999</c:v>
                </c:pt>
                <c:pt idx="3251">
                  <c:v>3.7888090000000001</c:v>
                </c:pt>
                <c:pt idx="3252">
                  <c:v>3.787893</c:v>
                </c:pt>
                <c:pt idx="3253">
                  <c:v>3.7868550000000001</c:v>
                </c:pt>
                <c:pt idx="3254">
                  <c:v>3.7857479999999999</c:v>
                </c:pt>
                <c:pt idx="3255">
                  <c:v>3.7846260000000003</c:v>
                </c:pt>
                <c:pt idx="3256">
                  <c:v>3.7836419999999999</c:v>
                </c:pt>
                <c:pt idx="3257">
                  <c:v>3.7826950000000004</c:v>
                </c:pt>
                <c:pt idx="3258">
                  <c:v>3.7816260000000002</c:v>
                </c:pt>
                <c:pt idx="3259">
                  <c:v>3.7805880000000003</c:v>
                </c:pt>
                <c:pt idx="3260">
                  <c:v>3.7794589999999997</c:v>
                </c:pt>
                <c:pt idx="3261">
                  <c:v>3.778451</c:v>
                </c:pt>
                <c:pt idx="3262">
                  <c:v>3.7773670000000004</c:v>
                </c:pt>
                <c:pt idx="3263">
                  <c:v>3.7763059999999999</c:v>
                </c:pt>
                <c:pt idx="3264">
                  <c:v>3.7750850000000002</c:v>
                </c:pt>
                <c:pt idx="3265">
                  <c:v>3.7738100000000001</c:v>
                </c:pt>
                <c:pt idx="3266">
                  <c:v>3.7726570000000001</c:v>
                </c:pt>
                <c:pt idx="3267">
                  <c:v>3.7714289999999999</c:v>
                </c:pt>
                <c:pt idx="3268">
                  <c:v>3.7703829999999998</c:v>
                </c:pt>
                <c:pt idx="3269">
                  <c:v>3.7692299999999999</c:v>
                </c:pt>
                <c:pt idx="3270">
                  <c:v>3.7679940000000003</c:v>
                </c:pt>
                <c:pt idx="3271">
                  <c:v>3.7668180000000002</c:v>
                </c:pt>
                <c:pt idx="3272">
                  <c:v>3.7656269999999998</c:v>
                </c:pt>
                <c:pt idx="3273">
                  <c:v>3.7643</c:v>
                </c:pt>
                <c:pt idx="3274">
                  <c:v>3.7631619999999999</c:v>
                </c:pt>
                <c:pt idx="3275">
                  <c:v>3.7618339999999999</c:v>
                </c:pt>
                <c:pt idx="3276">
                  <c:v>3.7604299999999999</c:v>
                </c:pt>
                <c:pt idx="3277">
                  <c:v>3.7591010000000002</c:v>
                </c:pt>
                <c:pt idx="3278">
                  <c:v>3.7576890000000001</c:v>
                </c:pt>
                <c:pt idx="3279">
                  <c:v>3.7561629999999999</c:v>
                </c:pt>
                <c:pt idx="3280">
                  <c:v>3.7546360000000001</c:v>
                </c:pt>
                <c:pt idx="3281">
                  <c:v>3.7532700000000001</c:v>
                </c:pt>
                <c:pt idx="3282">
                  <c:v>3.75169</c:v>
                </c:pt>
                <c:pt idx="3283">
                  <c:v>3.7502089999999999</c:v>
                </c:pt>
                <c:pt idx="3284">
                  <c:v>3.7484609999999998</c:v>
                </c:pt>
                <c:pt idx="3285">
                  <c:v>3.7467510000000002</c:v>
                </c:pt>
                <c:pt idx="3286">
                  <c:v>3.7450949999999996</c:v>
                </c:pt>
                <c:pt idx="3287">
                  <c:v>3.7433389999999997</c:v>
                </c:pt>
                <c:pt idx="3288">
                  <c:v>3.7416670000000001</c:v>
                </c:pt>
                <c:pt idx="3289">
                  <c:v>3.740049</c:v>
                </c:pt>
                <c:pt idx="3290">
                  <c:v>3.7381180000000001</c:v>
                </c:pt>
                <c:pt idx="3291">
                  <c:v>3.7362480000000002</c:v>
                </c:pt>
                <c:pt idx="3292">
                  <c:v>3.7342170000000001</c:v>
                </c:pt>
                <c:pt idx="3293">
                  <c:v>3.7321339999999998</c:v>
                </c:pt>
                <c:pt idx="3294">
                  <c:v>3.7298290000000001</c:v>
                </c:pt>
                <c:pt idx="3295">
                  <c:v>3.7275079999999998</c:v>
                </c:pt>
                <c:pt idx="3296">
                  <c:v>3.7251190000000003</c:v>
                </c:pt>
                <c:pt idx="3297">
                  <c:v>3.7227220000000001</c:v>
                </c:pt>
                <c:pt idx="3298">
                  <c:v>3.720081</c:v>
                </c:pt>
                <c:pt idx="3299">
                  <c:v>3.7173639999999999</c:v>
                </c:pt>
                <c:pt idx="3300">
                  <c:v>3.7144250000000003</c:v>
                </c:pt>
                <c:pt idx="3301">
                  <c:v>3.711433</c:v>
                </c:pt>
                <c:pt idx="3302">
                  <c:v>3.7081810000000002</c:v>
                </c:pt>
                <c:pt idx="3303">
                  <c:v>3.704853</c:v>
                </c:pt>
                <c:pt idx="3304">
                  <c:v>3.7011889999999998</c:v>
                </c:pt>
                <c:pt idx="3305">
                  <c:v>3.6971210000000001</c:v>
                </c:pt>
                <c:pt idx="3306">
                  <c:v>3.6930450000000001</c:v>
                </c:pt>
                <c:pt idx="3307">
                  <c:v>3.6887319999999999</c:v>
                </c:pt>
                <c:pt idx="3308">
                  <c:v>3.6839839999999997</c:v>
                </c:pt>
                <c:pt idx="3309">
                  <c:v>3.678687</c:v>
                </c:pt>
                <c:pt idx="3310">
                  <c:v>3.6734810000000002</c:v>
                </c:pt>
                <c:pt idx="3311">
                  <c:v>3.6671300000000002</c:v>
                </c:pt>
                <c:pt idx="3312">
                  <c:v>3.6604589999999999</c:v>
                </c:pt>
                <c:pt idx="3313">
                  <c:v>3.653146</c:v>
                </c:pt>
                <c:pt idx="3314">
                  <c:v>3.6451850000000001</c:v>
                </c:pt>
                <c:pt idx="3315">
                  <c:v>3.6364299999999998</c:v>
                </c:pt>
                <c:pt idx="3316">
                  <c:v>3.6274000000000002</c:v>
                </c:pt>
                <c:pt idx="3317">
                  <c:v>3.6169199999999999</c:v>
                </c:pt>
                <c:pt idx="3318">
                  <c:v>3.6048829999999996</c:v>
                </c:pt>
                <c:pt idx="3319">
                  <c:v>3.5919989999999999</c:v>
                </c:pt>
                <c:pt idx="3320">
                  <c:v>3.5777199999999998</c:v>
                </c:pt>
                <c:pt idx="3321">
                  <c:v>3.5621509999999996</c:v>
                </c:pt>
                <c:pt idx="3322">
                  <c:v>3.5443380000000002</c:v>
                </c:pt>
                <c:pt idx="3323">
                  <c:v>3.5251359999999998</c:v>
                </c:pt>
                <c:pt idx="3324">
                  <c:v>3.504813</c:v>
                </c:pt>
                <c:pt idx="3325">
                  <c:v>3.481436</c:v>
                </c:pt>
                <c:pt idx="3326">
                  <c:v>3.4557930000000003</c:v>
                </c:pt>
                <c:pt idx="3327">
                  <c:v>3.4278299999999997</c:v>
                </c:pt>
                <c:pt idx="3328">
                  <c:v>3.397516</c:v>
                </c:pt>
                <c:pt idx="3329">
                  <c:v>3.3645849999999999</c:v>
                </c:pt>
                <c:pt idx="3330">
                  <c:v>3.3289140000000002</c:v>
                </c:pt>
                <c:pt idx="3331">
                  <c:v>3.290365</c:v>
                </c:pt>
                <c:pt idx="3332">
                  <c:v>3.2492139999999998</c:v>
                </c:pt>
                <c:pt idx="3333">
                  <c:v>3.2046060000000001</c:v>
                </c:pt>
                <c:pt idx="3334">
                  <c:v>3.157502</c:v>
                </c:pt>
                <c:pt idx="3335">
                  <c:v>3.1076199999999998</c:v>
                </c:pt>
                <c:pt idx="3336">
                  <c:v>3.0555020000000002</c:v>
                </c:pt>
                <c:pt idx="3337">
                  <c:v>3.0020720000000001</c:v>
                </c:pt>
                <c:pt idx="3338">
                  <c:v>2.9997979999999997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5-555F-4C55-8453-A67A70373795}"/>
            </c:ext>
          </c:extLst>
        </c:ser>
        <c:ser>
          <c:idx val="4"/>
          <c:order val="2"/>
          <c:tx>
            <c:strRef>
              <c:f>'Raw data C-rate'!$AK$2</c:f>
              <c:strCache>
                <c:ptCount val="1"/>
                <c:pt idx="0">
                  <c:v>1.0C/2.0C</c:v>
                </c:pt>
              </c:strCache>
            </c:strRef>
          </c:tx>
          <c:spPr>
            <a:ln w="31750">
              <a:solidFill>
                <a:srgbClr val="FFC000"/>
              </a:solidFill>
            </a:ln>
          </c:spPr>
          <c:marker>
            <c:symbol val="none"/>
          </c:marker>
          <c:xVal>
            <c:numRef>
              <c:f>'Raw data C-rate'!$AM$4:$AM$4007</c:f>
              <c:numCache>
                <c:formatCode>0.000</c:formatCode>
                <c:ptCount val="4004"/>
                <c:pt idx="0">
                  <c:v>8.2024748040313553E-2</c:v>
                </c:pt>
                <c:pt idx="1">
                  <c:v>0.16376987681970887</c:v>
                </c:pt>
                <c:pt idx="2">
                  <c:v>0.2455153975363942</c:v>
                </c:pt>
                <c:pt idx="3">
                  <c:v>0.32725027995520722</c:v>
                </c:pt>
                <c:pt idx="4">
                  <c:v>0.40899636058230687</c:v>
                </c:pt>
                <c:pt idx="5">
                  <c:v>0.49073880179171336</c:v>
                </c:pt>
                <c:pt idx="6">
                  <c:v>0.57247312430011199</c:v>
                </c:pt>
                <c:pt idx="7">
                  <c:v>0.65421640537514003</c:v>
                </c:pt>
                <c:pt idx="8">
                  <c:v>0.73595758678611434</c:v>
                </c:pt>
                <c:pt idx="9">
                  <c:v>0.81769078947368434</c:v>
                </c:pt>
                <c:pt idx="10">
                  <c:v>0.89943491041433377</c:v>
                </c:pt>
                <c:pt idx="11">
                  <c:v>0.98117315229563273</c:v>
                </c:pt>
                <c:pt idx="12">
                  <c:v>1.0629470884658456</c:v>
                </c:pt>
                <c:pt idx="13">
                  <c:v>1.1446954087346024</c:v>
                </c:pt>
                <c:pt idx="14">
                  <c:v>1.2264435890257561</c:v>
                </c:pt>
                <c:pt idx="15">
                  <c:v>1.3081993281075028</c:v>
                </c:pt>
                <c:pt idx="16">
                  <c:v>1.3899431690929454</c:v>
                </c:pt>
                <c:pt idx="17">
                  <c:v>1.4717581187010078</c:v>
                </c:pt>
                <c:pt idx="18">
                  <c:v>1.5530333146696529</c:v>
                </c:pt>
                <c:pt idx="19">
                  <c:v>1.6348278275475927</c:v>
                </c:pt>
                <c:pt idx="20">
                  <c:v>1.7166531354983205</c:v>
                </c:pt>
                <c:pt idx="21">
                  <c:v>1.7984882418812991</c:v>
                </c:pt>
                <c:pt idx="22">
                  <c:v>1.8801987681970886</c:v>
                </c:pt>
                <c:pt idx="23">
                  <c:v>1.9619442889137739</c:v>
                </c:pt>
                <c:pt idx="24">
                  <c:v>2.0436814109742443</c:v>
                </c:pt>
                <c:pt idx="25">
                  <c:v>2.1254185330347144</c:v>
                </c:pt>
                <c:pt idx="26">
                  <c:v>2.2072032474804031</c:v>
                </c:pt>
                <c:pt idx="27">
                  <c:v>2.2889445688689811</c:v>
                </c:pt>
                <c:pt idx="28">
                  <c:v>2.3706816909294517</c:v>
                </c:pt>
                <c:pt idx="29">
                  <c:v>2.4524104143337069</c:v>
                </c:pt>
                <c:pt idx="30">
                  <c:v>2.5341391377379625</c:v>
                </c:pt>
                <c:pt idx="31">
                  <c:v>2.6158706606942892</c:v>
                </c:pt>
                <c:pt idx="32">
                  <c:v>2.6976637737961928</c:v>
                </c:pt>
                <c:pt idx="33">
                  <c:v>2.7794036954087344</c:v>
                </c:pt>
                <c:pt idx="34">
                  <c:v>2.8611394176931695</c:v>
                </c:pt>
                <c:pt idx="35">
                  <c:v>2.9428765397536396</c:v>
                </c:pt>
                <c:pt idx="36">
                  <c:v>3.0246654535274358</c:v>
                </c:pt>
                <c:pt idx="37">
                  <c:v>3.1064081746920493</c:v>
                </c:pt>
                <c:pt idx="38">
                  <c:v>3.1881410974244124</c:v>
                </c:pt>
                <c:pt idx="39">
                  <c:v>3.2698754199328111</c:v>
                </c:pt>
                <c:pt idx="40">
                  <c:v>3.3516097424412097</c:v>
                </c:pt>
                <c:pt idx="41">
                  <c:v>3.4333454647256443</c:v>
                </c:pt>
                <c:pt idx="42">
                  <c:v>3.515076987681971</c:v>
                </c:pt>
                <c:pt idx="43">
                  <c:v>3.5968141097424415</c:v>
                </c:pt>
                <c:pt idx="44">
                  <c:v>3.6785512318029117</c:v>
                </c:pt>
                <c:pt idx="45">
                  <c:v>3.7602953527435612</c:v>
                </c:pt>
                <c:pt idx="46">
                  <c:v>3.8421108622620386</c:v>
                </c:pt>
                <c:pt idx="47">
                  <c:v>3.9238535834266521</c:v>
                </c:pt>
                <c:pt idx="48">
                  <c:v>4.0055851063829788</c:v>
                </c:pt>
                <c:pt idx="49">
                  <c:v>4.0874006159014558</c:v>
                </c:pt>
                <c:pt idx="50">
                  <c:v>4.1691419372900338</c:v>
                </c:pt>
                <c:pt idx="51">
                  <c:v>4.2508734602463614</c:v>
                </c:pt>
                <c:pt idx="52">
                  <c:v>4.3326217805151179</c:v>
                </c:pt>
                <c:pt idx="53">
                  <c:v>4.4143729003359464</c:v>
                </c:pt>
                <c:pt idx="54">
                  <c:v>4.4955809070548716</c:v>
                </c:pt>
                <c:pt idx="55">
                  <c:v>4.5773264277715571</c:v>
                </c:pt>
                <c:pt idx="56">
                  <c:v>4.659078947368422</c:v>
                </c:pt>
                <c:pt idx="57">
                  <c:v>4.7408790593505037</c:v>
                </c:pt>
                <c:pt idx="58">
                  <c:v>4.8226217805151181</c:v>
                </c:pt>
                <c:pt idx="59">
                  <c:v>4.9043715005599102</c:v>
                </c:pt>
                <c:pt idx="60">
                  <c:v>4.9861184210526321</c:v>
                </c:pt>
                <c:pt idx="61">
                  <c:v>5.0678653415453532</c:v>
                </c:pt>
                <c:pt idx="62">
                  <c:v>5.149634658454648</c:v>
                </c:pt>
                <c:pt idx="63">
                  <c:v>5.2314683650615912</c:v>
                </c:pt>
                <c:pt idx="64">
                  <c:v>5.3132726763717812</c:v>
                </c:pt>
                <c:pt idx="65">
                  <c:v>5.3950685890257564</c:v>
                </c:pt>
                <c:pt idx="66">
                  <c:v>5.4768687010078398</c:v>
                </c:pt>
                <c:pt idx="67">
                  <c:v>5.5581984882418825</c:v>
                </c:pt>
                <c:pt idx="68">
                  <c:v>5.6399944008958576</c:v>
                </c:pt>
                <c:pt idx="69">
                  <c:v>5.7217609182530795</c:v>
                </c:pt>
                <c:pt idx="70">
                  <c:v>5.8035078387458015</c:v>
                </c:pt>
                <c:pt idx="71">
                  <c:v>5.8852547592385225</c:v>
                </c:pt>
                <c:pt idx="72">
                  <c:v>5.9670044792833146</c:v>
                </c:pt>
                <c:pt idx="73">
                  <c:v>6.0488409854423297</c:v>
                </c:pt>
                <c:pt idx="74">
                  <c:v>6.1305991041433376</c:v>
                </c:pt>
                <c:pt idx="75">
                  <c:v>6.2123488241881306</c:v>
                </c:pt>
                <c:pt idx="76">
                  <c:v>6.2940943449048161</c:v>
                </c:pt>
                <c:pt idx="77">
                  <c:v>6.3758440649496082</c:v>
                </c:pt>
                <c:pt idx="78">
                  <c:v>6.4575951847704367</c:v>
                </c:pt>
                <c:pt idx="79">
                  <c:v>6.5393449048152306</c:v>
                </c:pt>
                <c:pt idx="80">
                  <c:v>6.6210904255319152</c:v>
                </c:pt>
                <c:pt idx="81">
                  <c:v>6.7028303471444577</c:v>
                </c:pt>
                <c:pt idx="82">
                  <c:v>6.7846234602463618</c:v>
                </c:pt>
                <c:pt idx="83">
                  <c:v>6.8663759798432258</c:v>
                </c:pt>
                <c:pt idx="84">
                  <c:v>6.9481201007838749</c:v>
                </c:pt>
                <c:pt idx="85">
                  <c:v>7.0298908174692061</c:v>
                </c:pt>
                <c:pt idx="86">
                  <c:v>7.1116433370660701</c:v>
                </c:pt>
                <c:pt idx="87">
                  <c:v>7.1933874580067201</c:v>
                </c:pt>
                <c:pt idx="88">
                  <c:v>7.2751343784994411</c:v>
                </c:pt>
                <c:pt idx="89">
                  <c:v>7.356969484882419</c:v>
                </c:pt>
                <c:pt idx="90">
                  <c:v>7.4387262038073914</c:v>
                </c:pt>
                <c:pt idx="91">
                  <c:v>7.5204829227323637</c:v>
                </c:pt>
                <c:pt idx="92">
                  <c:v>7.6016643337066077</c:v>
                </c:pt>
                <c:pt idx="93">
                  <c:v>7.6834126539753651</c:v>
                </c:pt>
                <c:pt idx="94">
                  <c:v>7.7651749720044805</c:v>
                </c:pt>
                <c:pt idx="95">
                  <c:v>7.846931690929452</c:v>
                </c:pt>
                <c:pt idx="96">
                  <c:v>7.9286926091825309</c:v>
                </c:pt>
                <c:pt idx="97">
                  <c:v>8.0104395296752529</c:v>
                </c:pt>
                <c:pt idx="98">
                  <c:v>8.0922284434490486</c:v>
                </c:pt>
                <c:pt idx="99">
                  <c:v>8.1739781634938424</c:v>
                </c:pt>
                <c:pt idx="100">
                  <c:v>8.2557320828667429</c:v>
                </c:pt>
                <c:pt idx="101">
                  <c:v>8.337481802911535</c:v>
                </c:pt>
                <c:pt idx="102">
                  <c:v>8.4192329227323643</c:v>
                </c:pt>
                <c:pt idx="103">
                  <c:v>8.5010190369540872</c:v>
                </c:pt>
                <c:pt idx="104">
                  <c:v>8.5827561590145596</c:v>
                </c:pt>
                <c:pt idx="105">
                  <c:v>8.6645170772676376</c:v>
                </c:pt>
                <c:pt idx="106">
                  <c:v>8.746287793952968</c:v>
                </c:pt>
                <c:pt idx="107">
                  <c:v>8.8280417133258684</c:v>
                </c:pt>
                <c:pt idx="108">
                  <c:v>8.9098782194848827</c:v>
                </c:pt>
                <c:pt idx="109">
                  <c:v>8.991626539753641</c:v>
                </c:pt>
                <c:pt idx="110">
                  <c:v>9.0733804591265415</c:v>
                </c:pt>
                <c:pt idx="111">
                  <c:v>9.1551917693169109</c:v>
                </c:pt>
                <c:pt idx="112">
                  <c:v>9.2364655655095209</c:v>
                </c:pt>
                <c:pt idx="113">
                  <c:v>9.3182852743561035</c:v>
                </c:pt>
                <c:pt idx="114">
                  <c:v>9.4001385778275477</c:v>
                </c:pt>
                <c:pt idx="115">
                  <c:v>9.4819946808510647</c:v>
                </c:pt>
                <c:pt idx="116">
                  <c:v>9.5636898096304588</c:v>
                </c:pt>
                <c:pt idx="117">
                  <c:v>9.6455165173572244</c:v>
                </c:pt>
                <c:pt idx="118">
                  <c:v>9.7272634378499454</c:v>
                </c:pt>
                <c:pt idx="119">
                  <c:v>9.8090327547592402</c:v>
                </c:pt>
                <c:pt idx="120">
                  <c:v>9.8907754759238546</c:v>
                </c:pt>
                <c:pt idx="121">
                  <c:v>9.972525195968645</c:v>
                </c:pt>
                <c:pt idx="122">
                  <c:v>10.054266517357224</c:v>
                </c:pt>
                <c:pt idx="123">
                  <c:v>10.136020436730123</c:v>
                </c:pt>
                <c:pt idx="124">
                  <c:v>10.217763157894737</c:v>
                </c:pt>
                <c:pt idx="125">
                  <c:v>10.299556270996643</c:v>
                </c:pt>
                <c:pt idx="126">
                  <c:v>10.380775475923855</c:v>
                </c:pt>
                <c:pt idx="127">
                  <c:v>10.462525195968645</c:v>
                </c:pt>
                <c:pt idx="128">
                  <c:v>10.544272116461366</c:v>
                </c:pt>
                <c:pt idx="129">
                  <c:v>10.626100223964167</c:v>
                </c:pt>
                <c:pt idx="130">
                  <c:v>10.707837346024636</c:v>
                </c:pt>
                <c:pt idx="131">
                  <c:v>10.789582866741323</c:v>
                </c:pt>
                <c:pt idx="132">
                  <c:v>10.871326987681972</c:v>
                </c:pt>
                <c:pt idx="133">
                  <c:v>10.953129899216126</c:v>
                </c:pt>
                <c:pt idx="134">
                  <c:v>11.034883818589027</c:v>
                </c:pt>
                <c:pt idx="135">
                  <c:v>11.116675531914895</c:v>
                </c:pt>
                <c:pt idx="136">
                  <c:v>11.198426651735723</c:v>
                </c:pt>
                <c:pt idx="137">
                  <c:v>11.280174972004479</c:v>
                </c:pt>
                <c:pt idx="138">
                  <c:v>11.361920492721167</c:v>
                </c:pt>
                <c:pt idx="139">
                  <c:v>11.443663213885779</c:v>
                </c:pt>
                <c:pt idx="140">
                  <c:v>11.525407334826429</c:v>
                </c:pt>
                <c:pt idx="141">
                  <c:v>11.60721444568869</c:v>
                </c:pt>
                <c:pt idx="142">
                  <c:v>11.688952967525198</c:v>
                </c:pt>
                <c:pt idx="143">
                  <c:v>11.770706886898097</c:v>
                </c:pt>
                <c:pt idx="144">
                  <c:v>11.852469204927214</c:v>
                </c:pt>
                <c:pt idx="145">
                  <c:v>11.934234322508399</c:v>
                </c:pt>
                <c:pt idx="146">
                  <c:v>12.015986842105265</c:v>
                </c:pt>
                <c:pt idx="147">
                  <c:v>12.097729563269878</c:v>
                </c:pt>
                <c:pt idx="148">
                  <c:v>12.179483482642777</c:v>
                </c:pt>
                <c:pt idx="149">
                  <c:v>12.261244400895858</c:v>
                </c:pt>
                <c:pt idx="150">
                  <c:v>12.342989921612544</c:v>
                </c:pt>
                <c:pt idx="151">
                  <c:v>12.424739641657336</c:v>
                </c:pt>
                <c:pt idx="152">
                  <c:v>12.505995240761479</c:v>
                </c:pt>
                <c:pt idx="153">
                  <c:v>12.587744960806273</c:v>
                </c:pt>
                <c:pt idx="154">
                  <c:v>12.669483482642777</c:v>
                </c:pt>
                <c:pt idx="155">
                  <c:v>12.751290593505042</c:v>
                </c:pt>
                <c:pt idx="156">
                  <c:v>12.833045912653978</c:v>
                </c:pt>
                <c:pt idx="157">
                  <c:v>12.914799832026878</c:v>
                </c:pt>
                <c:pt idx="158">
                  <c:v>12.996553751399777</c:v>
                </c:pt>
                <c:pt idx="159">
                  <c:v>13.078304871220606</c:v>
                </c:pt>
                <c:pt idx="160">
                  <c:v>13.160048992161256</c:v>
                </c:pt>
                <c:pt idx="161">
                  <c:v>13.241802911534156</c:v>
                </c:pt>
                <c:pt idx="162">
                  <c:v>13.323639417693171</c:v>
                </c:pt>
                <c:pt idx="163">
                  <c:v>13.405449328107505</c:v>
                </c:pt>
                <c:pt idx="164">
                  <c:v>13.487302631578947</c:v>
                </c:pt>
                <c:pt idx="165">
                  <c:v>13.568575027995523</c:v>
                </c:pt>
                <c:pt idx="166">
                  <c:v>13.650436730123182</c:v>
                </c:pt>
                <c:pt idx="167">
                  <c:v>13.732080067189251</c:v>
                </c:pt>
                <c:pt idx="168">
                  <c:v>13.813902575587907</c:v>
                </c:pt>
                <c:pt idx="169">
                  <c:v>13.895653695408736</c:v>
                </c:pt>
                <c:pt idx="170">
                  <c:v>13.977407614781637</c:v>
                </c:pt>
                <c:pt idx="171">
                  <c:v>14.059238521836509</c:v>
                </c:pt>
                <c:pt idx="172">
                  <c:v>14.140985442329228</c:v>
                </c:pt>
                <c:pt idx="173">
                  <c:v>14.222746360582308</c:v>
                </c:pt>
                <c:pt idx="174">
                  <c:v>14.304493281075029</c:v>
                </c:pt>
                <c:pt idx="175">
                  <c:v>14.386324188129901</c:v>
                </c:pt>
                <c:pt idx="176">
                  <c:v>14.468085106382979</c:v>
                </c:pt>
                <c:pt idx="177">
                  <c:v>14.549902015677493</c:v>
                </c:pt>
                <c:pt idx="178">
                  <c:v>14.631648936170214</c:v>
                </c:pt>
                <c:pt idx="179">
                  <c:v>14.713409854423293</c:v>
                </c:pt>
                <c:pt idx="180">
                  <c:v>14.795156774916014</c:v>
                </c:pt>
                <c:pt idx="181">
                  <c:v>14.876903695408737</c:v>
                </c:pt>
                <c:pt idx="182">
                  <c:v>14.958650615901458</c:v>
                </c:pt>
                <c:pt idx="183">
                  <c:v>15.040411534154536</c:v>
                </c:pt>
                <c:pt idx="184">
                  <c:v>15.121654535274358</c:v>
                </c:pt>
                <c:pt idx="185">
                  <c:v>15.203401455767079</c:v>
                </c:pt>
                <c:pt idx="186">
                  <c:v>15.285148376259801</c:v>
                </c:pt>
                <c:pt idx="187">
                  <c:v>15.366895296752523</c:v>
                </c:pt>
                <c:pt idx="188">
                  <c:v>15.448656215005601</c:v>
                </c:pt>
                <c:pt idx="189">
                  <c:v>15.530403135498322</c:v>
                </c:pt>
                <c:pt idx="190">
                  <c:v>15.612136058230684</c:v>
                </c:pt>
                <c:pt idx="191">
                  <c:v>15.693924972004481</c:v>
                </c:pt>
                <c:pt idx="192">
                  <c:v>15.775671892497201</c:v>
                </c:pt>
                <c:pt idx="193">
                  <c:v>15.857418812989922</c:v>
                </c:pt>
                <c:pt idx="194">
                  <c:v>15.939165733482644</c:v>
                </c:pt>
                <c:pt idx="195">
                  <c:v>16.020968645016797</c:v>
                </c:pt>
                <c:pt idx="196">
                  <c:v>16.102729563269879</c:v>
                </c:pt>
                <c:pt idx="197">
                  <c:v>16.184462486002239</c:v>
                </c:pt>
                <c:pt idx="198">
                  <c:v>16.266293393057111</c:v>
                </c:pt>
                <c:pt idx="199">
                  <c:v>16.348026315789475</c:v>
                </c:pt>
                <c:pt idx="200">
                  <c:v>16.429773236282198</c:v>
                </c:pt>
                <c:pt idx="201">
                  <c:v>16.511520156774917</c:v>
                </c:pt>
                <c:pt idx="202">
                  <c:v>16.593323068309072</c:v>
                </c:pt>
                <c:pt idx="203">
                  <c:v>16.675069988801795</c:v>
                </c:pt>
                <c:pt idx="204">
                  <c:v>16.756900895856667</c:v>
                </c:pt>
                <c:pt idx="205">
                  <c:v>16.838647816349386</c:v>
                </c:pt>
                <c:pt idx="206">
                  <c:v>16.920394736842105</c:v>
                </c:pt>
                <c:pt idx="207">
                  <c:v>17.002141657334828</c:v>
                </c:pt>
                <c:pt idx="208">
                  <c:v>17.083888577827548</c:v>
                </c:pt>
                <c:pt idx="209">
                  <c:v>17.165663493840988</c:v>
                </c:pt>
                <c:pt idx="210">
                  <c:v>17.246822508398658</c:v>
                </c:pt>
                <c:pt idx="211">
                  <c:v>17.328569428891377</c:v>
                </c:pt>
                <c:pt idx="212">
                  <c:v>17.410330347144459</c:v>
                </c:pt>
                <c:pt idx="213">
                  <c:v>17.492077267637178</c:v>
                </c:pt>
                <c:pt idx="214">
                  <c:v>17.57383818589026</c:v>
                </c:pt>
                <c:pt idx="215">
                  <c:v>17.655641097424411</c:v>
                </c:pt>
                <c:pt idx="216">
                  <c:v>17.737444008958569</c:v>
                </c:pt>
                <c:pt idx="217">
                  <c:v>17.819260918253079</c:v>
                </c:pt>
                <c:pt idx="218">
                  <c:v>17.901063829787237</c:v>
                </c:pt>
                <c:pt idx="219">
                  <c:v>17.982866741321388</c:v>
                </c:pt>
                <c:pt idx="220">
                  <c:v>18.064669652855546</c:v>
                </c:pt>
                <c:pt idx="221">
                  <c:v>18.146388577827548</c:v>
                </c:pt>
                <c:pt idx="222">
                  <c:v>18.22821948488242</c:v>
                </c:pt>
                <c:pt idx="223">
                  <c:v>18.309476483762598</c:v>
                </c:pt>
                <c:pt idx="224">
                  <c:v>18.391223404255321</c:v>
                </c:pt>
                <c:pt idx="225">
                  <c:v>18.472970324748044</c:v>
                </c:pt>
                <c:pt idx="226">
                  <c:v>18.554717245240763</c:v>
                </c:pt>
                <c:pt idx="227">
                  <c:v>18.636520156774917</c:v>
                </c:pt>
                <c:pt idx="228">
                  <c:v>18.718281075027996</c:v>
                </c:pt>
                <c:pt idx="229">
                  <c:v>18.800041993281077</c:v>
                </c:pt>
                <c:pt idx="230">
                  <c:v>18.881802911534155</c:v>
                </c:pt>
                <c:pt idx="231">
                  <c:v>18.963591825307955</c:v>
                </c:pt>
                <c:pt idx="232">
                  <c:v>19.045338745800674</c:v>
                </c:pt>
                <c:pt idx="233">
                  <c:v>19.127127659574469</c:v>
                </c:pt>
                <c:pt idx="234">
                  <c:v>19.20886058230683</c:v>
                </c:pt>
                <c:pt idx="235">
                  <c:v>19.290621500559912</c:v>
                </c:pt>
                <c:pt idx="236">
                  <c:v>19.372354423292276</c:v>
                </c:pt>
                <c:pt idx="237">
                  <c:v>19.453863381858906</c:v>
                </c:pt>
                <c:pt idx="238">
                  <c:v>19.536072228443448</c:v>
                </c:pt>
                <c:pt idx="239">
                  <c:v>19.617623180291154</c:v>
                </c:pt>
                <c:pt idx="240">
                  <c:v>19.699174132138857</c:v>
                </c:pt>
                <c:pt idx="241">
                  <c:v>19.781298992161254</c:v>
                </c:pt>
                <c:pt idx="242">
                  <c:v>19.862793952967525</c:v>
                </c:pt>
                <c:pt idx="243">
                  <c:v>19.944288913773796</c:v>
                </c:pt>
                <c:pt idx="244">
                  <c:v>20.02637178051512</c:v>
                </c:pt>
                <c:pt idx="245">
                  <c:v>20.107880739081747</c:v>
                </c:pt>
                <c:pt idx="246">
                  <c:v>20.18996360582307</c:v>
                </c:pt>
                <c:pt idx="247">
                  <c:v>20.271472564389697</c:v>
                </c:pt>
                <c:pt idx="248">
                  <c:v>20.352981522956327</c:v>
                </c:pt>
                <c:pt idx="249">
                  <c:v>20.435064389697651</c:v>
                </c:pt>
                <c:pt idx="250">
                  <c:v>20.516573348264277</c:v>
                </c:pt>
                <c:pt idx="251">
                  <c:v>20.598656215005601</c:v>
                </c:pt>
                <c:pt idx="252">
                  <c:v>20.680165173572231</c:v>
                </c:pt>
                <c:pt idx="253">
                  <c:v>20.761674132138857</c:v>
                </c:pt>
                <c:pt idx="254">
                  <c:v>20.843756998880181</c:v>
                </c:pt>
                <c:pt idx="255">
                  <c:v>20.925307950727884</c:v>
                </c:pt>
                <c:pt idx="256">
                  <c:v>21.006830907054873</c:v>
                </c:pt>
                <c:pt idx="257">
                  <c:v>21.088983762597987</c:v>
                </c:pt>
                <c:pt idx="258">
                  <c:v>21.170590705487125</c:v>
                </c:pt>
                <c:pt idx="259">
                  <c:v>21.252211646136622</c:v>
                </c:pt>
                <c:pt idx="260">
                  <c:v>21.333846584546475</c:v>
                </c:pt>
                <c:pt idx="261">
                  <c:v>21.415845464725646</c:v>
                </c:pt>
                <c:pt idx="262">
                  <c:v>21.49742441209407</c:v>
                </c:pt>
                <c:pt idx="263">
                  <c:v>21.579031354983204</c:v>
                </c:pt>
                <c:pt idx="264">
                  <c:v>21.661114221724524</c:v>
                </c:pt>
                <c:pt idx="265">
                  <c:v>21.742623180291154</c:v>
                </c:pt>
                <c:pt idx="266">
                  <c:v>21.824706047032475</c:v>
                </c:pt>
                <c:pt idx="267">
                  <c:v>21.906215005599105</c:v>
                </c:pt>
                <c:pt idx="268">
                  <c:v>21.987765957446808</c:v>
                </c:pt>
                <c:pt idx="269">
                  <c:v>22.069904815229567</c:v>
                </c:pt>
                <c:pt idx="270">
                  <c:v>22.15145576707727</c:v>
                </c:pt>
                <c:pt idx="271">
                  <c:v>22.233006718924972</c:v>
                </c:pt>
                <c:pt idx="272">
                  <c:v>22.314599664053752</c:v>
                </c:pt>
                <c:pt idx="273">
                  <c:v>22.396682530795076</c:v>
                </c:pt>
                <c:pt idx="274">
                  <c:v>22.478191489361706</c:v>
                </c:pt>
                <c:pt idx="275">
                  <c:v>22.560274356103026</c:v>
                </c:pt>
                <c:pt idx="276">
                  <c:v>22.641783314669656</c:v>
                </c:pt>
                <c:pt idx="277">
                  <c:v>22.723362262038076</c:v>
                </c:pt>
                <c:pt idx="278">
                  <c:v>22.80502519596865</c:v>
                </c:pt>
                <c:pt idx="279">
                  <c:v>22.88710806270997</c:v>
                </c:pt>
                <c:pt idx="280">
                  <c:v>22.968645016797318</c:v>
                </c:pt>
                <c:pt idx="281">
                  <c:v>23.05078387458007</c:v>
                </c:pt>
                <c:pt idx="282">
                  <c:v>23.132334826427773</c:v>
                </c:pt>
                <c:pt idx="283">
                  <c:v>23.213913773796193</c:v>
                </c:pt>
                <c:pt idx="284">
                  <c:v>23.296010638297876</c:v>
                </c:pt>
                <c:pt idx="285">
                  <c:v>23.37754759238522</c:v>
                </c:pt>
                <c:pt idx="286">
                  <c:v>23.459168533034717</c:v>
                </c:pt>
                <c:pt idx="287">
                  <c:v>23.540705487122064</c:v>
                </c:pt>
                <c:pt idx="288">
                  <c:v>23.622816349384102</c:v>
                </c:pt>
                <c:pt idx="289">
                  <c:v>23.704409294512882</c:v>
                </c:pt>
                <c:pt idx="290">
                  <c:v>23.786086226203807</c:v>
                </c:pt>
                <c:pt idx="291">
                  <c:v>23.868197088465848</c:v>
                </c:pt>
                <c:pt idx="292">
                  <c:v>23.949734042553192</c:v>
                </c:pt>
                <c:pt idx="293">
                  <c:v>24.031256998880181</c:v>
                </c:pt>
                <c:pt idx="294">
                  <c:v>24.113367861142219</c:v>
                </c:pt>
                <c:pt idx="295">
                  <c:v>24.194904815229567</c:v>
                </c:pt>
                <c:pt idx="296">
                  <c:v>24.276441769316911</c:v>
                </c:pt>
                <c:pt idx="297">
                  <c:v>24.358566629339307</c:v>
                </c:pt>
                <c:pt idx="298">
                  <c:v>24.440271556550954</c:v>
                </c:pt>
                <c:pt idx="299">
                  <c:v>24.521934490481524</c:v>
                </c:pt>
                <c:pt idx="300">
                  <c:v>24.603597424412097</c:v>
                </c:pt>
                <c:pt idx="301">
                  <c:v>24.685260358342667</c:v>
                </c:pt>
                <c:pt idx="302">
                  <c:v>24.766909294512882</c:v>
                </c:pt>
                <c:pt idx="303">
                  <c:v>24.848502239641661</c:v>
                </c:pt>
                <c:pt idx="304">
                  <c:v>24.930669092945131</c:v>
                </c:pt>
                <c:pt idx="305">
                  <c:v>25.01226203807391</c:v>
                </c:pt>
                <c:pt idx="306">
                  <c:v>25.093854983202689</c:v>
                </c:pt>
                <c:pt idx="307">
                  <c:v>25.176021836506163</c:v>
                </c:pt>
                <c:pt idx="308">
                  <c:v>25.257614781634942</c:v>
                </c:pt>
                <c:pt idx="309">
                  <c:v>25.339319708846585</c:v>
                </c:pt>
                <c:pt idx="310">
                  <c:v>25.420968645016799</c:v>
                </c:pt>
                <c:pt idx="311">
                  <c:v>25.502617581187014</c:v>
                </c:pt>
                <c:pt idx="312">
                  <c:v>25.584350503919378</c:v>
                </c:pt>
                <c:pt idx="313">
                  <c:v>25.666055431131021</c:v>
                </c:pt>
                <c:pt idx="314">
                  <c:v>25.747662374020159</c:v>
                </c:pt>
                <c:pt idx="315">
                  <c:v>25.829535274356104</c:v>
                </c:pt>
                <c:pt idx="316">
                  <c:v>25.91152015677492</c:v>
                </c:pt>
                <c:pt idx="317">
                  <c:v>25.992875139977606</c:v>
                </c:pt>
                <c:pt idx="318">
                  <c:v>26.074832026875701</c:v>
                </c:pt>
                <c:pt idx="319">
                  <c:v>26.156816909294516</c:v>
                </c:pt>
                <c:pt idx="320">
                  <c:v>26.23819988801792</c:v>
                </c:pt>
                <c:pt idx="321">
                  <c:v>26.320184770436732</c:v>
                </c:pt>
                <c:pt idx="322">
                  <c:v>26.40152575587906</c:v>
                </c:pt>
                <c:pt idx="323">
                  <c:v>26.483440649496082</c:v>
                </c:pt>
                <c:pt idx="324">
                  <c:v>26.565355543113107</c:v>
                </c:pt>
                <c:pt idx="325">
                  <c:v>26.647270436730128</c:v>
                </c:pt>
                <c:pt idx="326">
                  <c:v>26.72863941769317</c:v>
                </c:pt>
                <c:pt idx="327">
                  <c:v>26.810554311310192</c:v>
                </c:pt>
                <c:pt idx="328">
                  <c:v>26.892469204927217</c:v>
                </c:pt>
                <c:pt idx="329">
                  <c:v>26.973810190369544</c:v>
                </c:pt>
                <c:pt idx="330">
                  <c:v>27.055725083986562</c:v>
                </c:pt>
                <c:pt idx="331">
                  <c:v>27.137639977603584</c:v>
                </c:pt>
                <c:pt idx="332">
                  <c:v>27.218980963045915</c:v>
                </c:pt>
                <c:pt idx="333">
                  <c:v>27.300895856662937</c:v>
                </c:pt>
                <c:pt idx="334">
                  <c:v>27.382880739081749</c:v>
                </c:pt>
                <c:pt idx="335">
                  <c:v>27.46422172452408</c:v>
                </c:pt>
                <c:pt idx="336">
                  <c:v>27.546206606942892</c:v>
                </c:pt>
                <c:pt idx="337">
                  <c:v>27.628121500559914</c:v>
                </c:pt>
                <c:pt idx="338">
                  <c:v>27.709462486002241</c:v>
                </c:pt>
                <c:pt idx="339">
                  <c:v>27.791377379619266</c:v>
                </c:pt>
                <c:pt idx="340">
                  <c:v>27.873362262038079</c:v>
                </c:pt>
                <c:pt idx="341">
                  <c:v>27.954703247480406</c:v>
                </c:pt>
                <c:pt idx="342">
                  <c:v>28.036618141097424</c:v>
                </c:pt>
                <c:pt idx="343">
                  <c:v>28.118533034714449</c:v>
                </c:pt>
                <c:pt idx="344">
                  <c:v>28.199874020156777</c:v>
                </c:pt>
                <c:pt idx="345">
                  <c:v>28.281788913773799</c:v>
                </c:pt>
                <c:pt idx="346">
                  <c:v>28.363773796192611</c:v>
                </c:pt>
                <c:pt idx="347">
                  <c:v>28.445114781634942</c:v>
                </c:pt>
                <c:pt idx="348">
                  <c:v>28.527113661814113</c:v>
                </c:pt>
                <c:pt idx="349">
                  <c:v>28.609028555431134</c:v>
                </c:pt>
                <c:pt idx="350">
                  <c:v>28.690369540873466</c:v>
                </c:pt>
                <c:pt idx="351">
                  <c:v>28.772284434490484</c:v>
                </c:pt>
                <c:pt idx="352">
                  <c:v>28.854199328107505</c:v>
                </c:pt>
                <c:pt idx="353">
                  <c:v>28.935540313549833</c:v>
                </c:pt>
                <c:pt idx="354">
                  <c:v>29.017497200447934</c:v>
                </c:pt>
                <c:pt idx="355">
                  <c:v>29.098964165733488</c:v>
                </c:pt>
                <c:pt idx="356">
                  <c:v>29.180977043673018</c:v>
                </c:pt>
                <c:pt idx="357">
                  <c:v>29.262444008958571</c:v>
                </c:pt>
                <c:pt idx="358">
                  <c:v>29.344372900335948</c:v>
                </c:pt>
                <c:pt idx="359">
                  <c:v>29.426301791713328</c:v>
                </c:pt>
                <c:pt idx="360">
                  <c:v>29.507656774916018</c:v>
                </c:pt>
                <c:pt idx="361">
                  <c:v>29.589557670772678</c:v>
                </c:pt>
                <c:pt idx="362">
                  <c:v>29.67145856662934</c:v>
                </c:pt>
                <c:pt idx="363">
                  <c:v>29.753373460246362</c:v>
                </c:pt>
                <c:pt idx="364">
                  <c:v>29.834714445688693</c:v>
                </c:pt>
                <c:pt idx="365">
                  <c:v>29.916629339305715</c:v>
                </c:pt>
                <c:pt idx="366">
                  <c:v>29.998040313549833</c:v>
                </c:pt>
                <c:pt idx="367">
                  <c:v>30.079955207166858</c:v>
                </c:pt>
                <c:pt idx="368">
                  <c:v>30.161870100783879</c:v>
                </c:pt>
                <c:pt idx="369">
                  <c:v>30.243770996640539</c:v>
                </c:pt>
                <c:pt idx="370">
                  <c:v>30.325125979843229</c:v>
                </c:pt>
                <c:pt idx="371">
                  <c:v>30.407082866741327</c:v>
                </c:pt>
                <c:pt idx="372">
                  <c:v>30.488983762597986</c:v>
                </c:pt>
                <c:pt idx="373">
                  <c:v>30.570408734602466</c:v>
                </c:pt>
                <c:pt idx="374">
                  <c:v>30.652337625979843</c:v>
                </c:pt>
                <c:pt idx="375">
                  <c:v>30.734098544232925</c:v>
                </c:pt>
                <c:pt idx="376">
                  <c:v>30.81581746920493</c:v>
                </c:pt>
                <c:pt idx="377">
                  <c:v>30.897354423292278</c:v>
                </c:pt>
                <c:pt idx="378">
                  <c:v>30.978919372900339</c:v>
                </c:pt>
                <c:pt idx="379">
                  <c:v>31.061058230683091</c:v>
                </c:pt>
                <c:pt idx="380">
                  <c:v>31.142693169092947</c:v>
                </c:pt>
                <c:pt idx="381">
                  <c:v>31.224272116461368</c:v>
                </c:pt>
                <c:pt idx="382">
                  <c:v>31.306410974244123</c:v>
                </c:pt>
                <c:pt idx="383">
                  <c:v>31.387989921612547</c:v>
                </c:pt>
                <c:pt idx="384">
                  <c:v>31.469596864501685</c:v>
                </c:pt>
                <c:pt idx="385">
                  <c:v>31.551189809630465</c:v>
                </c:pt>
                <c:pt idx="386">
                  <c:v>31.633328667413217</c:v>
                </c:pt>
                <c:pt idx="387">
                  <c:v>31.714907614781637</c:v>
                </c:pt>
                <c:pt idx="388">
                  <c:v>31.796472564389699</c:v>
                </c:pt>
                <c:pt idx="389">
                  <c:v>31.87805151175812</c:v>
                </c:pt>
                <c:pt idx="390">
                  <c:v>31.96024636058231</c:v>
                </c:pt>
                <c:pt idx="391">
                  <c:v>32.041937290033594</c:v>
                </c:pt>
                <c:pt idx="392">
                  <c:v>32.123558230683095</c:v>
                </c:pt>
                <c:pt idx="393">
                  <c:v>32.205207166853306</c:v>
                </c:pt>
                <c:pt idx="394">
                  <c:v>32.286926091825308</c:v>
                </c:pt>
                <c:pt idx="395">
                  <c:v>32.368645016797316</c:v>
                </c:pt>
                <c:pt idx="396">
                  <c:v>32.450209966405382</c:v>
                </c:pt>
                <c:pt idx="397">
                  <c:v>32.532446808510642</c:v>
                </c:pt>
                <c:pt idx="398">
                  <c:v>32.614025755879062</c:v>
                </c:pt>
                <c:pt idx="399">
                  <c:v>32.695604703247483</c:v>
                </c:pt>
                <c:pt idx="400">
                  <c:v>32.777197648376259</c:v>
                </c:pt>
                <c:pt idx="401">
                  <c:v>32.859350503919373</c:v>
                </c:pt>
                <c:pt idx="402">
                  <c:v>32.940915453527438</c:v>
                </c:pt>
                <c:pt idx="403">
                  <c:v>33.022564389697649</c:v>
                </c:pt>
                <c:pt idx="404">
                  <c:v>33.104157334826432</c:v>
                </c:pt>
                <c:pt idx="405">
                  <c:v>33.186310190369539</c:v>
                </c:pt>
                <c:pt idx="406">
                  <c:v>33.267987122060475</c:v>
                </c:pt>
                <c:pt idx="407">
                  <c:v>33.349650055991042</c:v>
                </c:pt>
                <c:pt idx="408">
                  <c:v>33.431326987681977</c:v>
                </c:pt>
                <c:pt idx="409">
                  <c:v>33.512891937290036</c:v>
                </c:pt>
                <c:pt idx="410">
                  <c:v>33.59504479283315</c:v>
                </c:pt>
                <c:pt idx="411">
                  <c:v>33.676609742441215</c:v>
                </c:pt>
                <c:pt idx="412">
                  <c:v>33.758272676371782</c:v>
                </c:pt>
                <c:pt idx="413">
                  <c:v>33.839837625979847</c:v>
                </c:pt>
                <c:pt idx="414">
                  <c:v>33.922004479283316</c:v>
                </c:pt>
                <c:pt idx="415">
                  <c:v>34.003639417693172</c:v>
                </c:pt>
                <c:pt idx="416">
                  <c:v>34.085218365061593</c:v>
                </c:pt>
                <c:pt idx="417">
                  <c:v>34.166797312430013</c:v>
                </c:pt>
                <c:pt idx="418">
                  <c:v>34.248950167973128</c:v>
                </c:pt>
                <c:pt idx="419">
                  <c:v>34.330529115341548</c:v>
                </c:pt>
                <c:pt idx="420">
                  <c:v>34.412136058230686</c:v>
                </c:pt>
                <c:pt idx="421">
                  <c:v>34.493715005599107</c:v>
                </c:pt>
                <c:pt idx="422">
                  <c:v>34.575923852183649</c:v>
                </c:pt>
                <c:pt idx="423">
                  <c:v>34.657502799552077</c:v>
                </c:pt>
                <c:pt idx="424">
                  <c:v>34.739081746920498</c:v>
                </c:pt>
                <c:pt idx="425">
                  <c:v>34.820646696528556</c:v>
                </c:pt>
                <c:pt idx="426">
                  <c:v>34.902827547592388</c:v>
                </c:pt>
                <c:pt idx="427">
                  <c:v>34.984406494960808</c:v>
                </c:pt>
                <c:pt idx="428">
                  <c:v>35.066013437849946</c:v>
                </c:pt>
                <c:pt idx="429">
                  <c:v>35.147690369540882</c:v>
                </c:pt>
                <c:pt idx="430">
                  <c:v>35.229339305711093</c:v>
                </c:pt>
                <c:pt idx="431">
                  <c:v>35.311576147816353</c:v>
                </c:pt>
                <c:pt idx="432">
                  <c:v>35.393155095184774</c:v>
                </c:pt>
                <c:pt idx="433">
                  <c:v>35.474734042553195</c:v>
                </c:pt>
                <c:pt idx="434">
                  <c:v>35.556312989921622</c:v>
                </c:pt>
                <c:pt idx="435">
                  <c:v>35.638521836506158</c:v>
                </c:pt>
                <c:pt idx="436">
                  <c:v>35.720100783874578</c:v>
                </c:pt>
                <c:pt idx="437">
                  <c:v>35.801735722284434</c:v>
                </c:pt>
                <c:pt idx="438">
                  <c:v>35.883426651735725</c:v>
                </c:pt>
                <c:pt idx="439">
                  <c:v>35.965117581187016</c:v>
                </c:pt>
                <c:pt idx="440">
                  <c:v>36.04673852183651</c:v>
                </c:pt>
                <c:pt idx="441">
                  <c:v>36.128457446808511</c:v>
                </c:pt>
                <c:pt idx="442">
                  <c:v>36.210162374020165</c:v>
                </c:pt>
                <c:pt idx="443">
                  <c:v>36.292259238521837</c:v>
                </c:pt>
                <c:pt idx="444">
                  <c:v>36.373908174692055</c:v>
                </c:pt>
                <c:pt idx="445">
                  <c:v>36.455473124300113</c:v>
                </c:pt>
                <c:pt idx="446">
                  <c:v>36.537625979843227</c:v>
                </c:pt>
                <c:pt idx="447">
                  <c:v>36.619260918253083</c:v>
                </c:pt>
                <c:pt idx="448">
                  <c:v>36.700825867861148</c:v>
                </c:pt>
                <c:pt idx="449">
                  <c:v>36.782404815229569</c:v>
                </c:pt>
                <c:pt idx="450">
                  <c:v>36.864557670772676</c:v>
                </c:pt>
                <c:pt idx="451">
                  <c:v>36.946164613661814</c:v>
                </c:pt>
                <c:pt idx="452">
                  <c:v>37.027827547592388</c:v>
                </c:pt>
                <c:pt idx="453">
                  <c:v>37.109504479283324</c:v>
                </c:pt>
                <c:pt idx="454">
                  <c:v>37.191167413213883</c:v>
                </c:pt>
                <c:pt idx="455">
                  <c:v>37.272830347144456</c:v>
                </c:pt>
                <c:pt idx="456">
                  <c:v>37.354983202687571</c:v>
                </c:pt>
                <c:pt idx="457">
                  <c:v>37.436562150055991</c:v>
                </c:pt>
                <c:pt idx="458">
                  <c:v>37.518127099664056</c:v>
                </c:pt>
                <c:pt idx="459">
                  <c:v>37.599776035834267</c:v>
                </c:pt>
                <c:pt idx="460">
                  <c:v>37.681928891377382</c:v>
                </c:pt>
                <c:pt idx="461">
                  <c:v>37.763507838745802</c:v>
                </c:pt>
                <c:pt idx="462">
                  <c:v>37.845086786114223</c:v>
                </c:pt>
                <c:pt idx="463">
                  <c:v>37.927239641657337</c:v>
                </c:pt>
                <c:pt idx="464">
                  <c:v>38.008818589025765</c:v>
                </c:pt>
                <c:pt idx="465">
                  <c:v>38.090397536394185</c:v>
                </c:pt>
                <c:pt idx="466">
                  <c:v>38.172032474804041</c:v>
                </c:pt>
                <c:pt idx="467">
                  <c:v>38.253667413213883</c:v>
                </c:pt>
                <c:pt idx="468">
                  <c:v>38.335820268756997</c:v>
                </c:pt>
                <c:pt idx="469">
                  <c:v>38.417399216125418</c:v>
                </c:pt>
                <c:pt idx="470">
                  <c:v>38.499020156774918</c:v>
                </c:pt>
                <c:pt idx="471">
                  <c:v>38.580599104143346</c:v>
                </c:pt>
                <c:pt idx="472">
                  <c:v>38.66275195968646</c:v>
                </c:pt>
                <c:pt idx="473">
                  <c:v>38.744330907054881</c:v>
                </c:pt>
                <c:pt idx="474">
                  <c:v>38.825965845464737</c:v>
                </c:pt>
                <c:pt idx="475">
                  <c:v>38.908104703247488</c:v>
                </c:pt>
                <c:pt idx="476">
                  <c:v>38.989683650615909</c:v>
                </c:pt>
                <c:pt idx="477">
                  <c:v>39.07126259798433</c:v>
                </c:pt>
                <c:pt idx="478">
                  <c:v>39.152911534154541</c:v>
                </c:pt>
                <c:pt idx="479">
                  <c:v>39.234490481522961</c:v>
                </c:pt>
                <c:pt idx="480">
                  <c:v>39.316713325867859</c:v>
                </c:pt>
                <c:pt idx="481">
                  <c:v>39.39840425531915</c:v>
                </c:pt>
                <c:pt idx="482">
                  <c:v>39.480123180291159</c:v>
                </c:pt>
                <c:pt idx="483">
                  <c:v>39.561814109742443</c:v>
                </c:pt>
                <c:pt idx="484">
                  <c:v>39.643365061590153</c:v>
                </c:pt>
                <c:pt idx="485">
                  <c:v>39.724930011198218</c:v>
                </c:pt>
                <c:pt idx="486">
                  <c:v>39.807152855543116</c:v>
                </c:pt>
                <c:pt idx="487">
                  <c:v>39.888731802911543</c:v>
                </c:pt>
                <c:pt idx="488">
                  <c:v>39.970380739081747</c:v>
                </c:pt>
                <c:pt idx="489">
                  <c:v>40.052043673012321</c:v>
                </c:pt>
                <c:pt idx="490">
                  <c:v>40.13372060470325</c:v>
                </c:pt>
                <c:pt idx="491">
                  <c:v>40.215355543113105</c:v>
                </c:pt>
                <c:pt idx="492">
                  <c:v>40.297494400895864</c:v>
                </c:pt>
                <c:pt idx="493">
                  <c:v>40.379073348264285</c:v>
                </c:pt>
                <c:pt idx="494">
                  <c:v>40.460722284434496</c:v>
                </c:pt>
                <c:pt idx="495">
                  <c:v>40.54287513997761</c:v>
                </c:pt>
                <c:pt idx="496">
                  <c:v>40.624454087346031</c:v>
                </c:pt>
                <c:pt idx="497">
                  <c:v>40.706033034714451</c:v>
                </c:pt>
                <c:pt idx="498">
                  <c:v>40.787667973124307</c:v>
                </c:pt>
                <c:pt idx="499">
                  <c:v>40.869820828667422</c:v>
                </c:pt>
                <c:pt idx="500">
                  <c:v>40.95138577827548</c:v>
                </c:pt>
                <c:pt idx="501">
                  <c:v>41.0329647256439</c:v>
                </c:pt>
                <c:pt idx="502">
                  <c:v>41.114613661814111</c:v>
                </c:pt>
                <c:pt idx="503">
                  <c:v>41.19675251959687</c:v>
                </c:pt>
                <c:pt idx="504">
                  <c:v>41.278317469204929</c:v>
                </c:pt>
                <c:pt idx="505">
                  <c:v>41.359896416573349</c:v>
                </c:pt>
                <c:pt idx="506">
                  <c:v>41.44147536394177</c:v>
                </c:pt>
                <c:pt idx="507">
                  <c:v>41.523656215005602</c:v>
                </c:pt>
                <c:pt idx="508">
                  <c:v>41.605221164613667</c:v>
                </c:pt>
                <c:pt idx="509">
                  <c:v>41.68680011198208</c:v>
                </c:pt>
                <c:pt idx="510">
                  <c:v>41.768379059350501</c:v>
                </c:pt>
                <c:pt idx="511">
                  <c:v>41.850531914893615</c:v>
                </c:pt>
                <c:pt idx="512">
                  <c:v>41.932194848824189</c:v>
                </c:pt>
                <c:pt idx="513">
                  <c:v>42.013773796192609</c:v>
                </c:pt>
                <c:pt idx="514">
                  <c:v>42.095338745800682</c:v>
                </c:pt>
                <c:pt idx="515">
                  <c:v>42.177477603583434</c:v>
                </c:pt>
                <c:pt idx="516">
                  <c:v>42.259056550951854</c:v>
                </c:pt>
                <c:pt idx="517">
                  <c:v>42.34069148936171</c:v>
                </c:pt>
                <c:pt idx="518">
                  <c:v>42.422256438969768</c:v>
                </c:pt>
                <c:pt idx="519">
                  <c:v>42.504409294512882</c:v>
                </c:pt>
                <c:pt idx="520">
                  <c:v>42.586044232922738</c:v>
                </c:pt>
                <c:pt idx="521">
                  <c:v>42.667623180291159</c:v>
                </c:pt>
                <c:pt idx="522">
                  <c:v>42.749776035834273</c:v>
                </c:pt>
                <c:pt idx="523">
                  <c:v>42.831354983202694</c:v>
                </c:pt>
                <c:pt idx="524">
                  <c:v>42.912933930571114</c:v>
                </c:pt>
                <c:pt idx="525">
                  <c:v>42.994512877939535</c:v>
                </c:pt>
                <c:pt idx="526">
                  <c:v>43.076665733482649</c:v>
                </c:pt>
                <c:pt idx="527">
                  <c:v>43.15824468085107</c:v>
                </c:pt>
                <c:pt idx="528">
                  <c:v>43.239809630459128</c:v>
                </c:pt>
                <c:pt idx="529">
                  <c:v>43.321444568868984</c:v>
                </c:pt>
                <c:pt idx="530">
                  <c:v>43.403597424412098</c:v>
                </c:pt>
                <c:pt idx="531">
                  <c:v>43.485176371780518</c:v>
                </c:pt>
                <c:pt idx="532">
                  <c:v>43.566853303471447</c:v>
                </c:pt>
                <c:pt idx="533">
                  <c:v>43.648642217245246</c:v>
                </c:pt>
                <c:pt idx="534">
                  <c:v>43.730277155655102</c:v>
                </c:pt>
                <c:pt idx="535">
                  <c:v>43.811926091825313</c:v>
                </c:pt>
                <c:pt idx="536">
                  <c:v>43.894078947368428</c:v>
                </c:pt>
                <c:pt idx="537">
                  <c:v>43.975629899216131</c:v>
                </c:pt>
                <c:pt idx="538">
                  <c:v>44.057208846584551</c:v>
                </c:pt>
                <c:pt idx="539">
                  <c:v>44.138787793952972</c:v>
                </c:pt>
                <c:pt idx="540">
                  <c:v>44.220968645016804</c:v>
                </c:pt>
                <c:pt idx="541">
                  <c:v>44.302547592385217</c:v>
                </c:pt>
                <c:pt idx="542">
                  <c:v>44.384140537514</c:v>
                </c:pt>
                <c:pt idx="543">
                  <c:v>44.465733482642776</c:v>
                </c:pt>
                <c:pt idx="544">
                  <c:v>44.547872340425535</c:v>
                </c:pt>
                <c:pt idx="545">
                  <c:v>44.629451287793962</c:v>
                </c:pt>
                <c:pt idx="546">
                  <c:v>44.711044232922738</c:v>
                </c:pt>
                <c:pt idx="547">
                  <c:v>44.793225083986563</c:v>
                </c:pt>
                <c:pt idx="548">
                  <c:v>44.874888017917137</c:v>
                </c:pt>
                <c:pt idx="549">
                  <c:v>44.95655095184771</c:v>
                </c:pt>
                <c:pt idx="550">
                  <c:v>45.038129899216131</c:v>
                </c:pt>
                <c:pt idx="551">
                  <c:v>45.119722844344906</c:v>
                </c:pt>
                <c:pt idx="552">
                  <c:v>45.201875699888021</c:v>
                </c:pt>
                <c:pt idx="553">
                  <c:v>45.283454647256441</c:v>
                </c:pt>
                <c:pt idx="554">
                  <c:v>45.365047592385224</c:v>
                </c:pt>
                <c:pt idx="555">
                  <c:v>45.446640537514</c:v>
                </c:pt>
                <c:pt idx="556">
                  <c:v>45.52880739081747</c:v>
                </c:pt>
                <c:pt idx="557">
                  <c:v>45.61038633818589</c:v>
                </c:pt>
                <c:pt idx="558">
                  <c:v>45.691979283314673</c:v>
                </c:pt>
                <c:pt idx="559">
                  <c:v>45.773642217245246</c:v>
                </c:pt>
                <c:pt idx="560">
                  <c:v>45.855319148936175</c:v>
                </c:pt>
                <c:pt idx="561">
                  <c:v>45.937569988801798</c:v>
                </c:pt>
                <c:pt idx="562">
                  <c:v>46.019162933930581</c:v>
                </c:pt>
                <c:pt idx="563">
                  <c:v>46.100755879059356</c:v>
                </c:pt>
                <c:pt idx="564">
                  <c:v>46.182432810750278</c:v>
                </c:pt>
                <c:pt idx="565">
                  <c:v>46.264025755879061</c:v>
                </c:pt>
                <c:pt idx="566">
                  <c:v>46.346248600223966</c:v>
                </c:pt>
                <c:pt idx="567">
                  <c:v>46.427827547592386</c:v>
                </c:pt>
                <c:pt idx="568">
                  <c:v>46.509406494960807</c:v>
                </c:pt>
                <c:pt idx="569">
                  <c:v>46.590985442329227</c:v>
                </c:pt>
                <c:pt idx="570">
                  <c:v>46.673152295632697</c:v>
                </c:pt>
                <c:pt idx="571">
                  <c:v>46.754759238521835</c:v>
                </c:pt>
                <c:pt idx="572">
                  <c:v>46.836366181410973</c:v>
                </c:pt>
                <c:pt idx="573">
                  <c:v>46.918029115341547</c:v>
                </c:pt>
                <c:pt idx="574">
                  <c:v>46.999636058230685</c:v>
                </c:pt>
                <c:pt idx="575">
                  <c:v>47.081816909294517</c:v>
                </c:pt>
                <c:pt idx="576">
                  <c:v>47.163423852183655</c:v>
                </c:pt>
                <c:pt idx="577">
                  <c:v>47.245030795072793</c:v>
                </c:pt>
                <c:pt idx="578">
                  <c:v>47.326749720044802</c:v>
                </c:pt>
                <c:pt idx="579">
                  <c:v>47.408482642777159</c:v>
                </c:pt>
                <c:pt idx="580">
                  <c:v>47.490187569988805</c:v>
                </c:pt>
                <c:pt idx="581">
                  <c:v>47.571850503919379</c:v>
                </c:pt>
                <c:pt idx="582">
                  <c:v>47.653541433370663</c:v>
                </c:pt>
                <c:pt idx="583">
                  <c:v>47.73577827547593</c:v>
                </c:pt>
                <c:pt idx="584">
                  <c:v>47.81735722284435</c:v>
                </c:pt>
                <c:pt idx="585">
                  <c:v>47.899090145576714</c:v>
                </c:pt>
                <c:pt idx="586">
                  <c:v>47.980809070548716</c:v>
                </c:pt>
                <c:pt idx="587">
                  <c:v>48.062458006718927</c:v>
                </c:pt>
                <c:pt idx="588">
                  <c:v>48.144176931690936</c:v>
                </c:pt>
                <c:pt idx="589">
                  <c:v>48.225811870100785</c:v>
                </c:pt>
                <c:pt idx="590">
                  <c:v>48.307460806271003</c:v>
                </c:pt>
                <c:pt idx="591">
                  <c:v>48.38965565509519</c:v>
                </c:pt>
                <c:pt idx="592">
                  <c:v>48.471290593505046</c:v>
                </c:pt>
                <c:pt idx="593">
                  <c:v>48.552897536394184</c:v>
                </c:pt>
                <c:pt idx="594">
                  <c:v>48.634504479283322</c:v>
                </c:pt>
                <c:pt idx="595">
                  <c:v>48.716167413213896</c:v>
                </c:pt>
                <c:pt idx="596">
                  <c:v>48.798404255319149</c:v>
                </c:pt>
                <c:pt idx="597">
                  <c:v>48.880053191489367</c:v>
                </c:pt>
                <c:pt idx="598">
                  <c:v>48.96167413213886</c:v>
                </c:pt>
                <c:pt idx="599">
                  <c:v>49.043323068309071</c:v>
                </c:pt>
                <c:pt idx="600">
                  <c:v>49.124930011198209</c:v>
                </c:pt>
                <c:pt idx="601">
                  <c:v>49.207110862262041</c:v>
                </c:pt>
                <c:pt idx="602">
                  <c:v>49.288745800671897</c:v>
                </c:pt>
                <c:pt idx="603">
                  <c:v>49.370352743561035</c:v>
                </c:pt>
                <c:pt idx="604">
                  <c:v>49.452015677491609</c:v>
                </c:pt>
                <c:pt idx="605">
                  <c:v>49.533678611422175</c:v>
                </c:pt>
                <c:pt idx="606">
                  <c:v>49.615341545352749</c:v>
                </c:pt>
                <c:pt idx="607">
                  <c:v>49.697578387458016</c:v>
                </c:pt>
                <c:pt idx="608">
                  <c:v>49.779255319148945</c:v>
                </c:pt>
                <c:pt idx="609">
                  <c:v>49.860862262038083</c:v>
                </c:pt>
                <c:pt idx="610">
                  <c:v>49.942469204927221</c:v>
                </c:pt>
                <c:pt idx="611">
                  <c:v>50.024118141097425</c:v>
                </c:pt>
                <c:pt idx="612">
                  <c:v>50.105725083986563</c:v>
                </c:pt>
                <c:pt idx="613">
                  <c:v>50.187975923852186</c:v>
                </c:pt>
                <c:pt idx="614">
                  <c:v>50.269568868980969</c:v>
                </c:pt>
                <c:pt idx="615">
                  <c:v>50.351189809630462</c:v>
                </c:pt>
                <c:pt idx="616">
                  <c:v>50.432782754759245</c:v>
                </c:pt>
                <c:pt idx="617">
                  <c:v>50.514963605823077</c:v>
                </c:pt>
                <c:pt idx="618">
                  <c:v>50.596570548712208</c:v>
                </c:pt>
                <c:pt idx="619">
                  <c:v>50.678177491601346</c:v>
                </c:pt>
                <c:pt idx="620">
                  <c:v>50.759770436730129</c:v>
                </c:pt>
                <c:pt idx="621">
                  <c:v>50.84146136618142</c:v>
                </c:pt>
                <c:pt idx="622">
                  <c:v>50.92362821948489</c:v>
                </c:pt>
                <c:pt idx="623">
                  <c:v>51.005235162374028</c:v>
                </c:pt>
                <c:pt idx="624">
                  <c:v>51.086884098544232</c:v>
                </c:pt>
                <c:pt idx="625">
                  <c:v>51.168603023516241</c:v>
                </c:pt>
                <c:pt idx="626">
                  <c:v>51.250321948488249</c:v>
                </c:pt>
                <c:pt idx="627">
                  <c:v>51.332026875699889</c:v>
                </c:pt>
                <c:pt idx="628">
                  <c:v>51.413703807390824</c:v>
                </c:pt>
                <c:pt idx="629">
                  <c:v>51.495422732362833</c:v>
                </c:pt>
                <c:pt idx="630">
                  <c:v>51.577659574468086</c:v>
                </c:pt>
                <c:pt idx="631">
                  <c:v>51.659224524076151</c:v>
                </c:pt>
                <c:pt idx="632">
                  <c:v>51.74094344904816</c:v>
                </c:pt>
                <c:pt idx="633">
                  <c:v>51.822662374020169</c:v>
                </c:pt>
                <c:pt idx="634">
                  <c:v>51.9042693169093</c:v>
                </c:pt>
                <c:pt idx="635">
                  <c:v>51.985890257558793</c:v>
                </c:pt>
                <c:pt idx="636">
                  <c:v>52.067567189249722</c:v>
                </c:pt>
                <c:pt idx="637">
                  <c:v>52.14917413213886</c:v>
                </c:pt>
                <c:pt idx="638">
                  <c:v>52.23134098544233</c:v>
                </c:pt>
                <c:pt idx="639">
                  <c:v>52.312975923852186</c:v>
                </c:pt>
                <c:pt idx="640">
                  <c:v>52.394582866741324</c:v>
                </c:pt>
                <c:pt idx="641">
                  <c:v>52.476189809630462</c:v>
                </c:pt>
                <c:pt idx="642">
                  <c:v>52.558356662933939</c:v>
                </c:pt>
                <c:pt idx="643">
                  <c:v>52.639963605823077</c:v>
                </c:pt>
                <c:pt idx="644">
                  <c:v>52.721570548712215</c:v>
                </c:pt>
                <c:pt idx="645">
                  <c:v>52.803219484882426</c:v>
                </c:pt>
                <c:pt idx="646">
                  <c:v>52.884826427771564</c:v>
                </c:pt>
                <c:pt idx="647">
                  <c:v>52.967007278835396</c:v>
                </c:pt>
                <c:pt idx="648">
                  <c:v>53.048670212765963</c:v>
                </c:pt>
                <c:pt idx="649">
                  <c:v>53.130277155655094</c:v>
                </c:pt>
                <c:pt idx="650">
                  <c:v>53.211912094064949</c:v>
                </c:pt>
                <c:pt idx="651">
                  <c:v>53.293519036954088</c:v>
                </c:pt>
                <c:pt idx="652">
                  <c:v>53.37569988801792</c:v>
                </c:pt>
                <c:pt idx="653">
                  <c:v>53.457306830907058</c:v>
                </c:pt>
                <c:pt idx="654">
                  <c:v>53.538927771556558</c:v>
                </c:pt>
                <c:pt idx="655">
                  <c:v>53.620548712206052</c:v>
                </c:pt>
                <c:pt idx="656">
                  <c:v>53.702729563269884</c:v>
                </c:pt>
                <c:pt idx="657">
                  <c:v>53.78436450167974</c:v>
                </c:pt>
                <c:pt idx="658">
                  <c:v>53.865957446808515</c:v>
                </c:pt>
                <c:pt idx="659">
                  <c:v>53.947578387458016</c:v>
                </c:pt>
                <c:pt idx="660">
                  <c:v>54.029213325867872</c:v>
                </c:pt>
                <c:pt idx="661">
                  <c:v>54.111408174692059</c:v>
                </c:pt>
                <c:pt idx="662">
                  <c:v>54.193057110862263</c:v>
                </c:pt>
                <c:pt idx="663">
                  <c:v>54.274650055991046</c:v>
                </c:pt>
                <c:pt idx="664">
                  <c:v>54.356256998880184</c:v>
                </c:pt>
                <c:pt idx="665">
                  <c:v>54.437863941769322</c:v>
                </c:pt>
                <c:pt idx="666">
                  <c:v>54.520030795072792</c:v>
                </c:pt>
                <c:pt idx="667">
                  <c:v>54.60163773796193</c:v>
                </c:pt>
                <c:pt idx="668">
                  <c:v>54.683286674132141</c:v>
                </c:pt>
                <c:pt idx="669">
                  <c:v>54.764893617021279</c:v>
                </c:pt>
                <c:pt idx="670">
                  <c:v>54.847060470324749</c:v>
                </c:pt>
                <c:pt idx="671">
                  <c:v>54.928737402015685</c:v>
                </c:pt>
                <c:pt idx="672">
                  <c:v>55.010400335946258</c:v>
                </c:pt>
                <c:pt idx="673">
                  <c:v>55.092091265397542</c:v>
                </c:pt>
                <c:pt idx="674">
                  <c:v>55.173796192609188</c:v>
                </c:pt>
                <c:pt idx="675">
                  <c:v>55.255501119820835</c:v>
                </c:pt>
                <c:pt idx="676">
                  <c:v>55.337136058230691</c:v>
                </c:pt>
                <c:pt idx="677">
                  <c:v>55.419316909294515</c:v>
                </c:pt>
                <c:pt idx="678">
                  <c:v>55.50081187010079</c:v>
                </c:pt>
                <c:pt idx="679">
                  <c:v>55.582488801791719</c:v>
                </c:pt>
                <c:pt idx="680">
                  <c:v>55.664081746920502</c:v>
                </c:pt>
                <c:pt idx="681">
                  <c:v>55.745674692049278</c:v>
                </c:pt>
                <c:pt idx="682">
                  <c:v>55.827841545352754</c:v>
                </c:pt>
                <c:pt idx="683">
                  <c:v>55.909448488241893</c:v>
                </c:pt>
                <c:pt idx="684">
                  <c:v>55.991041433370668</c:v>
                </c:pt>
                <c:pt idx="685">
                  <c:v>56.072648376259806</c:v>
                </c:pt>
                <c:pt idx="686">
                  <c:v>56.154829227323631</c:v>
                </c:pt>
                <c:pt idx="687">
                  <c:v>56.236520156774922</c:v>
                </c:pt>
                <c:pt idx="688">
                  <c:v>56.318183090705496</c:v>
                </c:pt>
                <c:pt idx="689">
                  <c:v>56.399846024636062</c:v>
                </c:pt>
                <c:pt idx="690">
                  <c:v>56.481508958566636</c:v>
                </c:pt>
                <c:pt idx="691">
                  <c:v>56.563157894736847</c:v>
                </c:pt>
                <c:pt idx="692">
                  <c:v>56.645324748040316</c:v>
                </c:pt>
                <c:pt idx="693">
                  <c:v>56.72698768197089</c:v>
                </c:pt>
                <c:pt idx="694">
                  <c:v>56.808594624860028</c:v>
                </c:pt>
                <c:pt idx="695">
                  <c:v>56.890201567749166</c:v>
                </c:pt>
                <c:pt idx="696">
                  <c:v>56.971850503919377</c:v>
                </c:pt>
                <c:pt idx="697">
                  <c:v>57.054031354983209</c:v>
                </c:pt>
                <c:pt idx="698">
                  <c:v>57.135680291153427</c:v>
                </c:pt>
                <c:pt idx="699">
                  <c:v>57.217357222844349</c:v>
                </c:pt>
                <c:pt idx="700">
                  <c:v>57.299034154535278</c:v>
                </c:pt>
                <c:pt idx="701">
                  <c:v>57.380697088465851</c:v>
                </c:pt>
                <c:pt idx="702">
                  <c:v>57.462388017917142</c:v>
                </c:pt>
                <c:pt idx="703">
                  <c:v>57.543980963045918</c:v>
                </c:pt>
                <c:pt idx="704">
                  <c:v>57.626161814109743</c:v>
                </c:pt>
                <c:pt idx="705">
                  <c:v>57.707824748040316</c:v>
                </c:pt>
                <c:pt idx="706">
                  <c:v>57.789431690929455</c:v>
                </c:pt>
                <c:pt idx="707">
                  <c:v>57.871094624860028</c:v>
                </c:pt>
                <c:pt idx="708">
                  <c:v>57.952687569988804</c:v>
                </c:pt>
                <c:pt idx="709">
                  <c:v>58.034868421052636</c:v>
                </c:pt>
                <c:pt idx="710">
                  <c:v>58.116531354983209</c:v>
                </c:pt>
                <c:pt idx="711">
                  <c:v>58.19815229563271</c:v>
                </c:pt>
                <c:pt idx="712">
                  <c:v>58.279745240761486</c:v>
                </c:pt>
                <c:pt idx="713">
                  <c:v>58.361352183650624</c:v>
                </c:pt>
                <c:pt idx="714">
                  <c:v>58.443533034714456</c:v>
                </c:pt>
                <c:pt idx="715">
                  <c:v>58.525139977603594</c:v>
                </c:pt>
                <c:pt idx="716">
                  <c:v>58.606816909294515</c:v>
                </c:pt>
                <c:pt idx="717">
                  <c:v>58.688423852183654</c:v>
                </c:pt>
                <c:pt idx="718">
                  <c:v>58.770086786114227</c:v>
                </c:pt>
                <c:pt idx="719">
                  <c:v>58.852267637178059</c:v>
                </c:pt>
                <c:pt idx="720">
                  <c:v>58.933874580067197</c:v>
                </c:pt>
                <c:pt idx="721">
                  <c:v>59.015537513997771</c:v>
                </c:pt>
                <c:pt idx="722">
                  <c:v>59.097130459126546</c:v>
                </c:pt>
                <c:pt idx="723">
                  <c:v>59.178737402015685</c:v>
                </c:pt>
                <c:pt idx="724">
                  <c:v>59.260918253079517</c:v>
                </c:pt>
                <c:pt idx="725">
                  <c:v>59.342567189249728</c:v>
                </c:pt>
                <c:pt idx="726">
                  <c:v>59.424328107502802</c:v>
                </c:pt>
                <c:pt idx="727">
                  <c:v>59.506047032474811</c:v>
                </c:pt>
                <c:pt idx="728">
                  <c:v>59.587751959686457</c:v>
                </c:pt>
                <c:pt idx="729">
                  <c:v>59.66930291153416</c:v>
                </c:pt>
                <c:pt idx="730">
                  <c:v>59.751021836506162</c:v>
                </c:pt>
                <c:pt idx="731">
                  <c:v>59.832656774916018</c:v>
                </c:pt>
                <c:pt idx="732">
                  <c:v>59.91483762597985</c:v>
                </c:pt>
                <c:pt idx="733">
                  <c:v>59.996444568868988</c:v>
                </c:pt>
                <c:pt idx="734">
                  <c:v>60.078121500559917</c:v>
                </c:pt>
                <c:pt idx="735">
                  <c:v>60.159798432250845</c:v>
                </c:pt>
                <c:pt idx="736">
                  <c:v>60.241447368421056</c:v>
                </c:pt>
                <c:pt idx="737">
                  <c:v>60.32311030235163</c:v>
                </c:pt>
                <c:pt idx="738">
                  <c:v>60.404759238521848</c:v>
                </c:pt>
                <c:pt idx="739">
                  <c:v>60.486926091825318</c:v>
                </c:pt>
                <c:pt idx="740">
                  <c:v>60.568589025755884</c:v>
                </c:pt>
                <c:pt idx="741">
                  <c:v>60.650195968645022</c:v>
                </c:pt>
                <c:pt idx="742">
                  <c:v>60.731788913773798</c:v>
                </c:pt>
                <c:pt idx="743">
                  <c:v>60.813451847704371</c:v>
                </c:pt>
                <c:pt idx="744">
                  <c:v>60.895632698768203</c:v>
                </c:pt>
                <c:pt idx="745">
                  <c:v>60.977281634938414</c:v>
                </c:pt>
                <c:pt idx="746">
                  <c:v>61.058902575587915</c:v>
                </c:pt>
                <c:pt idx="747">
                  <c:v>61.140523516237408</c:v>
                </c:pt>
                <c:pt idx="748">
                  <c:v>61.222172452407619</c:v>
                </c:pt>
                <c:pt idx="749">
                  <c:v>61.30440929451288</c:v>
                </c:pt>
                <c:pt idx="750">
                  <c:v>61.386044232922735</c:v>
                </c:pt>
                <c:pt idx="751">
                  <c:v>61.467651175811874</c:v>
                </c:pt>
                <c:pt idx="752">
                  <c:v>61.549258118701012</c:v>
                </c:pt>
                <c:pt idx="753">
                  <c:v>61.630921052631585</c:v>
                </c:pt>
                <c:pt idx="754">
                  <c:v>61.713115901455772</c:v>
                </c:pt>
                <c:pt idx="755">
                  <c:v>61.794736842105273</c:v>
                </c:pt>
                <c:pt idx="756">
                  <c:v>61.876343784994411</c:v>
                </c:pt>
                <c:pt idx="757">
                  <c:v>61.957950727883549</c:v>
                </c:pt>
                <c:pt idx="758">
                  <c:v>62.03955767077268</c:v>
                </c:pt>
                <c:pt idx="759">
                  <c:v>62.121738521836512</c:v>
                </c:pt>
                <c:pt idx="760">
                  <c:v>62.203359462486013</c:v>
                </c:pt>
                <c:pt idx="761">
                  <c:v>62.284994400895869</c:v>
                </c:pt>
                <c:pt idx="762">
                  <c:v>62.366601343785007</c:v>
                </c:pt>
                <c:pt idx="763">
                  <c:v>62.448782194848825</c:v>
                </c:pt>
                <c:pt idx="764">
                  <c:v>62.53045912653976</c:v>
                </c:pt>
                <c:pt idx="765">
                  <c:v>62.612066069428899</c:v>
                </c:pt>
                <c:pt idx="766">
                  <c:v>62.693743001119827</c:v>
                </c:pt>
                <c:pt idx="767">
                  <c:v>62.775349944008966</c:v>
                </c:pt>
                <c:pt idx="768">
                  <c:v>62.856970884658459</c:v>
                </c:pt>
                <c:pt idx="769">
                  <c:v>62.939221724524081</c:v>
                </c:pt>
                <c:pt idx="770">
                  <c:v>63.020884658454655</c:v>
                </c:pt>
                <c:pt idx="771">
                  <c:v>63.102547592385221</c:v>
                </c:pt>
                <c:pt idx="772">
                  <c:v>63.184196528555439</c:v>
                </c:pt>
                <c:pt idx="773">
                  <c:v>63.265859462486013</c:v>
                </c:pt>
                <c:pt idx="774">
                  <c:v>63.347452407614789</c:v>
                </c:pt>
                <c:pt idx="775">
                  <c:v>63.429115341545355</c:v>
                </c:pt>
                <c:pt idx="776">
                  <c:v>63.511296192609187</c:v>
                </c:pt>
                <c:pt idx="777">
                  <c:v>63.592973124300116</c:v>
                </c:pt>
                <c:pt idx="778">
                  <c:v>63.674748040313553</c:v>
                </c:pt>
                <c:pt idx="779">
                  <c:v>63.756452967525199</c:v>
                </c:pt>
                <c:pt idx="780">
                  <c:v>63.83814389697649</c:v>
                </c:pt>
                <c:pt idx="781">
                  <c:v>63.919694848824193</c:v>
                </c:pt>
                <c:pt idx="782">
                  <c:v>64.001385778275491</c:v>
                </c:pt>
                <c:pt idx="783">
                  <c:v>64.083552631578954</c:v>
                </c:pt>
                <c:pt idx="784">
                  <c:v>64.165173572228454</c:v>
                </c:pt>
                <c:pt idx="785">
                  <c:v>64.246780515117592</c:v>
                </c:pt>
                <c:pt idx="786">
                  <c:v>64.328401455767079</c:v>
                </c:pt>
                <c:pt idx="787">
                  <c:v>64.410092385218377</c:v>
                </c:pt>
                <c:pt idx="788">
                  <c:v>64.491839305711096</c:v>
                </c:pt>
                <c:pt idx="789">
                  <c:v>64.573488241881307</c:v>
                </c:pt>
                <c:pt idx="790">
                  <c:v>64.655193169092954</c:v>
                </c:pt>
                <c:pt idx="791">
                  <c:v>64.737402015677503</c:v>
                </c:pt>
                <c:pt idx="792">
                  <c:v>64.819050951847714</c:v>
                </c:pt>
                <c:pt idx="793">
                  <c:v>64.900699888017925</c:v>
                </c:pt>
                <c:pt idx="794">
                  <c:v>64.982292833146701</c:v>
                </c:pt>
                <c:pt idx="795">
                  <c:v>65.063913773796202</c:v>
                </c:pt>
                <c:pt idx="796">
                  <c:v>65.146094624860027</c:v>
                </c:pt>
                <c:pt idx="797">
                  <c:v>65.2277575587906</c:v>
                </c:pt>
                <c:pt idx="798">
                  <c:v>65.309364501679738</c:v>
                </c:pt>
                <c:pt idx="799">
                  <c:v>65.390971444568876</c:v>
                </c:pt>
                <c:pt idx="800">
                  <c:v>65.472620380739087</c:v>
                </c:pt>
                <c:pt idx="801">
                  <c:v>65.554815229563275</c:v>
                </c:pt>
                <c:pt idx="802">
                  <c:v>65.636464165733486</c:v>
                </c:pt>
                <c:pt idx="803">
                  <c:v>65.718071108622624</c:v>
                </c:pt>
                <c:pt idx="804">
                  <c:v>65.799692049272124</c:v>
                </c:pt>
                <c:pt idx="805">
                  <c:v>65.881298992161263</c:v>
                </c:pt>
                <c:pt idx="806">
                  <c:v>65.963479843225088</c:v>
                </c:pt>
                <c:pt idx="807">
                  <c:v>66.045086786114226</c:v>
                </c:pt>
                <c:pt idx="808">
                  <c:v>66.126749720044799</c:v>
                </c:pt>
                <c:pt idx="809">
                  <c:v>66.208356662933937</c:v>
                </c:pt>
                <c:pt idx="810">
                  <c:v>66.289963605823075</c:v>
                </c:pt>
                <c:pt idx="811">
                  <c:v>66.372186450167973</c:v>
                </c:pt>
                <c:pt idx="812">
                  <c:v>66.453807390817474</c:v>
                </c:pt>
                <c:pt idx="813">
                  <c:v>66.53548432250841</c:v>
                </c:pt>
                <c:pt idx="814">
                  <c:v>66.617077267637185</c:v>
                </c:pt>
                <c:pt idx="815">
                  <c:v>66.698698208286686</c:v>
                </c:pt>
                <c:pt idx="816">
                  <c:v>66.780935050391946</c:v>
                </c:pt>
                <c:pt idx="817">
                  <c:v>66.862541993281084</c:v>
                </c:pt>
                <c:pt idx="818">
                  <c:v>66.944148936170222</c:v>
                </c:pt>
                <c:pt idx="819">
                  <c:v>67.025769876819709</c:v>
                </c:pt>
                <c:pt idx="820">
                  <c:v>67.107376819708847</c:v>
                </c:pt>
                <c:pt idx="821">
                  <c:v>67.189571668533034</c:v>
                </c:pt>
                <c:pt idx="822">
                  <c:v>67.271220604703259</c:v>
                </c:pt>
                <c:pt idx="823">
                  <c:v>67.352813549832035</c:v>
                </c:pt>
                <c:pt idx="824">
                  <c:v>67.434504479283319</c:v>
                </c:pt>
                <c:pt idx="825">
                  <c:v>67.516111422172457</c:v>
                </c:pt>
                <c:pt idx="826">
                  <c:v>67.598292273236297</c:v>
                </c:pt>
                <c:pt idx="827">
                  <c:v>67.679955207166856</c:v>
                </c:pt>
                <c:pt idx="828">
                  <c:v>67.761548152295632</c:v>
                </c:pt>
                <c:pt idx="829">
                  <c:v>67.843183090705494</c:v>
                </c:pt>
                <c:pt idx="830">
                  <c:v>67.924930011198214</c:v>
                </c:pt>
                <c:pt idx="831">
                  <c:v>68.00663493840986</c:v>
                </c:pt>
                <c:pt idx="832">
                  <c:v>68.088395856662942</c:v>
                </c:pt>
                <c:pt idx="833">
                  <c:v>68.170100783874588</c:v>
                </c:pt>
                <c:pt idx="834">
                  <c:v>68.252323628219486</c:v>
                </c:pt>
                <c:pt idx="835">
                  <c:v>68.33383258678613</c:v>
                </c:pt>
                <c:pt idx="836">
                  <c:v>68.415509518477052</c:v>
                </c:pt>
                <c:pt idx="837">
                  <c:v>68.496892497200449</c:v>
                </c:pt>
                <c:pt idx="838">
                  <c:v>68.578919372900344</c:v>
                </c:pt>
                <c:pt idx="839">
                  <c:v>68.660722284434499</c:v>
                </c:pt>
                <c:pt idx="840">
                  <c:v>68.742497200447929</c:v>
                </c:pt>
                <c:pt idx="841">
                  <c:v>68.824272116461373</c:v>
                </c:pt>
                <c:pt idx="842">
                  <c:v>68.906047032474817</c:v>
                </c:pt>
                <c:pt idx="843">
                  <c:v>68.987821948488246</c:v>
                </c:pt>
                <c:pt idx="844">
                  <c:v>69.06959686450169</c:v>
                </c:pt>
                <c:pt idx="845">
                  <c:v>69.151357782754758</c:v>
                </c:pt>
                <c:pt idx="846">
                  <c:v>69.232600783874588</c:v>
                </c:pt>
                <c:pt idx="847">
                  <c:v>69.314375699888032</c:v>
                </c:pt>
                <c:pt idx="848">
                  <c:v>69.396234602463608</c:v>
                </c:pt>
                <c:pt idx="849">
                  <c:v>69.478051511758125</c:v>
                </c:pt>
                <c:pt idx="850">
                  <c:v>69.55988241881299</c:v>
                </c:pt>
                <c:pt idx="851">
                  <c:v>69.641741321388579</c:v>
                </c:pt>
                <c:pt idx="852">
                  <c:v>69.722970324748047</c:v>
                </c:pt>
                <c:pt idx="853">
                  <c:v>69.804759238521839</c:v>
                </c:pt>
                <c:pt idx="854">
                  <c:v>69.886562150055994</c:v>
                </c:pt>
                <c:pt idx="855">
                  <c:v>69.968365061590148</c:v>
                </c:pt>
                <c:pt idx="856">
                  <c:v>70.050139977603592</c:v>
                </c:pt>
                <c:pt idx="857">
                  <c:v>70.131970884658458</c:v>
                </c:pt>
                <c:pt idx="858">
                  <c:v>70.213731802911539</c:v>
                </c:pt>
                <c:pt idx="859">
                  <c:v>70.295562709966418</c:v>
                </c:pt>
                <c:pt idx="860">
                  <c:v>70.377337625979862</c:v>
                </c:pt>
                <c:pt idx="861">
                  <c:v>70.459154535274365</c:v>
                </c:pt>
                <c:pt idx="862">
                  <c:v>70.540341545352746</c:v>
                </c:pt>
                <c:pt idx="863">
                  <c:v>70.622172452407625</c:v>
                </c:pt>
                <c:pt idx="864">
                  <c:v>70.704031354983215</c:v>
                </c:pt>
                <c:pt idx="865">
                  <c:v>70.785820268757007</c:v>
                </c:pt>
                <c:pt idx="866">
                  <c:v>70.867581187010089</c:v>
                </c:pt>
                <c:pt idx="867">
                  <c:v>70.949370100783881</c:v>
                </c:pt>
                <c:pt idx="868">
                  <c:v>71.031131019036962</c:v>
                </c:pt>
                <c:pt idx="869">
                  <c:v>71.112989921612552</c:v>
                </c:pt>
                <c:pt idx="870">
                  <c:v>71.194764837625996</c:v>
                </c:pt>
                <c:pt idx="871">
                  <c:v>71.276119820828669</c:v>
                </c:pt>
                <c:pt idx="872">
                  <c:v>71.357950727883548</c:v>
                </c:pt>
                <c:pt idx="873">
                  <c:v>71.439865621500573</c:v>
                </c:pt>
                <c:pt idx="874">
                  <c:v>71.521696528555438</c:v>
                </c:pt>
                <c:pt idx="875">
                  <c:v>71.60354143337068</c:v>
                </c:pt>
                <c:pt idx="876">
                  <c:v>71.684714445688698</c:v>
                </c:pt>
                <c:pt idx="877">
                  <c:v>71.766489361702142</c:v>
                </c:pt>
                <c:pt idx="878">
                  <c:v>71.848278275475934</c:v>
                </c:pt>
                <c:pt idx="879">
                  <c:v>71.930053191489364</c:v>
                </c:pt>
                <c:pt idx="880">
                  <c:v>72.011870100783881</c:v>
                </c:pt>
                <c:pt idx="881">
                  <c:v>72.093645016797311</c:v>
                </c:pt>
                <c:pt idx="882">
                  <c:v>72.175461926091828</c:v>
                </c:pt>
                <c:pt idx="883">
                  <c:v>72.257250839865634</c:v>
                </c:pt>
                <c:pt idx="884">
                  <c:v>72.339067749160151</c:v>
                </c:pt>
                <c:pt idx="885">
                  <c:v>72.420842665173581</c:v>
                </c:pt>
                <c:pt idx="886">
                  <c:v>72.502085666293397</c:v>
                </c:pt>
                <c:pt idx="887">
                  <c:v>72.583874580067189</c:v>
                </c:pt>
                <c:pt idx="888">
                  <c:v>72.665663493840981</c:v>
                </c:pt>
                <c:pt idx="889">
                  <c:v>72.747508398656223</c:v>
                </c:pt>
                <c:pt idx="890">
                  <c:v>72.829297312430029</c:v>
                </c:pt>
                <c:pt idx="891">
                  <c:v>72.911086226203821</c:v>
                </c:pt>
                <c:pt idx="892">
                  <c:v>72.992861142217251</c:v>
                </c:pt>
                <c:pt idx="893">
                  <c:v>73.074650055991057</c:v>
                </c:pt>
                <c:pt idx="894">
                  <c:v>73.156438969764849</c:v>
                </c:pt>
                <c:pt idx="895">
                  <c:v>73.23824188129899</c:v>
                </c:pt>
                <c:pt idx="896">
                  <c:v>73.319456886898095</c:v>
                </c:pt>
                <c:pt idx="897">
                  <c:v>73.401259798432264</c:v>
                </c:pt>
                <c:pt idx="898">
                  <c:v>73.483034714445694</c:v>
                </c:pt>
                <c:pt idx="899">
                  <c:v>73.564865621500573</c:v>
                </c:pt>
                <c:pt idx="900">
                  <c:v>73.646682530795076</c:v>
                </c:pt>
                <c:pt idx="901">
                  <c:v>73.728555431131028</c:v>
                </c:pt>
                <c:pt idx="902">
                  <c:v>73.810372340425531</c:v>
                </c:pt>
                <c:pt idx="903">
                  <c:v>73.891629339305709</c:v>
                </c:pt>
                <c:pt idx="904">
                  <c:v>73.973474244120936</c:v>
                </c:pt>
                <c:pt idx="905">
                  <c:v>74.055263157894757</c:v>
                </c:pt>
                <c:pt idx="906">
                  <c:v>74.137052071668549</c:v>
                </c:pt>
                <c:pt idx="907">
                  <c:v>74.218854983202689</c:v>
                </c:pt>
                <c:pt idx="908">
                  <c:v>74.300713885778279</c:v>
                </c:pt>
                <c:pt idx="909">
                  <c:v>74.382544792833158</c:v>
                </c:pt>
                <c:pt idx="910">
                  <c:v>74.463801791713337</c:v>
                </c:pt>
                <c:pt idx="911">
                  <c:v>74.545632698768202</c:v>
                </c:pt>
                <c:pt idx="912">
                  <c:v>74.627463605823081</c:v>
                </c:pt>
                <c:pt idx="913">
                  <c:v>74.709266517357221</c:v>
                </c:pt>
                <c:pt idx="914">
                  <c:v>74.791125419932811</c:v>
                </c:pt>
                <c:pt idx="915">
                  <c:v>74.872634378499455</c:v>
                </c:pt>
                <c:pt idx="916">
                  <c:v>74.954269316909304</c:v>
                </c:pt>
                <c:pt idx="917">
                  <c:v>75.036254199328113</c:v>
                </c:pt>
                <c:pt idx="918">
                  <c:v>75.117875139977613</c:v>
                </c:pt>
                <c:pt idx="919">
                  <c:v>75.199482082866751</c:v>
                </c:pt>
                <c:pt idx="920">
                  <c:v>75.281620940649503</c:v>
                </c:pt>
                <c:pt idx="921">
                  <c:v>75.363227883538642</c:v>
                </c:pt>
                <c:pt idx="922">
                  <c:v>75.444666853303474</c:v>
                </c:pt>
                <c:pt idx="923">
                  <c:v>75.526679731243007</c:v>
                </c:pt>
                <c:pt idx="924">
                  <c:v>75.608188689809637</c:v>
                </c:pt>
                <c:pt idx="925">
                  <c:v>75.690257558790591</c:v>
                </c:pt>
                <c:pt idx="926">
                  <c:v>75.771682530795076</c:v>
                </c:pt>
                <c:pt idx="927">
                  <c:v>75.853681410974247</c:v>
                </c:pt>
                <c:pt idx="928">
                  <c:v>75.935092385218383</c:v>
                </c:pt>
                <c:pt idx="929">
                  <c:v>76.017077267637191</c:v>
                </c:pt>
                <c:pt idx="930">
                  <c:v>76.098530235162372</c:v>
                </c:pt>
                <c:pt idx="931">
                  <c:v>76.180613101903702</c:v>
                </c:pt>
                <c:pt idx="932">
                  <c:v>76.262122060470332</c:v>
                </c:pt>
                <c:pt idx="933">
                  <c:v>76.344204927211649</c:v>
                </c:pt>
                <c:pt idx="934">
                  <c:v>76.425699888017917</c:v>
                </c:pt>
                <c:pt idx="935">
                  <c:v>76.507698768197102</c:v>
                </c:pt>
                <c:pt idx="936">
                  <c:v>76.589123740201586</c:v>
                </c:pt>
                <c:pt idx="937">
                  <c:v>76.671136618141105</c:v>
                </c:pt>
                <c:pt idx="938">
                  <c:v>76.752659574468083</c:v>
                </c:pt>
                <c:pt idx="939">
                  <c:v>76.834742441209414</c:v>
                </c:pt>
                <c:pt idx="940">
                  <c:v>76.916251399776044</c:v>
                </c:pt>
                <c:pt idx="941">
                  <c:v>76.997746360582312</c:v>
                </c:pt>
                <c:pt idx="942">
                  <c:v>77.079829227323643</c:v>
                </c:pt>
                <c:pt idx="943">
                  <c:v>77.161352183650621</c:v>
                </c:pt>
                <c:pt idx="944">
                  <c:v>77.242861142217251</c:v>
                </c:pt>
                <c:pt idx="945">
                  <c:v>77.32495800671893</c:v>
                </c:pt>
                <c:pt idx="946">
                  <c:v>77.406396976483762</c:v>
                </c:pt>
                <c:pt idx="947">
                  <c:v>77.488479843225079</c:v>
                </c:pt>
                <c:pt idx="948">
                  <c:v>77.569904815229563</c:v>
                </c:pt>
                <c:pt idx="949">
                  <c:v>77.651973684210532</c:v>
                </c:pt>
                <c:pt idx="950">
                  <c:v>77.733398656215016</c:v>
                </c:pt>
                <c:pt idx="951">
                  <c:v>77.815397536394187</c:v>
                </c:pt>
                <c:pt idx="952">
                  <c:v>77.896808510638294</c:v>
                </c:pt>
                <c:pt idx="953">
                  <c:v>77.978849384098552</c:v>
                </c:pt>
                <c:pt idx="954">
                  <c:v>78.060386338185907</c:v>
                </c:pt>
                <c:pt idx="955">
                  <c:v>78.142469204927224</c:v>
                </c:pt>
                <c:pt idx="956">
                  <c:v>78.223978163493854</c:v>
                </c:pt>
                <c:pt idx="957">
                  <c:v>78.305473124300121</c:v>
                </c:pt>
                <c:pt idx="958">
                  <c:v>78.387458006718944</c:v>
                </c:pt>
                <c:pt idx="959">
                  <c:v>78.469442889137738</c:v>
                </c:pt>
                <c:pt idx="960">
                  <c:v>78.550881858902585</c:v>
                </c:pt>
                <c:pt idx="961">
                  <c:v>78.632978723404264</c:v>
                </c:pt>
                <c:pt idx="962">
                  <c:v>78.714501679731242</c:v>
                </c:pt>
                <c:pt idx="963">
                  <c:v>78.795996640537524</c:v>
                </c:pt>
                <c:pt idx="964">
                  <c:v>78.878107502799566</c:v>
                </c:pt>
                <c:pt idx="965">
                  <c:v>78.959602463605833</c:v>
                </c:pt>
                <c:pt idx="966">
                  <c:v>79.04168533034715</c:v>
                </c:pt>
                <c:pt idx="967">
                  <c:v>79.123194288913794</c:v>
                </c:pt>
                <c:pt idx="968">
                  <c:v>79.20481522956328</c:v>
                </c:pt>
                <c:pt idx="969">
                  <c:v>79.286422172452419</c:v>
                </c:pt>
                <c:pt idx="970">
                  <c:v>79.368421052631575</c:v>
                </c:pt>
                <c:pt idx="971">
                  <c:v>79.449860022396436</c:v>
                </c:pt>
                <c:pt idx="972">
                  <c:v>79.531858902575593</c:v>
                </c:pt>
                <c:pt idx="973">
                  <c:v>79.613815789473691</c:v>
                </c:pt>
                <c:pt idx="974">
                  <c:v>79.695240761478175</c:v>
                </c:pt>
                <c:pt idx="975">
                  <c:v>79.776763717805167</c:v>
                </c:pt>
                <c:pt idx="976">
                  <c:v>79.858888577827557</c:v>
                </c:pt>
                <c:pt idx="977">
                  <c:v>79.940383538633839</c:v>
                </c:pt>
                <c:pt idx="978">
                  <c:v>80.022466405375155</c:v>
                </c:pt>
                <c:pt idx="979">
                  <c:v>80.103989361702133</c:v>
                </c:pt>
                <c:pt idx="980">
                  <c:v>80.185498320268778</c:v>
                </c:pt>
                <c:pt idx="981">
                  <c:v>80.267567189249732</c:v>
                </c:pt>
                <c:pt idx="982">
                  <c:v>80.348978163493854</c:v>
                </c:pt>
                <c:pt idx="983">
                  <c:v>80.431061030235171</c:v>
                </c:pt>
                <c:pt idx="984">
                  <c:v>80.512555991041438</c:v>
                </c:pt>
                <c:pt idx="985">
                  <c:v>80.594554871220609</c:v>
                </c:pt>
                <c:pt idx="986">
                  <c:v>80.675993840985441</c:v>
                </c:pt>
                <c:pt idx="987">
                  <c:v>80.757992721164626</c:v>
                </c:pt>
                <c:pt idx="988">
                  <c:v>80.839431690929459</c:v>
                </c:pt>
                <c:pt idx="989">
                  <c:v>80.921444568868992</c:v>
                </c:pt>
                <c:pt idx="990">
                  <c:v>81.00293952967526</c:v>
                </c:pt>
                <c:pt idx="991">
                  <c:v>81.085022396416576</c:v>
                </c:pt>
                <c:pt idx="992">
                  <c:v>81.166545352743569</c:v>
                </c:pt>
                <c:pt idx="993">
                  <c:v>81.248558230683102</c:v>
                </c:pt>
                <c:pt idx="994">
                  <c:v>81.329983202687586</c:v>
                </c:pt>
                <c:pt idx="995">
                  <c:v>81.411982082866743</c:v>
                </c:pt>
                <c:pt idx="996">
                  <c:v>81.493421052631575</c:v>
                </c:pt>
                <c:pt idx="997">
                  <c:v>81.575405935050398</c:v>
                </c:pt>
                <c:pt idx="998">
                  <c:v>81.656830907054882</c:v>
                </c:pt>
                <c:pt idx="999">
                  <c:v>81.738899776035851</c:v>
                </c:pt>
                <c:pt idx="1000">
                  <c:v>81.820408734602466</c:v>
                </c:pt>
                <c:pt idx="1001">
                  <c:v>81.902477603583435</c:v>
                </c:pt>
                <c:pt idx="1002">
                  <c:v>81.984000559910413</c:v>
                </c:pt>
                <c:pt idx="1003">
                  <c:v>82.065495520716681</c:v>
                </c:pt>
                <c:pt idx="1004">
                  <c:v>82.147578387458012</c:v>
                </c:pt>
                <c:pt idx="1005">
                  <c:v>82.229017357222858</c:v>
                </c:pt>
                <c:pt idx="1006">
                  <c:v>82.311016237402029</c:v>
                </c:pt>
                <c:pt idx="1007">
                  <c:v>82.392427211646137</c:v>
                </c:pt>
                <c:pt idx="1008">
                  <c:v>82.474454087346032</c:v>
                </c:pt>
                <c:pt idx="1009">
                  <c:v>82.555865061590154</c:v>
                </c:pt>
                <c:pt idx="1010">
                  <c:v>82.637863941769325</c:v>
                </c:pt>
                <c:pt idx="1011">
                  <c:v>82.719386898096303</c:v>
                </c:pt>
                <c:pt idx="1012">
                  <c:v>82.801385778275488</c:v>
                </c:pt>
                <c:pt idx="1013">
                  <c:v>82.883370660694283</c:v>
                </c:pt>
                <c:pt idx="1014">
                  <c:v>82.964781634938419</c:v>
                </c:pt>
                <c:pt idx="1015">
                  <c:v>83.046724524076154</c:v>
                </c:pt>
                <c:pt idx="1016">
                  <c:v>83.128107502799566</c:v>
                </c:pt>
                <c:pt idx="1017">
                  <c:v>83.210064389697649</c:v>
                </c:pt>
                <c:pt idx="1018">
                  <c:v>83.29203527435611</c:v>
                </c:pt>
                <c:pt idx="1019">
                  <c:v>83.373460246360594</c:v>
                </c:pt>
                <c:pt idx="1020">
                  <c:v>83.4555151175812</c:v>
                </c:pt>
                <c:pt idx="1021">
                  <c:v>83.536716125419943</c:v>
                </c:pt>
                <c:pt idx="1022">
                  <c:v>83.618701007838752</c:v>
                </c:pt>
                <c:pt idx="1023">
                  <c:v>83.70076987681972</c:v>
                </c:pt>
                <c:pt idx="1024">
                  <c:v>83.782250839865625</c:v>
                </c:pt>
                <c:pt idx="1025">
                  <c:v>83.863745800671893</c:v>
                </c:pt>
                <c:pt idx="1026">
                  <c:v>83.945842665173586</c:v>
                </c:pt>
                <c:pt idx="1027">
                  <c:v>84.027351623740216</c:v>
                </c:pt>
                <c:pt idx="1028">
                  <c:v>84.109434490481533</c:v>
                </c:pt>
                <c:pt idx="1029">
                  <c:v>84.190831466965292</c:v>
                </c:pt>
                <c:pt idx="1030">
                  <c:v>84.272802351623753</c:v>
                </c:pt>
                <c:pt idx="1031">
                  <c:v>84.354227323628223</c:v>
                </c:pt>
                <c:pt idx="1032">
                  <c:v>84.436282194848829</c:v>
                </c:pt>
                <c:pt idx="1033">
                  <c:v>84.517721164613661</c:v>
                </c:pt>
                <c:pt idx="1034">
                  <c:v>84.599720044792846</c:v>
                </c:pt>
                <c:pt idx="1035">
                  <c:v>84.681201007838752</c:v>
                </c:pt>
                <c:pt idx="1036">
                  <c:v>84.763283874580068</c:v>
                </c:pt>
                <c:pt idx="1037">
                  <c:v>84.844806830907075</c:v>
                </c:pt>
                <c:pt idx="1038">
                  <c:v>84.926301791713342</c:v>
                </c:pt>
                <c:pt idx="1039">
                  <c:v>85.008398656215007</c:v>
                </c:pt>
                <c:pt idx="1040">
                  <c:v>85.089851623740202</c:v>
                </c:pt>
                <c:pt idx="1041">
                  <c:v>85.171822508398677</c:v>
                </c:pt>
                <c:pt idx="1042">
                  <c:v>85.253233482642784</c:v>
                </c:pt>
                <c:pt idx="1043">
                  <c:v>85.33528835386339</c:v>
                </c:pt>
                <c:pt idx="1044">
                  <c:v>85.416713325867875</c:v>
                </c:pt>
                <c:pt idx="1045">
                  <c:v>85.498712206047031</c:v>
                </c:pt>
                <c:pt idx="1046">
                  <c:v>85.580193169092951</c:v>
                </c:pt>
                <c:pt idx="1047">
                  <c:v>85.662276035834267</c:v>
                </c:pt>
                <c:pt idx="1048">
                  <c:v>85.743770996640535</c:v>
                </c:pt>
                <c:pt idx="1049">
                  <c:v>85.825867861142228</c:v>
                </c:pt>
                <c:pt idx="1050">
                  <c:v>85.907362821948496</c:v>
                </c:pt>
                <c:pt idx="1051">
                  <c:v>85.988871780515126</c:v>
                </c:pt>
                <c:pt idx="1052">
                  <c:v>86.07091265397537</c:v>
                </c:pt>
                <c:pt idx="1053">
                  <c:v>86.152407614781652</c:v>
                </c:pt>
                <c:pt idx="1054">
                  <c:v>86.234406494960822</c:v>
                </c:pt>
                <c:pt idx="1055">
                  <c:v>86.315915453527452</c:v>
                </c:pt>
                <c:pt idx="1056">
                  <c:v>86.397914333706623</c:v>
                </c:pt>
                <c:pt idx="1057">
                  <c:v>86.479339305711093</c:v>
                </c:pt>
                <c:pt idx="1058">
                  <c:v>86.561352183650612</c:v>
                </c:pt>
                <c:pt idx="1059">
                  <c:v>86.642763157894748</c:v>
                </c:pt>
                <c:pt idx="1060">
                  <c:v>86.724762038073919</c:v>
                </c:pt>
                <c:pt idx="1061">
                  <c:v>86.806256998880187</c:v>
                </c:pt>
                <c:pt idx="1062">
                  <c:v>86.888339865621504</c:v>
                </c:pt>
                <c:pt idx="1063">
                  <c:v>86.969820828667423</c:v>
                </c:pt>
                <c:pt idx="1064">
                  <c:v>87.05158174692049</c:v>
                </c:pt>
                <c:pt idx="1065">
                  <c:v>87.133622620380748</c:v>
                </c:pt>
                <c:pt idx="1066">
                  <c:v>87.215047592385233</c:v>
                </c:pt>
                <c:pt idx="1067">
                  <c:v>87.297088465845476</c:v>
                </c:pt>
                <c:pt idx="1068">
                  <c:v>87.378513437849946</c:v>
                </c:pt>
                <c:pt idx="1069">
                  <c:v>87.46052631578948</c:v>
                </c:pt>
                <c:pt idx="1070">
                  <c:v>87.541951287793964</c:v>
                </c:pt>
                <c:pt idx="1071">
                  <c:v>87.623964165733497</c:v>
                </c:pt>
                <c:pt idx="1072">
                  <c:v>87.705445128779402</c:v>
                </c:pt>
                <c:pt idx="1073">
                  <c:v>87.787527995520733</c:v>
                </c:pt>
                <c:pt idx="1074">
                  <c:v>87.869022956327001</c:v>
                </c:pt>
                <c:pt idx="1075">
                  <c:v>87.95106382978723</c:v>
                </c:pt>
                <c:pt idx="1076">
                  <c:v>88.032516797312439</c:v>
                </c:pt>
                <c:pt idx="1077">
                  <c:v>88.11451567749161</c:v>
                </c:pt>
                <c:pt idx="1078">
                  <c:v>88.19594064949608</c:v>
                </c:pt>
                <c:pt idx="1079">
                  <c:v>88.277981522956338</c:v>
                </c:pt>
                <c:pt idx="1080">
                  <c:v>88.359518477043693</c:v>
                </c:pt>
                <c:pt idx="1081">
                  <c:v>88.441013437849961</c:v>
                </c:pt>
                <c:pt idx="1082">
                  <c:v>88.523124300111988</c:v>
                </c:pt>
                <c:pt idx="1083">
                  <c:v>88.604633258678632</c:v>
                </c:pt>
                <c:pt idx="1084">
                  <c:v>88.686716125419949</c:v>
                </c:pt>
                <c:pt idx="1085">
                  <c:v>88.768239081746927</c:v>
                </c:pt>
                <c:pt idx="1086">
                  <c:v>88.849748040313571</c:v>
                </c:pt>
                <c:pt idx="1087">
                  <c:v>88.931816909294511</c:v>
                </c:pt>
                <c:pt idx="1088">
                  <c:v>89.013255879059372</c:v>
                </c:pt>
                <c:pt idx="1089">
                  <c:v>89.095324748040326</c:v>
                </c:pt>
                <c:pt idx="1090">
                  <c:v>89.176805711086232</c:v>
                </c:pt>
                <c:pt idx="1091">
                  <c:v>89.258818589025765</c:v>
                </c:pt>
                <c:pt idx="1092">
                  <c:v>89.340229563269887</c:v>
                </c:pt>
                <c:pt idx="1093">
                  <c:v>89.42227043673013</c:v>
                </c:pt>
                <c:pt idx="1094">
                  <c:v>89.503765397536398</c:v>
                </c:pt>
                <c:pt idx="1095">
                  <c:v>89.585862262038091</c:v>
                </c:pt>
                <c:pt idx="1096">
                  <c:v>89.667357222844359</c:v>
                </c:pt>
                <c:pt idx="1097">
                  <c:v>89.748866181410975</c:v>
                </c:pt>
                <c:pt idx="1098">
                  <c:v>89.830935050391943</c:v>
                </c:pt>
                <c:pt idx="1099">
                  <c:v>89.912360022396427</c:v>
                </c:pt>
                <c:pt idx="1100">
                  <c:v>89.994442889137744</c:v>
                </c:pt>
                <c:pt idx="1101">
                  <c:v>90.075937849944012</c:v>
                </c:pt>
                <c:pt idx="1102">
                  <c:v>90.157936730123183</c:v>
                </c:pt>
                <c:pt idx="1103">
                  <c:v>90.239473684210537</c:v>
                </c:pt>
                <c:pt idx="1104">
                  <c:v>90.320996640537516</c:v>
                </c:pt>
                <c:pt idx="1105">
                  <c:v>90.403065509518484</c:v>
                </c:pt>
                <c:pt idx="1106">
                  <c:v>90.484574468085128</c:v>
                </c:pt>
                <c:pt idx="1107">
                  <c:v>90.566559350503923</c:v>
                </c:pt>
                <c:pt idx="1108">
                  <c:v>90.648082306830929</c:v>
                </c:pt>
                <c:pt idx="1109">
                  <c:v>90.730179171332594</c:v>
                </c:pt>
                <c:pt idx="1110">
                  <c:v>90.811674132138862</c:v>
                </c:pt>
                <c:pt idx="1111">
                  <c:v>90.893729003359482</c:v>
                </c:pt>
                <c:pt idx="1112">
                  <c:v>90.975195968645025</c:v>
                </c:pt>
                <c:pt idx="1113">
                  <c:v>91.057194848824196</c:v>
                </c:pt>
                <c:pt idx="1114">
                  <c:v>91.138661814109753</c:v>
                </c:pt>
                <c:pt idx="1115">
                  <c:v>91.220618701007851</c:v>
                </c:pt>
                <c:pt idx="1116">
                  <c:v>91.302001679731262</c:v>
                </c:pt>
                <c:pt idx="1117">
                  <c:v>91.383986562150056</c:v>
                </c:pt>
                <c:pt idx="1118">
                  <c:v>91.465481522956338</c:v>
                </c:pt>
                <c:pt idx="1119">
                  <c:v>91.547564389697669</c:v>
                </c:pt>
                <c:pt idx="1120">
                  <c:v>91.629073348264285</c:v>
                </c:pt>
                <c:pt idx="1121">
                  <c:v>91.710568309070567</c:v>
                </c:pt>
                <c:pt idx="1122">
                  <c:v>91.792651175811883</c:v>
                </c:pt>
                <c:pt idx="1123">
                  <c:v>91.874090145576716</c:v>
                </c:pt>
                <c:pt idx="1124">
                  <c:v>91.956145016797322</c:v>
                </c:pt>
                <c:pt idx="1125">
                  <c:v>92.037625979843241</c:v>
                </c:pt>
                <c:pt idx="1126">
                  <c:v>92.119638857782775</c:v>
                </c:pt>
                <c:pt idx="1127">
                  <c:v>92.20106382978723</c:v>
                </c:pt>
                <c:pt idx="1128">
                  <c:v>92.283076707726764</c:v>
                </c:pt>
                <c:pt idx="1129">
                  <c:v>92.364501679731248</c:v>
                </c:pt>
                <c:pt idx="1130">
                  <c:v>92.446514557670781</c:v>
                </c:pt>
                <c:pt idx="1131">
                  <c:v>92.52796752519599</c:v>
                </c:pt>
                <c:pt idx="1132">
                  <c:v>92.610064389697655</c:v>
                </c:pt>
                <c:pt idx="1133">
                  <c:v>92.691559350503923</c:v>
                </c:pt>
                <c:pt idx="1134">
                  <c:v>92.773600223964181</c:v>
                </c:pt>
                <c:pt idx="1135">
                  <c:v>92.85499720044794</c:v>
                </c:pt>
                <c:pt idx="1136">
                  <c:v>92.936954087346038</c:v>
                </c:pt>
                <c:pt idx="1137">
                  <c:v>93.018910974244136</c:v>
                </c:pt>
                <c:pt idx="1138">
                  <c:v>93.100307950727895</c:v>
                </c:pt>
                <c:pt idx="1139">
                  <c:v>93.182264837625979</c:v>
                </c:pt>
                <c:pt idx="1140">
                  <c:v>93.263745800671899</c:v>
                </c:pt>
                <c:pt idx="1141">
                  <c:v>93.345842665173592</c:v>
                </c:pt>
                <c:pt idx="1142">
                  <c:v>93.427379619260918</c:v>
                </c:pt>
                <c:pt idx="1143">
                  <c:v>93.508916573348273</c:v>
                </c:pt>
                <c:pt idx="1144">
                  <c:v>93.59099944008959</c:v>
                </c:pt>
                <c:pt idx="1145">
                  <c:v>93.672508398656234</c:v>
                </c:pt>
                <c:pt idx="1146">
                  <c:v>93.754521276595767</c:v>
                </c:pt>
                <c:pt idx="1147">
                  <c:v>93.835918253079512</c:v>
                </c:pt>
                <c:pt idx="1148">
                  <c:v>93.917889137737973</c:v>
                </c:pt>
                <c:pt idx="1149">
                  <c:v>93.999342105263167</c:v>
                </c:pt>
                <c:pt idx="1150">
                  <c:v>94.081340985442338</c:v>
                </c:pt>
                <c:pt idx="1151">
                  <c:v>94.162933930571114</c:v>
                </c:pt>
                <c:pt idx="1152">
                  <c:v>94.244540873460252</c:v>
                </c:pt>
                <c:pt idx="1153">
                  <c:v>94.32614781634939</c:v>
                </c:pt>
                <c:pt idx="1154">
                  <c:v>94.408132698768199</c:v>
                </c:pt>
                <c:pt idx="1155">
                  <c:v>94.489697648376278</c:v>
                </c:pt>
                <c:pt idx="1156">
                  <c:v>94.571766517357233</c:v>
                </c:pt>
                <c:pt idx="1157">
                  <c:v>94.653275475923863</c:v>
                </c:pt>
                <c:pt idx="1158">
                  <c:v>94.735288353863396</c:v>
                </c:pt>
                <c:pt idx="1159">
                  <c:v>94.816699328107504</c:v>
                </c:pt>
                <c:pt idx="1160">
                  <c:v>94.898726203807399</c:v>
                </c:pt>
                <c:pt idx="1161">
                  <c:v>94.980137178051521</c:v>
                </c:pt>
                <c:pt idx="1162">
                  <c:v>95.062136058230692</c:v>
                </c:pt>
                <c:pt idx="1163">
                  <c:v>95.143561030235176</c:v>
                </c:pt>
                <c:pt idx="1164">
                  <c:v>95.225643896976493</c:v>
                </c:pt>
                <c:pt idx="1165">
                  <c:v>95.307138857782761</c:v>
                </c:pt>
                <c:pt idx="1166">
                  <c:v>95.389221724524077</c:v>
                </c:pt>
                <c:pt idx="1167">
                  <c:v>95.470730683090721</c:v>
                </c:pt>
                <c:pt idx="1168">
                  <c:v>95.5522536394177</c:v>
                </c:pt>
                <c:pt idx="1169">
                  <c:v>95.634350503919393</c:v>
                </c:pt>
                <c:pt idx="1170">
                  <c:v>95.715789473684225</c:v>
                </c:pt>
                <c:pt idx="1171">
                  <c:v>95.797886338185904</c:v>
                </c:pt>
                <c:pt idx="1172">
                  <c:v>95.879311310190374</c:v>
                </c:pt>
                <c:pt idx="1173">
                  <c:v>95.961380179171343</c:v>
                </c:pt>
                <c:pt idx="1174">
                  <c:v>96.04279115341545</c:v>
                </c:pt>
                <c:pt idx="1175">
                  <c:v>96.124804031354984</c:v>
                </c:pt>
                <c:pt idx="1176">
                  <c:v>96.206229003359468</c:v>
                </c:pt>
                <c:pt idx="1177">
                  <c:v>96.288227883538639</c:v>
                </c:pt>
                <c:pt idx="1178">
                  <c:v>96.36969484882421</c:v>
                </c:pt>
                <c:pt idx="1179">
                  <c:v>96.451791713325875</c:v>
                </c:pt>
                <c:pt idx="1180">
                  <c:v>96.533314669652867</c:v>
                </c:pt>
                <c:pt idx="1181">
                  <c:v>96.614809630459135</c:v>
                </c:pt>
                <c:pt idx="1182">
                  <c:v>96.696808510638306</c:v>
                </c:pt>
                <c:pt idx="1183">
                  <c:v>96.778303471444573</c:v>
                </c:pt>
                <c:pt idx="1184">
                  <c:v>96.860386338185904</c:v>
                </c:pt>
                <c:pt idx="1185">
                  <c:v>96.941783314669664</c:v>
                </c:pt>
                <c:pt idx="1186">
                  <c:v>97.02375419932811</c:v>
                </c:pt>
                <c:pt idx="1187">
                  <c:v>97.105739081746933</c:v>
                </c:pt>
                <c:pt idx="1188">
                  <c:v>97.187178051511765</c:v>
                </c:pt>
                <c:pt idx="1189">
                  <c:v>97.269246920492733</c:v>
                </c:pt>
                <c:pt idx="1190">
                  <c:v>97.350755879059363</c:v>
                </c:pt>
                <c:pt idx="1191">
                  <c:v>97.432264837625979</c:v>
                </c:pt>
                <c:pt idx="1192">
                  <c:v>97.514347704367324</c:v>
                </c:pt>
                <c:pt idx="1193">
                  <c:v>97.595800671892505</c:v>
                </c:pt>
                <c:pt idx="1194">
                  <c:v>97.677897536394184</c:v>
                </c:pt>
                <c:pt idx="1195">
                  <c:v>97.759322508398668</c:v>
                </c:pt>
                <c:pt idx="1196">
                  <c:v>97.841391377379622</c:v>
                </c:pt>
                <c:pt idx="1197">
                  <c:v>97.922816349384107</c:v>
                </c:pt>
                <c:pt idx="1198">
                  <c:v>98.004815229563278</c:v>
                </c:pt>
                <c:pt idx="1199">
                  <c:v>98.086254199328124</c:v>
                </c:pt>
                <c:pt idx="1200">
                  <c:v>98.168253079507281</c:v>
                </c:pt>
                <c:pt idx="1201">
                  <c:v>98.24970604703249</c:v>
                </c:pt>
                <c:pt idx="1202">
                  <c:v>98.331340985442338</c:v>
                </c:pt>
                <c:pt idx="1203">
                  <c:v>98.41347984322509</c:v>
                </c:pt>
                <c:pt idx="1204">
                  <c:v>98.495100783874591</c:v>
                </c:pt>
                <c:pt idx="1205">
                  <c:v>98.576637737961931</c:v>
                </c:pt>
                <c:pt idx="1206">
                  <c:v>98.658608622620392</c:v>
                </c:pt>
                <c:pt idx="1207">
                  <c:v>98.740453527435619</c:v>
                </c:pt>
                <c:pt idx="1208">
                  <c:v>98.821920492721176</c:v>
                </c:pt>
                <c:pt idx="1209">
                  <c:v>98.903891377379637</c:v>
                </c:pt>
                <c:pt idx="1210">
                  <c:v>98.985386338185904</c:v>
                </c:pt>
                <c:pt idx="1211">
                  <c:v>99.067469204927221</c:v>
                </c:pt>
                <c:pt idx="1212">
                  <c:v>99.148978163493851</c:v>
                </c:pt>
                <c:pt idx="1213">
                  <c:v>99.230473124300119</c:v>
                </c:pt>
                <c:pt idx="1214">
                  <c:v>99.312513997760377</c:v>
                </c:pt>
                <c:pt idx="1215">
                  <c:v>99.394470884658475</c:v>
                </c:pt>
                <c:pt idx="1216">
                  <c:v>99.475853863381872</c:v>
                </c:pt>
                <c:pt idx="1217">
                  <c:v>99.55783874580068</c:v>
                </c:pt>
                <c:pt idx="1218">
                  <c:v>99.639221724524077</c:v>
                </c:pt>
                <c:pt idx="1219">
                  <c:v>99.721178611422175</c:v>
                </c:pt>
                <c:pt idx="1220">
                  <c:v>99.803149496080636</c:v>
                </c:pt>
                <c:pt idx="1221">
                  <c:v>99.884532474804047</c:v>
                </c:pt>
                <c:pt idx="1222">
                  <c:v>99.966503359462493</c:v>
                </c:pt>
                <c:pt idx="1223">
                  <c:v>100.04798432250841</c:v>
                </c:pt>
                <c:pt idx="1224">
                  <c:v>100.13005319148938</c:v>
                </c:pt>
                <c:pt idx="1225">
                  <c:v>100.211562150056</c:v>
                </c:pt>
                <c:pt idx="1226">
                  <c:v>100.29307110862263</c:v>
                </c:pt>
                <c:pt idx="1227">
                  <c:v>100.37516797312431</c:v>
                </c:pt>
                <c:pt idx="1228">
                  <c:v>100.45664893617023</c:v>
                </c:pt>
                <c:pt idx="1229">
                  <c:v>100.53866181410976</c:v>
                </c:pt>
                <c:pt idx="1230">
                  <c:v>100.62008678611423</c:v>
                </c:pt>
                <c:pt idx="1231">
                  <c:v>100.7020856662934</c:v>
                </c:pt>
                <c:pt idx="1232">
                  <c:v>100.78352463605823</c:v>
                </c:pt>
                <c:pt idx="1233">
                  <c:v>100.86553751399777</c:v>
                </c:pt>
                <c:pt idx="1234">
                  <c:v>100.94696248600225</c:v>
                </c:pt>
                <c:pt idx="1235">
                  <c:v>101.02900335946251</c:v>
                </c:pt>
                <c:pt idx="1236">
                  <c:v>101.11051231802912</c:v>
                </c:pt>
                <c:pt idx="1237">
                  <c:v>101.19259518477044</c:v>
                </c:pt>
                <c:pt idx="1238">
                  <c:v>101.27410414333707</c:v>
                </c:pt>
                <c:pt idx="1239">
                  <c:v>101.35618701007839</c:v>
                </c:pt>
                <c:pt idx="1240">
                  <c:v>101.43766797312431</c:v>
                </c:pt>
                <c:pt idx="1241">
                  <c:v>101.51916293393057</c:v>
                </c:pt>
                <c:pt idx="1242">
                  <c:v>101.60116181410974</c:v>
                </c:pt>
                <c:pt idx="1243">
                  <c:v>101.68265677491603</c:v>
                </c:pt>
                <c:pt idx="1244">
                  <c:v>101.7646556550952</c:v>
                </c:pt>
                <c:pt idx="1245">
                  <c:v>101.8466125419933</c:v>
                </c:pt>
                <c:pt idx="1246">
                  <c:v>101.92799552071669</c:v>
                </c:pt>
                <c:pt idx="1247">
                  <c:v>102.01003639417694</c:v>
                </c:pt>
                <c:pt idx="1248">
                  <c:v>102.09154535274358</c:v>
                </c:pt>
                <c:pt idx="1249">
                  <c:v>102.17312430011199</c:v>
                </c:pt>
                <c:pt idx="1250">
                  <c:v>102.25524916013438</c:v>
                </c:pt>
                <c:pt idx="1251">
                  <c:v>102.33685610302352</c:v>
                </c:pt>
                <c:pt idx="1252">
                  <c:v>102.41840705487122</c:v>
                </c:pt>
                <c:pt idx="1253">
                  <c:v>102.50040593505041</c:v>
                </c:pt>
                <c:pt idx="1254">
                  <c:v>102.58237681970886</c:v>
                </c:pt>
                <c:pt idx="1255">
                  <c:v>102.66373180291154</c:v>
                </c:pt>
                <c:pt idx="1256">
                  <c:v>102.74568868980964</c:v>
                </c:pt>
                <c:pt idx="1257">
                  <c:v>102.82721164613662</c:v>
                </c:pt>
                <c:pt idx="1258">
                  <c:v>102.9087066069429</c:v>
                </c:pt>
                <c:pt idx="1259">
                  <c:v>102.99080347144458</c:v>
                </c:pt>
                <c:pt idx="1260">
                  <c:v>103.07231243001121</c:v>
                </c:pt>
                <c:pt idx="1261">
                  <c:v>103.15440929451289</c:v>
                </c:pt>
                <c:pt idx="1262">
                  <c:v>103.23593225083988</c:v>
                </c:pt>
                <c:pt idx="1263">
                  <c:v>103.31745520716687</c:v>
                </c:pt>
                <c:pt idx="1264">
                  <c:v>103.39945408734603</c:v>
                </c:pt>
                <c:pt idx="1265">
                  <c:v>103.48141097424413</c:v>
                </c:pt>
                <c:pt idx="1266">
                  <c:v>103.56279395296752</c:v>
                </c:pt>
                <c:pt idx="1267">
                  <c:v>103.64475083986564</c:v>
                </c:pt>
                <c:pt idx="1268">
                  <c:v>103.72616181410974</c:v>
                </c:pt>
                <c:pt idx="1269">
                  <c:v>103.80811870100784</c:v>
                </c:pt>
                <c:pt idx="1270">
                  <c:v>103.89007558790594</c:v>
                </c:pt>
                <c:pt idx="1271">
                  <c:v>103.9714725643897</c:v>
                </c:pt>
                <c:pt idx="1272">
                  <c:v>104.05348544232925</c:v>
                </c:pt>
                <c:pt idx="1273">
                  <c:v>104.13500839865623</c:v>
                </c:pt>
                <c:pt idx="1274">
                  <c:v>104.21651735722286</c:v>
                </c:pt>
                <c:pt idx="1275">
                  <c:v>104.29861422172453</c:v>
                </c:pt>
                <c:pt idx="1276">
                  <c:v>104.37998320268758</c:v>
                </c:pt>
                <c:pt idx="1277">
                  <c:v>104.46195408734603</c:v>
                </c:pt>
                <c:pt idx="1278">
                  <c:v>104.54391097424413</c:v>
                </c:pt>
                <c:pt idx="1279">
                  <c:v>104.62529395296754</c:v>
                </c:pt>
                <c:pt idx="1280">
                  <c:v>104.7073908174692</c:v>
                </c:pt>
                <c:pt idx="1281">
                  <c:v>104.78881578947369</c:v>
                </c:pt>
                <c:pt idx="1282">
                  <c:v>104.87077267637179</c:v>
                </c:pt>
                <c:pt idx="1283">
                  <c:v>104.95215565509518</c:v>
                </c:pt>
                <c:pt idx="1284">
                  <c:v>105.03412653975366</c:v>
                </c:pt>
                <c:pt idx="1285">
                  <c:v>105.11612541993281</c:v>
                </c:pt>
                <c:pt idx="1286">
                  <c:v>105.19756438969765</c:v>
                </c:pt>
                <c:pt idx="1287">
                  <c:v>105.27952127659576</c:v>
                </c:pt>
                <c:pt idx="1288">
                  <c:v>105.36096024636061</c:v>
                </c:pt>
                <c:pt idx="1289">
                  <c:v>105.44291713325869</c:v>
                </c:pt>
                <c:pt idx="1290">
                  <c:v>105.52487402015679</c:v>
                </c:pt>
                <c:pt idx="1291">
                  <c:v>105.60624300111982</c:v>
                </c:pt>
                <c:pt idx="1292">
                  <c:v>105.68821388577828</c:v>
                </c:pt>
                <c:pt idx="1293">
                  <c:v>105.76959686450169</c:v>
                </c:pt>
                <c:pt idx="1294">
                  <c:v>105.85130179171334</c:v>
                </c:pt>
                <c:pt idx="1295">
                  <c:v>105.93306270996641</c:v>
                </c:pt>
                <c:pt idx="1296">
                  <c:v>106.01492161254201</c:v>
                </c:pt>
                <c:pt idx="1297">
                  <c:v>106.09666853303473</c:v>
                </c:pt>
                <c:pt idx="1298">
                  <c:v>106.1784994400896</c:v>
                </c:pt>
                <c:pt idx="1299">
                  <c:v>106.26028835386339</c:v>
                </c:pt>
                <c:pt idx="1300">
                  <c:v>106.34207726763719</c:v>
                </c:pt>
                <c:pt idx="1301">
                  <c:v>106.42368421052633</c:v>
                </c:pt>
                <c:pt idx="1302">
                  <c:v>106.50550111982085</c:v>
                </c:pt>
                <c:pt idx="1303">
                  <c:v>106.58723404255321</c:v>
                </c:pt>
                <c:pt idx="1304">
                  <c:v>106.66898096304593</c:v>
                </c:pt>
                <c:pt idx="1305">
                  <c:v>106.75072788353863</c:v>
                </c:pt>
                <c:pt idx="1306">
                  <c:v>106.83247480403136</c:v>
                </c:pt>
                <c:pt idx="1307">
                  <c:v>106.91420772676372</c:v>
                </c:pt>
                <c:pt idx="1308">
                  <c:v>106.99599664053753</c:v>
                </c:pt>
                <c:pt idx="1309">
                  <c:v>107.07792553191491</c:v>
                </c:pt>
                <c:pt idx="1310">
                  <c:v>107.15947648376262</c:v>
                </c:pt>
                <c:pt idx="1311">
                  <c:v>107.24098544232923</c:v>
                </c:pt>
                <c:pt idx="1312">
                  <c:v>107.32304031354984</c:v>
                </c:pt>
                <c:pt idx="1313">
                  <c:v>107.40447928331469</c:v>
                </c:pt>
                <c:pt idx="1314">
                  <c:v>107.48653415453529</c:v>
                </c:pt>
                <c:pt idx="1315">
                  <c:v>107.56804311310192</c:v>
                </c:pt>
                <c:pt idx="1316">
                  <c:v>107.65009798432253</c:v>
                </c:pt>
                <c:pt idx="1317">
                  <c:v>107.73162094064951</c:v>
                </c:pt>
                <c:pt idx="1318">
                  <c:v>107.8131438969765</c:v>
                </c:pt>
                <c:pt idx="1319">
                  <c:v>107.89522676371782</c:v>
                </c:pt>
                <c:pt idx="1320">
                  <c:v>107.97666573348266</c:v>
                </c:pt>
                <c:pt idx="1321">
                  <c:v>108.05866461366183</c:v>
                </c:pt>
                <c:pt idx="1322">
                  <c:v>108.14011758118703</c:v>
                </c:pt>
                <c:pt idx="1323">
                  <c:v>108.22215845464726</c:v>
                </c:pt>
                <c:pt idx="1324">
                  <c:v>108.30361142217247</c:v>
                </c:pt>
                <c:pt idx="1325">
                  <c:v>108.38568029115343</c:v>
                </c:pt>
                <c:pt idx="1326">
                  <c:v>108.46710526315792</c:v>
                </c:pt>
                <c:pt idx="1327">
                  <c:v>108.54910414333708</c:v>
                </c:pt>
                <c:pt idx="1328">
                  <c:v>108.63061310190372</c:v>
                </c:pt>
                <c:pt idx="1329">
                  <c:v>108.71262597984324</c:v>
                </c:pt>
                <c:pt idx="1330">
                  <c:v>108.79407894736843</c:v>
                </c:pt>
                <c:pt idx="1331">
                  <c:v>108.87609182530797</c:v>
                </c:pt>
                <c:pt idx="1332">
                  <c:v>108.9575307950728</c:v>
                </c:pt>
                <c:pt idx="1333">
                  <c:v>109.03955767077268</c:v>
                </c:pt>
                <c:pt idx="1334">
                  <c:v>109.12105263157896</c:v>
                </c:pt>
                <c:pt idx="1335">
                  <c:v>109.20309350503921</c:v>
                </c:pt>
                <c:pt idx="1336">
                  <c:v>109.28456047032475</c:v>
                </c:pt>
                <c:pt idx="1337">
                  <c:v>109.36655935050393</c:v>
                </c:pt>
                <c:pt idx="1338">
                  <c:v>109.44798432250842</c:v>
                </c:pt>
                <c:pt idx="1339">
                  <c:v>109.52999720044794</c:v>
                </c:pt>
                <c:pt idx="1340">
                  <c:v>109.61142217245242</c:v>
                </c:pt>
                <c:pt idx="1341">
                  <c:v>109.69343505039195</c:v>
                </c:pt>
                <c:pt idx="1342">
                  <c:v>109.77493001119822</c:v>
                </c:pt>
                <c:pt idx="1343">
                  <c:v>109.8570268756999</c:v>
                </c:pt>
                <c:pt idx="1344">
                  <c:v>109.93854983202689</c:v>
                </c:pt>
                <c:pt idx="1345">
                  <c:v>110.02008678611422</c:v>
                </c:pt>
                <c:pt idx="1346">
                  <c:v>110.10214165733484</c:v>
                </c:pt>
                <c:pt idx="1347">
                  <c:v>110.18351063829789</c:v>
                </c:pt>
                <c:pt idx="1348">
                  <c:v>110.26559350503921</c:v>
                </c:pt>
                <c:pt idx="1349">
                  <c:v>110.34701847704369</c:v>
                </c:pt>
                <c:pt idx="1350">
                  <c:v>110.4290733482643</c:v>
                </c:pt>
                <c:pt idx="1351">
                  <c:v>110.51061030235162</c:v>
                </c:pt>
                <c:pt idx="1352">
                  <c:v>110.59269316909295</c:v>
                </c:pt>
                <c:pt idx="1353">
                  <c:v>110.67420212765958</c:v>
                </c:pt>
                <c:pt idx="1354">
                  <c:v>110.75573908174694</c:v>
                </c:pt>
                <c:pt idx="1355">
                  <c:v>110.83782194848825</c:v>
                </c:pt>
                <c:pt idx="1356">
                  <c:v>110.91934490481523</c:v>
                </c:pt>
                <c:pt idx="1357">
                  <c:v>111.00144176931693</c:v>
                </c:pt>
                <c:pt idx="1358">
                  <c:v>111.08295072788354</c:v>
                </c:pt>
                <c:pt idx="1359">
                  <c:v>111.1644876819709</c:v>
                </c:pt>
                <c:pt idx="1360">
                  <c:v>111.24668253079508</c:v>
                </c:pt>
                <c:pt idx="1361">
                  <c:v>111.32828947368422</c:v>
                </c:pt>
                <c:pt idx="1362">
                  <c:v>111.40982642777156</c:v>
                </c:pt>
                <c:pt idx="1363">
                  <c:v>111.49134938409856</c:v>
                </c:pt>
                <c:pt idx="1364">
                  <c:v>111.5734602463606</c:v>
                </c:pt>
                <c:pt idx="1365">
                  <c:v>111.65495520716686</c:v>
                </c:pt>
                <c:pt idx="1366">
                  <c:v>111.73702407614783</c:v>
                </c:pt>
                <c:pt idx="1367">
                  <c:v>111.8185190369541</c:v>
                </c:pt>
                <c:pt idx="1368">
                  <c:v>111.90058790593505</c:v>
                </c:pt>
                <c:pt idx="1369">
                  <c:v>111.98212486002241</c:v>
                </c:pt>
                <c:pt idx="1370">
                  <c:v>112.06370380739082</c:v>
                </c:pt>
                <c:pt idx="1371">
                  <c:v>112.14528275475925</c:v>
                </c:pt>
                <c:pt idx="1372">
                  <c:v>112.22744960806271</c:v>
                </c:pt>
                <c:pt idx="1373">
                  <c:v>112.30902855543114</c:v>
                </c:pt>
                <c:pt idx="1374">
                  <c:v>112.39063549832028</c:v>
                </c:pt>
                <c:pt idx="1375">
                  <c:v>112.47278835386339</c:v>
                </c:pt>
                <c:pt idx="1376">
                  <c:v>112.55440929451289</c:v>
                </c:pt>
                <c:pt idx="1377">
                  <c:v>112.63598824188131</c:v>
                </c:pt>
                <c:pt idx="1378">
                  <c:v>112.71756718924973</c:v>
                </c:pt>
                <c:pt idx="1379">
                  <c:v>112.79969204927212</c:v>
                </c:pt>
                <c:pt idx="1380">
                  <c:v>112.88129899216126</c:v>
                </c:pt>
                <c:pt idx="1381">
                  <c:v>112.9628359462486</c:v>
                </c:pt>
                <c:pt idx="1382">
                  <c:v>113.04496080627101</c:v>
                </c:pt>
                <c:pt idx="1383">
                  <c:v>113.12651175811871</c:v>
                </c:pt>
                <c:pt idx="1384">
                  <c:v>113.2081047032475</c:v>
                </c:pt>
                <c:pt idx="1385">
                  <c:v>113.28979563269877</c:v>
                </c:pt>
                <c:pt idx="1386">
                  <c:v>113.37192049272117</c:v>
                </c:pt>
                <c:pt idx="1387">
                  <c:v>113.45344344904817</c:v>
                </c:pt>
                <c:pt idx="1388">
                  <c:v>113.53498040313552</c:v>
                </c:pt>
                <c:pt idx="1389">
                  <c:v>113.61658734602466</c:v>
                </c:pt>
                <c:pt idx="1390">
                  <c:v>113.69874020156776</c:v>
                </c:pt>
                <c:pt idx="1391">
                  <c:v>113.78022116461368</c:v>
                </c:pt>
                <c:pt idx="1392">
                  <c:v>113.86215005599105</c:v>
                </c:pt>
                <c:pt idx="1393">
                  <c:v>113.94405095184771</c:v>
                </c:pt>
                <c:pt idx="1394">
                  <c:v>114.0254059350504</c:v>
                </c:pt>
                <c:pt idx="1395">
                  <c:v>114.10733482642777</c:v>
                </c:pt>
                <c:pt idx="1396">
                  <c:v>114.18930571108623</c:v>
                </c:pt>
                <c:pt idx="1397">
                  <c:v>114.27067469204928</c:v>
                </c:pt>
                <c:pt idx="1398">
                  <c:v>114.35261758118702</c:v>
                </c:pt>
                <c:pt idx="1399">
                  <c:v>114.43401455767079</c:v>
                </c:pt>
                <c:pt idx="1400">
                  <c:v>114.51595744680853</c:v>
                </c:pt>
                <c:pt idx="1401">
                  <c:v>114.5978863381859</c:v>
                </c:pt>
                <c:pt idx="1402">
                  <c:v>114.67924132138859</c:v>
                </c:pt>
                <c:pt idx="1403">
                  <c:v>114.76119820828669</c:v>
                </c:pt>
                <c:pt idx="1404">
                  <c:v>114.84312709966406</c:v>
                </c:pt>
                <c:pt idx="1405">
                  <c:v>114.9244680851064</c:v>
                </c:pt>
                <c:pt idx="1406">
                  <c:v>115.0063549832027</c:v>
                </c:pt>
                <c:pt idx="1407">
                  <c:v>115.088241881299</c:v>
                </c:pt>
                <c:pt idx="1408">
                  <c:v>115.17017077267639</c:v>
                </c:pt>
                <c:pt idx="1409">
                  <c:v>115.251483762598</c:v>
                </c:pt>
                <c:pt idx="1410">
                  <c:v>115.33337066069431</c:v>
                </c:pt>
                <c:pt idx="1411">
                  <c:v>115.41527155655096</c:v>
                </c:pt>
                <c:pt idx="1412">
                  <c:v>115.49715845464726</c:v>
                </c:pt>
                <c:pt idx="1413">
                  <c:v>115.57847144456888</c:v>
                </c:pt>
                <c:pt idx="1414">
                  <c:v>115.6603863381859</c:v>
                </c:pt>
                <c:pt idx="1415">
                  <c:v>115.74231522956327</c:v>
                </c:pt>
                <c:pt idx="1416">
                  <c:v>115.82368421052632</c:v>
                </c:pt>
                <c:pt idx="1417">
                  <c:v>115.90565509518478</c:v>
                </c:pt>
                <c:pt idx="1418">
                  <c:v>115.98759798432252</c:v>
                </c:pt>
                <c:pt idx="1419">
                  <c:v>116.06898096304592</c:v>
                </c:pt>
                <c:pt idx="1420">
                  <c:v>116.15086786114223</c:v>
                </c:pt>
                <c:pt idx="1421">
                  <c:v>116.23275475923853</c:v>
                </c:pt>
                <c:pt idx="1422">
                  <c:v>116.31405375139978</c:v>
                </c:pt>
                <c:pt idx="1423">
                  <c:v>116.39595464725645</c:v>
                </c:pt>
                <c:pt idx="1424">
                  <c:v>116.4778275475924</c:v>
                </c:pt>
                <c:pt idx="1425">
                  <c:v>116.55972844344906</c:v>
                </c:pt>
                <c:pt idx="1426">
                  <c:v>116.64105543113102</c:v>
                </c:pt>
                <c:pt idx="1427">
                  <c:v>116.72295632698768</c:v>
                </c:pt>
                <c:pt idx="1428">
                  <c:v>116.80487122060472</c:v>
                </c:pt>
                <c:pt idx="1429">
                  <c:v>116.88677211646139</c:v>
                </c:pt>
                <c:pt idx="1430">
                  <c:v>116.96807110862262</c:v>
                </c:pt>
                <c:pt idx="1431">
                  <c:v>117.04995800671894</c:v>
                </c:pt>
                <c:pt idx="1432">
                  <c:v>117.13184490481524</c:v>
                </c:pt>
                <c:pt idx="1433">
                  <c:v>117.21319988801794</c:v>
                </c:pt>
                <c:pt idx="1434">
                  <c:v>117.29514277715566</c:v>
                </c:pt>
                <c:pt idx="1435">
                  <c:v>117.37705767077269</c:v>
                </c:pt>
                <c:pt idx="1436">
                  <c:v>117.45851063829788</c:v>
                </c:pt>
                <c:pt idx="1437">
                  <c:v>117.54049552071669</c:v>
                </c:pt>
                <c:pt idx="1438">
                  <c:v>117.62199048152296</c:v>
                </c:pt>
                <c:pt idx="1439">
                  <c:v>117.70396136618143</c:v>
                </c:pt>
                <c:pt idx="1440">
                  <c:v>117.7857922732363</c:v>
                </c:pt>
                <c:pt idx="1441">
                  <c:v>117.86718924972006</c:v>
                </c:pt>
                <c:pt idx="1442">
                  <c:v>117.94913213885779</c:v>
                </c:pt>
                <c:pt idx="1443">
                  <c:v>118.03101903695411</c:v>
                </c:pt>
                <c:pt idx="1444">
                  <c:v>118.11233202687571</c:v>
                </c:pt>
                <c:pt idx="1445">
                  <c:v>118.19421892497201</c:v>
                </c:pt>
                <c:pt idx="1446">
                  <c:v>118.27610582306832</c:v>
                </c:pt>
                <c:pt idx="1447">
                  <c:v>118.35799272116462</c:v>
                </c:pt>
                <c:pt idx="1448">
                  <c:v>118.4393197088466</c:v>
                </c:pt>
                <c:pt idx="1449">
                  <c:v>118.5212066069429</c:v>
                </c:pt>
                <c:pt idx="1450">
                  <c:v>118.60310750279956</c:v>
                </c:pt>
                <c:pt idx="1451">
                  <c:v>118.68449048152297</c:v>
                </c:pt>
                <c:pt idx="1452">
                  <c:v>118.76640537513998</c:v>
                </c:pt>
                <c:pt idx="1453">
                  <c:v>118.84834826427773</c:v>
                </c:pt>
                <c:pt idx="1454">
                  <c:v>118.92974524076148</c:v>
                </c:pt>
                <c:pt idx="1455">
                  <c:v>119.01167413213886</c:v>
                </c:pt>
                <c:pt idx="1456">
                  <c:v>119.09365901455767</c:v>
                </c:pt>
                <c:pt idx="1457">
                  <c:v>119.17501399776037</c:v>
                </c:pt>
                <c:pt idx="1458">
                  <c:v>119.25694288913776</c:v>
                </c:pt>
                <c:pt idx="1459">
                  <c:v>119.33888577827548</c:v>
                </c:pt>
                <c:pt idx="1460">
                  <c:v>119.42025475923853</c:v>
                </c:pt>
                <c:pt idx="1461">
                  <c:v>119.50218365061592</c:v>
                </c:pt>
                <c:pt idx="1462">
                  <c:v>119.58411254199329</c:v>
                </c:pt>
                <c:pt idx="1463">
                  <c:v>119.66548152295634</c:v>
                </c:pt>
                <c:pt idx="1464">
                  <c:v>119.7474524076148</c:v>
                </c:pt>
                <c:pt idx="1465">
                  <c:v>119.82939529675252</c:v>
                </c:pt>
                <c:pt idx="1466">
                  <c:v>119.91080627099666</c:v>
                </c:pt>
                <c:pt idx="1467">
                  <c:v>119.99274916013439</c:v>
                </c:pt>
                <c:pt idx="1468">
                  <c:v>120.0741601343785</c:v>
                </c:pt>
                <c:pt idx="1469">
                  <c:v>120.15610302351625</c:v>
                </c:pt>
                <c:pt idx="1470">
                  <c:v>120.23803191489364</c:v>
                </c:pt>
                <c:pt idx="1471">
                  <c:v>120.31938689809631</c:v>
                </c:pt>
                <c:pt idx="1472">
                  <c:v>120.40139977603584</c:v>
                </c:pt>
                <c:pt idx="1473">
                  <c:v>120.48334266517358</c:v>
                </c:pt>
                <c:pt idx="1474">
                  <c:v>120.56469764837628</c:v>
                </c:pt>
                <c:pt idx="1475">
                  <c:v>120.646640537514</c:v>
                </c:pt>
                <c:pt idx="1476">
                  <c:v>120.72802351623743</c:v>
                </c:pt>
                <c:pt idx="1477">
                  <c:v>120.80996640537515</c:v>
                </c:pt>
                <c:pt idx="1478">
                  <c:v>120.8919372900336</c:v>
                </c:pt>
                <c:pt idx="1479">
                  <c:v>120.97334826427773</c:v>
                </c:pt>
                <c:pt idx="1480">
                  <c:v>121.05533314669654</c:v>
                </c:pt>
                <c:pt idx="1481">
                  <c:v>121.13674412094066</c:v>
                </c:pt>
                <c:pt idx="1482">
                  <c:v>121.21872900335948</c:v>
                </c:pt>
                <c:pt idx="1483">
                  <c:v>121.30022396416575</c:v>
                </c:pt>
                <c:pt idx="1484">
                  <c:v>121.38220884658456</c:v>
                </c:pt>
                <c:pt idx="1485">
                  <c:v>121.46419372900337</c:v>
                </c:pt>
                <c:pt idx="1486">
                  <c:v>121.54560470324749</c:v>
                </c:pt>
                <c:pt idx="1487">
                  <c:v>121.62716965285556</c:v>
                </c:pt>
                <c:pt idx="1488">
                  <c:v>121.70918253079509</c:v>
                </c:pt>
                <c:pt idx="1489">
                  <c:v>121.79069148936172</c:v>
                </c:pt>
                <c:pt idx="1490">
                  <c:v>121.87266237402017</c:v>
                </c:pt>
                <c:pt idx="1491">
                  <c:v>121.9541713325868</c:v>
                </c:pt>
                <c:pt idx="1492">
                  <c:v>122.03621220604704</c:v>
                </c:pt>
                <c:pt idx="1493">
                  <c:v>122.11823908174694</c:v>
                </c:pt>
                <c:pt idx="1494">
                  <c:v>122.19959406494962</c:v>
                </c:pt>
                <c:pt idx="1495">
                  <c:v>122.28157894736843</c:v>
                </c:pt>
                <c:pt idx="1496">
                  <c:v>122.3629759238522</c:v>
                </c:pt>
                <c:pt idx="1497">
                  <c:v>122.44497480403136</c:v>
                </c:pt>
                <c:pt idx="1498">
                  <c:v>122.52632978723406</c:v>
                </c:pt>
                <c:pt idx="1499">
                  <c:v>122.60825867861142</c:v>
                </c:pt>
                <c:pt idx="1500">
                  <c:v>122.69024356103024</c:v>
                </c:pt>
                <c:pt idx="1501">
                  <c:v>122.77159854423294</c:v>
                </c:pt>
                <c:pt idx="1502">
                  <c:v>122.8535974244121</c:v>
                </c:pt>
                <c:pt idx="1503">
                  <c:v>122.93552631578949</c:v>
                </c:pt>
                <c:pt idx="1504">
                  <c:v>123.01688129899217</c:v>
                </c:pt>
                <c:pt idx="1505">
                  <c:v>123.09888017917135</c:v>
                </c:pt>
                <c:pt idx="1506">
                  <c:v>123.18026315789474</c:v>
                </c:pt>
                <c:pt idx="1507">
                  <c:v>123.2622340425532</c:v>
                </c:pt>
                <c:pt idx="1508">
                  <c:v>123.34423292273237</c:v>
                </c:pt>
                <c:pt idx="1509">
                  <c:v>123.42557390817471</c:v>
                </c:pt>
                <c:pt idx="1510">
                  <c:v>123.50750279955209</c:v>
                </c:pt>
                <c:pt idx="1511">
                  <c:v>123.58945968645017</c:v>
                </c:pt>
                <c:pt idx="1512">
                  <c:v>123.67084266517359</c:v>
                </c:pt>
                <c:pt idx="1513">
                  <c:v>123.75281354983204</c:v>
                </c:pt>
                <c:pt idx="1514">
                  <c:v>123.8342105263158</c:v>
                </c:pt>
                <c:pt idx="1515">
                  <c:v>123.91623740201568</c:v>
                </c:pt>
                <c:pt idx="1516">
                  <c:v>123.99764837625982</c:v>
                </c:pt>
                <c:pt idx="1517">
                  <c:v>124.07961926091826</c:v>
                </c:pt>
                <c:pt idx="1518">
                  <c:v>124.16160414333709</c:v>
                </c:pt>
                <c:pt idx="1519">
                  <c:v>124.24300111982085</c:v>
                </c:pt>
                <c:pt idx="1520">
                  <c:v>124.32497200447929</c:v>
                </c:pt>
                <c:pt idx="1521">
                  <c:v>124.40639697648378</c:v>
                </c:pt>
                <c:pt idx="1522">
                  <c:v>124.4883818589026</c:v>
                </c:pt>
                <c:pt idx="1523">
                  <c:v>124.57036674132139</c:v>
                </c:pt>
                <c:pt idx="1524">
                  <c:v>124.65177771556553</c:v>
                </c:pt>
                <c:pt idx="1525">
                  <c:v>124.73383258678612</c:v>
                </c:pt>
                <c:pt idx="1526">
                  <c:v>124.81524356103024</c:v>
                </c:pt>
                <c:pt idx="1527">
                  <c:v>124.8972144456887</c:v>
                </c:pt>
                <c:pt idx="1528">
                  <c:v>124.97869540873461</c:v>
                </c:pt>
                <c:pt idx="1529">
                  <c:v>125.06068029115343</c:v>
                </c:pt>
                <c:pt idx="1530">
                  <c:v>125.14209126539754</c:v>
                </c:pt>
                <c:pt idx="1531">
                  <c:v>125.22404815229564</c:v>
                </c:pt>
                <c:pt idx="1532">
                  <c:v>125.30597704367302</c:v>
                </c:pt>
                <c:pt idx="1533">
                  <c:v>125.38738801791715</c:v>
                </c:pt>
                <c:pt idx="1534">
                  <c:v>125.46933090705488</c:v>
                </c:pt>
                <c:pt idx="1535">
                  <c:v>125.55076987681971</c:v>
                </c:pt>
                <c:pt idx="1536">
                  <c:v>125.63271276595746</c:v>
                </c:pt>
                <c:pt idx="1537">
                  <c:v>125.71466965285555</c:v>
                </c:pt>
                <c:pt idx="1538">
                  <c:v>125.7960386338186</c:v>
                </c:pt>
                <c:pt idx="1539">
                  <c:v>125.87802351623741</c:v>
                </c:pt>
                <c:pt idx="1540">
                  <c:v>125.95946248600227</c:v>
                </c:pt>
                <c:pt idx="1541">
                  <c:v>126.04143337066071</c:v>
                </c:pt>
                <c:pt idx="1542">
                  <c:v>126.12291433370663</c:v>
                </c:pt>
                <c:pt idx="1543">
                  <c:v>126.20491321388579</c:v>
                </c:pt>
                <c:pt idx="1544">
                  <c:v>126.28695408734605</c:v>
                </c:pt>
                <c:pt idx="1545">
                  <c:v>126.36830907054872</c:v>
                </c:pt>
                <c:pt idx="1546">
                  <c:v>126.45023796192611</c:v>
                </c:pt>
                <c:pt idx="1547">
                  <c:v>126.5316209406495</c:v>
                </c:pt>
                <c:pt idx="1548">
                  <c:v>126.61356382978725</c:v>
                </c:pt>
                <c:pt idx="1549">
                  <c:v>126.6955347144457</c:v>
                </c:pt>
                <c:pt idx="1550">
                  <c:v>126.77690369540875</c:v>
                </c:pt>
                <c:pt idx="1551">
                  <c:v>126.85884658454648</c:v>
                </c:pt>
                <c:pt idx="1552">
                  <c:v>126.94083146696529</c:v>
                </c:pt>
                <c:pt idx="1553">
                  <c:v>127.02220044792834</c:v>
                </c:pt>
                <c:pt idx="1554">
                  <c:v>127.10414333706608</c:v>
                </c:pt>
                <c:pt idx="1555">
                  <c:v>127.18558230683092</c:v>
                </c:pt>
                <c:pt idx="1556">
                  <c:v>127.26752519596866</c:v>
                </c:pt>
                <c:pt idx="1557">
                  <c:v>127.34948208286676</c:v>
                </c:pt>
                <c:pt idx="1558">
                  <c:v>127.43090705487124</c:v>
                </c:pt>
                <c:pt idx="1559">
                  <c:v>127.51287793952969</c:v>
                </c:pt>
                <c:pt idx="1560">
                  <c:v>127.5942609182531</c:v>
                </c:pt>
                <c:pt idx="1561">
                  <c:v>127.67620380739083</c:v>
                </c:pt>
                <c:pt idx="1562">
                  <c:v>127.75818868980964</c:v>
                </c:pt>
                <c:pt idx="1563">
                  <c:v>127.83955767077269</c:v>
                </c:pt>
                <c:pt idx="1564">
                  <c:v>127.92150055991043</c:v>
                </c:pt>
                <c:pt idx="1565">
                  <c:v>128.00348544232924</c:v>
                </c:pt>
                <c:pt idx="1566">
                  <c:v>128.08485442329228</c:v>
                </c:pt>
                <c:pt idx="1567">
                  <c:v>128.16681131019038</c:v>
                </c:pt>
                <c:pt idx="1568">
                  <c:v>128.24818029115343</c:v>
                </c:pt>
                <c:pt idx="1569">
                  <c:v>128.33015117581189</c:v>
                </c:pt>
                <c:pt idx="1570">
                  <c:v>128.41209406494963</c:v>
                </c:pt>
                <c:pt idx="1571">
                  <c:v>128.49353303471446</c:v>
                </c:pt>
                <c:pt idx="1572">
                  <c:v>128.5754759238522</c:v>
                </c:pt>
                <c:pt idx="1573">
                  <c:v>128.65687290033597</c:v>
                </c:pt>
                <c:pt idx="1574">
                  <c:v>128.7388157894737</c:v>
                </c:pt>
                <c:pt idx="1575">
                  <c:v>128.82075867861144</c:v>
                </c:pt>
                <c:pt idx="1576">
                  <c:v>128.90216965285555</c:v>
                </c:pt>
                <c:pt idx="1577">
                  <c:v>128.98411254199328</c:v>
                </c:pt>
                <c:pt idx="1578">
                  <c:v>129.06605543113105</c:v>
                </c:pt>
                <c:pt idx="1579">
                  <c:v>129.14741041433371</c:v>
                </c:pt>
                <c:pt idx="1580">
                  <c:v>129.22940929451289</c:v>
                </c:pt>
                <c:pt idx="1581">
                  <c:v>129.31135218365063</c:v>
                </c:pt>
                <c:pt idx="1582">
                  <c:v>129.39272116461368</c:v>
                </c:pt>
                <c:pt idx="1583">
                  <c:v>129.47465005599105</c:v>
                </c:pt>
                <c:pt idx="1584">
                  <c:v>129.55659294512878</c:v>
                </c:pt>
                <c:pt idx="1585">
                  <c:v>129.63796192609183</c:v>
                </c:pt>
                <c:pt idx="1586">
                  <c:v>129.71990481522957</c:v>
                </c:pt>
                <c:pt idx="1587">
                  <c:v>129.80139977603585</c:v>
                </c:pt>
                <c:pt idx="1588">
                  <c:v>129.88344064949609</c:v>
                </c:pt>
                <c:pt idx="1589">
                  <c:v>129.96490761478165</c:v>
                </c:pt>
                <c:pt idx="1590">
                  <c:v>130.04696248600226</c:v>
                </c:pt>
                <c:pt idx="1591">
                  <c:v>130.12830347144458</c:v>
                </c:pt>
                <c:pt idx="1592">
                  <c:v>130.21028835386338</c:v>
                </c:pt>
                <c:pt idx="1593">
                  <c:v>130.29223124300114</c:v>
                </c:pt>
                <c:pt idx="1594">
                  <c:v>130.37360022396419</c:v>
                </c:pt>
                <c:pt idx="1595">
                  <c:v>130.45555711086229</c:v>
                </c:pt>
                <c:pt idx="1596">
                  <c:v>130.53695408734603</c:v>
                </c:pt>
                <c:pt idx="1597">
                  <c:v>130.61889697648377</c:v>
                </c:pt>
                <c:pt idx="1598">
                  <c:v>130.70085386338187</c:v>
                </c:pt>
                <c:pt idx="1599">
                  <c:v>130.78227883538636</c:v>
                </c:pt>
                <c:pt idx="1600">
                  <c:v>130.8642217245241</c:v>
                </c:pt>
                <c:pt idx="1601">
                  <c:v>130.94616461366181</c:v>
                </c:pt>
                <c:pt idx="1602">
                  <c:v>131.02753359462486</c:v>
                </c:pt>
                <c:pt idx="1603">
                  <c:v>131.10950447928334</c:v>
                </c:pt>
                <c:pt idx="1604">
                  <c:v>131.19088745800673</c:v>
                </c:pt>
                <c:pt idx="1605">
                  <c:v>131.27288633818588</c:v>
                </c:pt>
                <c:pt idx="1606">
                  <c:v>131.35481522956329</c:v>
                </c:pt>
                <c:pt idx="1607">
                  <c:v>131.43622620380742</c:v>
                </c:pt>
                <c:pt idx="1608">
                  <c:v>131.51816909294513</c:v>
                </c:pt>
                <c:pt idx="1609">
                  <c:v>131.59959406494963</c:v>
                </c:pt>
                <c:pt idx="1610">
                  <c:v>131.681522956327</c:v>
                </c:pt>
                <c:pt idx="1611">
                  <c:v>131.7634798432251</c:v>
                </c:pt>
                <c:pt idx="1612">
                  <c:v>131.84494680851066</c:v>
                </c:pt>
                <c:pt idx="1613">
                  <c:v>131.92687569988803</c:v>
                </c:pt>
                <c:pt idx="1614">
                  <c:v>132.00834266517359</c:v>
                </c:pt>
                <c:pt idx="1615">
                  <c:v>132.09032754759241</c:v>
                </c:pt>
                <c:pt idx="1616">
                  <c:v>132.17231243001123</c:v>
                </c:pt>
                <c:pt idx="1617">
                  <c:v>132.25372340425534</c:v>
                </c:pt>
                <c:pt idx="1618">
                  <c:v>132.33570828667416</c:v>
                </c:pt>
                <c:pt idx="1619">
                  <c:v>132.41716125419933</c:v>
                </c:pt>
                <c:pt idx="1620">
                  <c:v>132.49910414333709</c:v>
                </c:pt>
                <c:pt idx="1621">
                  <c:v>132.58047312430014</c:v>
                </c:pt>
                <c:pt idx="1622">
                  <c:v>132.66241601343785</c:v>
                </c:pt>
                <c:pt idx="1623">
                  <c:v>132.74435890257561</c:v>
                </c:pt>
                <c:pt idx="1624">
                  <c:v>132.82581187010078</c:v>
                </c:pt>
                <c:pt idx="1625">
                  <c:v>132.90774076147818</c:v>
                </c:pt>
                <c:pt idx="1626">
                  <c:v>132.98969764837628</c:v>
                </c:pt>
                <c:pt idx="1627">
                  <c:v>133.07113661814111</c:v>
                </c:pt>
                <c:pt idx="1628">
                  <c:v>133.15309350503921</c:v>
                </c:pt>
                <c:pt idx="1629">
                  <c:v>133.23446248600226</c:v>
                </c:pt>
                <c:pt idx="1630">
                  <c:v>133.31641937290036</c:v>
                </c:pt>
                <c:pt idx="1631">
                  <c:v>133.39836226203809</c:v>
                </c:pt>
                <c:pt idx="1632">
                  <c:v>133.47971724524078</c:v>
                </c:pt>
                <c:pt idx="1633">
                  <c:v>133.56174412094066</c:v>
                </c:pt>
                <c:pt idx="1634">
                  <c:v>133.64321108622622</c:v>
                </c:pt>
                <c:pt idx="1635">
                  <c:v>133.72527995520718</c:v>
                </c:pt>
                <c:pt idx="1636">
                  <c:v>133.8067609182531</c:v>
                </c:pt>
                <c:pt idx="1637">
                  <c:v>133.88881578947371</c:v>
                </c:pt>
                <c:pt idx="1638">
                  <c:v>133.97018477043676</c:v>
                </c:pt>
                <c:pt idx="1639">
                  <c:v>134.05218365061592</c:v>
                </c:pt>
                <c:pt idx="1640">
                  <c:v>134.13358062709969</c:v>
                </c:pt>
                <c:pt idx="1641">
                  <c:v>134.2155235162374</c:v>
                </c:pt>
                <c:pt idx="1642">
                  <c:v>134.29752239641658</c:v>
                </c:pt>
                <c:pt idx="1643">
                  <c:v>134.37889137737963</c:v>
                </c:pt>
                <c:pt idx="1644">
                  <c:v>134.46084826427773</c:v>
                </c:pt>
                <c:pt idx="1645">
                  <c:v>134.54223124300114</c:v>
                </c:pt>
                <c:pt idx="1646">
                  <c:v>134.58605823068311</c:v>
                </c:pt>
                <c:pt idx="1647">
                  <c:v>0</c:v>
                </c:pt>
                <c:pt idx="1648">
                  <c:v>0</c:v>
                </c:pt>
                <c:pt idx="1649">
                  <c:v>0</c:v>
                </c:pt>
                <c:pt idx="1650">
                  <c:v>0</c:v>
                </c:pt>
                <c:pt idx="1651">
                  <c:v>0</c:v>
                </c:pt>
                <c:pt idx="1652">
                  <c:v>0</c:v>
                </c:pt>
                <c:pt idx="1653">
                  <c:v>0</c:v>
                </c:pt>
                <c:pt idx="1654">
                  <c:v>0</c:v>
                </c:pt>
                <c:pt idx="1655">
                  <c:v>0</c:v>
                </c:pt>
                <c:pt idx="1656">
                  <c:v>0</c:v>
                </c:pt>
                <c:pt idx="1657">
                  <c:v>0</c:v>
                </c:pt>
                <c:pt idx="1658">
                  <c:v>0</c:v>
                </c:pt>
                <c:pt idx="1659">
                  <c:v>0</c:v>
                </c:pt>
                <c:pt idx="1660">
                  <c:v>0</c:v>
                </c:pt>
                <c:pt idx="1661">
                  <c:v>0</c:v>
                </c:pt>
                <c:pt idx="1662">
                  <c:v>0</c:v>
                </c:pt>
                <c:pt idx="1663">
                  <c:v>0</c:v>
                </c:pt>
                <c:pt idx="1664">
                  <c:v>0</c:v>
                </c:pt>
                <c:pt idx="1665">
                  <c:v>0</c:v>
                </c:pt>
                <c:pt idx="1666">
                  <c:v>0</c:v>
                </c:pt>
                <c:pt idx="1667">
                  <c:v>0</c:v>
                </c:pt>
                <c:pt idx="1668">
                  <c:v>0</c:v>
                </c:pt>
                <c:pt idx="1669">
                  <c:v>0</c:v>
                </c:pt>
                <c:pt idx="1670">
                  <c:v>0</c:v>
                </c:pt>
                <c:pt idx="1671">
                  <c:v>0</c:v>
                </c:pt>
                <c:pt idx="1672">
                  <c:v>0</c:v>
                </c:pt>
                <c:pt idx="1673">
                  <c:v>0</c:v>
                </c:pt>
                <c:pt idx="1674">
                  <c:v>0</c:v>
                </c:pt>
                <c:pt idx="1675">
                  <c:v>0</c:v>
                </c:pt>
                <c:pt idx="1676">
                  <c:v>0</c:v>
                </c:pt>
                <c:pt idx="1677">
                  <c:v>0</c:v>
                </c:pt>
                <c:pt idx="1678">
                  <c:v>0</c:v>
                </c:pt>
                <c:pt idx="1679">
                  <c:v>0</c:v>
                </c:pt>
                <c:pt idx="1680">
                  <c:v>0</c:v>
                </c:pt>
                <c:pt idx="1681">
                  <c:v>0</c:v>
                </c:pt>
                <c:pt idx="1682">
                  <c:v>0</c:v>
                </c:pt>
                <c:pt idx="1683">
                  <c:v>0</c:v>
                </c:pt>
                <c:pt idx="1684">
                  <c:v>0</c:v>
                </c:pt>
                <c:pt idx="1685">
                  <c:v>0</c:v>
                </c:pt>
                <c:pt idx="1686">
                  <c:v>0</c:v>
                </c:pt>
                <c:pt idx="1687">
                  <c:v>0</c:v>
                </c:pt>
                <c:pt idx="1688">
                  <c:v>0</c:v>
                </c:pt>
                <c:pt idx="1689">
                  <c:v>0</c:v>
                </c:pt>
                <c:pt idx="1690">
                  <c:v>0</c:v>
                </c:pt>
                <c:pt idx="1691">
                  <c:v>0</c:v>
                </c:pt>
                <c:pt idx="1692">
                  <c:v>0</c:v>
                </c:pt>
                <c:pt idx="1693">
                  <c:v>0</c:v>
                </c:pt>
                <c:pt idx="1694">
                  <c:v>0</c:v>
                </c:pt>
                <c:pt idx="1695">
                  <c:v>0</c:v>
                </c:pt>
                <c:pt idx="1696">
                  <c:v>0</c:v>
                </c:pt>
                <c:pt idx="1697">
                  <c:v>0</c:v>
                </c:pt>
                <c:pt idx="1698">
                  <c:v>0</c:v>
                </c:pt>
                <c:pt idx="1699">
                  <c:v>0</c:v>
                </c:pt>
                <c:pt idx="1700">
                  <c:v>0</c:v>
                </c:pt>
                <c:pt idx="1701">
                  <c:v>0</c:v>
                </c:pt>
                <c:pt idx="1702">
                  <c:v>0</c:v>
                </c:pt>
                <c:pt idx="1703">
                  <c:v>0</c:v>
                </c:pt>
                <c:pt idx="1704">
                  <c:v>0</c:v>
                </c:pt>
                <c:pt idx="1705">
                  <c:v>0</c:v>
                </c:pt>
                <c:pt idx="1706">
                  <c:v>0</c:v>
                </c:pt>
                <c:pt idx="1707">
                  <c:v>0</c:v>
                </c:pt>
                <c:pt idx="1708">
                  <c:v>0</c:v>
                </c:pt>
                <c:pt idx="1709">
                  <c:v>0</c:v>
                </c:pt>
                <c:pt idx="1710">
                  <c:v>0</c:v>
                </c:pt>
                <c:pt idx="1711">
                  <c:v>0</c:v>
                </c:pt>
                <c:pt idx="1712">
                  <c:v>0</c:v>
                </c:pt>
                <c:pt idx="1713">
                  <c:v>0</c:v>
                </c:pt>
                <c:pt idx="1714">
                  <c:v>0</c:v>
                </c:pt>
                <c:pt idx="1715">
                  <c:v>0</c:v>
                </c:pt>
                <c:pt idx="1716">
                  <c:v>0</c:v>
                </c:pt>
                <c:pt idx="1717">
                  <c:v>0</c:v>
                </c:pt>
                <c:pt idx="1718">
                  <c:v>0</c:v>
                </c:pt>
                <c:pt idx="1719">
                  <c:v>0</c:v>
                </c:pt>
                <c:pt idx="1720">
                  <c:v>0</c:v>
                </c:pt>
                <c:pt idx="1721">
                  <c:v>0</c:v>
                </c:pt>
                <c:pt idx="1722">
                  <c:v>0</c:v>
                </c:pt>
                <c:pt idx="1723">
                  <c:v>0</c:v>
                </c:pt>
                <c:pt idx="1724">
                  <c:v>0</c:v>
                </c:pt>
                <c:pt idx="1725">
                  <c:v>0</c:v>
                </c:pt>
                <c:pt idx="1726">
                  <c:v>0</c:v>
                </c:pt>
                <c:pt idx="1727">
                  <c:v>0</c:v>
                </c:pt>
                <c:pt idx="1728">
                  <c:v>0</c:v>
                </c:pt>
                <c:pt idx="1729">
                  <c:v>0</c:v>
                </c:pt>
                <c:pt idx="1730">
                  <c:v>0</c:v>
                </c:pt>
                <c:pt idx="1731">
                  <c:v>0</c:v>
                </c:pt>
                <c:pt idx="1732">
                  <c:v>0</c:v>
                </c:pt>
                <c:pt idx="1733">
                  <c:v>0</c:v>
                </c:pt>
                <c:pt idx="1734">
                  <c:v>0</c:v>
                </c:pt>
                <c:pt idx="1735">
                  <c:v>0</c:v>
                </c:pt>
                <c:pt idx="1736">
                  <c:v>0</c:v>
                </c:pt>
                <c:pt idx="1737">
                  <c:v>0</c:v>
                </c:pt>
                <c:pt idx="1738">
                  <c:v>0</c:v>
                </c:pt>
                <c:pt idx="1739">
                  <c:v>0</c:v>
                </c:pt>
                <c:pt idx="1740">
                  <c:v>0</c:v>
                </c:pt>
                <c:pt idx="1741">
                  <c:v>0</c:v>
                </c:pt>
                <c:pt idx="1742">
                  <c:v>0</c:v>
                </c:pt>
                <c:pt idx="1743">
                  <c:v>0</c:v>
                </c:pt>
                <c:pt idx="1744">
                  <c:v>0</c:v>
                </c:pt>
                <c:pt idx="1745">
                  <c:v>0</c:v>
                </c:pt>
                <c:pt idx="1746">
                  <c:v>0</c:v>
                </c:pt>
                <c:pt idx="1747">
                  <c:v>0</c:v>
                </c:pt>
                <c:pt idx="1748">
                  <c:v>0</c:v>
                </c:pt>
                <c:pt idx="1749">
                  <c:v>0</c:v>
                </c:pt>
                <c:pt idx="1750">
                  <c:v>0</c:v>
                </c:pt>
                <c:pt idx="1751">
                  <c:v>0</c:v>
                </c:pt>
                <c:pt idx="1752">
                  <c:v>0</c:v>
                </c:pt>
                <c:pt idx="1753">
                  <c:v>0</c:v>
                </c:pt>
                <c:pt idx="1754">
                  <c:v>0</c:v>
                </c:pt>
                <c:pt idx="1755">
                  <c:v>0</c:v>
                </c:pt>
                <c:pt idx="1756">
                  <c:v>0</c:v>
                </c:pt>
                <c:pt idx="1757">
                  <c:v>0</c:v>
                </c:pt>
                <c:pt idx="1758">
                  <c:v>0</c:v>
                </c:pt>
                <c:pt idx="1759">
                  <c:v>0</c:v>
                </c:pt>
                <c:pt idx="1760">
                  <c:v>0</c:v>
                </c:pt>
                <c:pt idx="1761">
                  <c:v>0</c:v>
                </c:pt>
                <c:pt idx="1762">
                  <c:v>0</c:v>
                </c:pt>
                <c:pt idx="1763">
                  <c:v>0</c:v>
                </c:pt>
                <c:pt idx="1764">
                  <c:v>0</c:v>
                </c:pt>
                <c:pt idx="1765">
                  <c:v>0</c:v>
                </c:pt>
                <c:pt idx="1766">
                  <c:v>0</c:v>
                </c:pt>
                <c:pt idx="1767">
                  <c:v>0</c:v>
                </c:pt>
                <c:pt idx="1768">
                  <c:v>0</c:v>
                </c:pt>
                <c:pt idx="1769">
                  <c:v>0</c:v>
                </c:pt>
                <c:pt idx="1770">
                  <c:v>0</c:v>
                </c:pt>
                <c:pt idx="1771">
                  <c:v>0</c:v>
                </c:pt>
                <c:pt idx="1772">
                  <c:v>0</c:v>
                </c:pt>
                <c:pt idx="1773">
                  <c:v>0</c:v>
                </c:pt>
                <c:pt idx="1774">
                  <c:v>0</c:v>
                </c:pt>
                <c:pt idx="1775">
                  <c:v>0</c:v>
                </c:pt>
                <c:pt idx="1776">
                  <c:v>0</c:v>
                </c:pt>
                <c:pt idx="1777">
                  <c:v>0</c:v>
                </c:pt>
                <c:pt idx="1778">
                  <c:v>0</c:v>
                </c:pt>
                <c:pt idx="1779">
                  <c:v>0</c:v>
                </c:pt>
                <c:pt idx="1780">
                  <c:v>0</c:v>
                </c:pt>
                <c:pt idx="1781">
                  <c:v>0</c:v>
                </c:pt>
                <c:pt idx="1782">
                  <c:v>0</c:v>
                </c:pt>
                <c:pt idx="1783">
                  <c:v>0</c:v>
                </c:pt>
                <c:pt idx="1784">
                  <c:v>0</c:v>
                </c:pt>
                <c:pt idx="1785">
                  <c:v>0</c:v>
                </c:pt>
                <c:pt idx="1786">
                  <c:v>0</c:v>
                </c:pt>
                <c:pt idx="1787">
                  <c:v>0</c:v>
                </c:pt>
                <c:pt idx="1788">
                  <c:v>0</c:v>
                </c:pt>
                <c:pt idx="1789">
                  <c:v>0</c:v>
                </c:pt>
                <c:pt idx="1790">
                  <c:v>0</c:v>
                </c:pt>
                <c:pt idx="1791">
                  <c:v>0</c:v>
                </c:pt>
                <c:pt idx="1792">
                  <c:v>0</c:v>
                </c:pt>
                <c:pt idx="1793">
                  <c:v>0</c:v>
                </c:pt>
                <c:pt idx="1794">
                  <c:v>0</c:v>
                </c:pt>
                <c:pt idx="1795">
                  <c:v>0</c:v>
                </c:pt>
                <c:pt idx="1796">
                  <c:v>0</c:v>
                </c:pt>
                <c:pt idx="1797">
                  <c:v>0</c:v>
                </c:pt>
                <c:pt idx="1798">
                  <c:v>0</c:v>
                </c:pt>
                <c:pt idx="1799">
                  <c:v>0</c:v>
                </c:pt>
                <c:pt idx="1800">
                  <c:v>0</c:v>
                </c:pt>
                <c:pt idx="1801">
                  <c:v>0</c:v>
                </c:pt>
                <c:pt idx="1802">
                  <c:v>0</c:v>
                </c:pt>
                <c:pt idx="1803">
                  <c:v>0</c:v>
                </c:pt>
                <c:pt idx="1804">
                  <c:v>0</c:v>
                </c:pt>
                <c:pt idx="1805">
                  <c:v>0</c:v>
                </c:pt>
                <c:pt idx="1806">
                  <c:v>0</c:v>
                </c:pt>
                <c:pt idx="1807">
                  <c:v>0</c:v>
                </c:pt>
                <c:pt idx="1808">
                  <c:v>0</c:v>
                </c:pt>
                <c:pt idx="1809">
                  <c:v>0</c:v>
                </c:pt>
                <c:pt idx="1810">
                  <c:v>0</c:v>
                </c:pt>
                <c:pt idx="1811">
                  <c:v>0</c:v>
                </c:pt>
                <c:pt idx="1812">
                  <c:v>0</c:v>
                </c:pt>
                <c:pt idx="1813">
                  <c:v>0</c:v>
                </c:pt>
                <c:pt idx="1814">
                  <c:v>0</c:v>
                </c:pt>
                <c:pt idx="1815">
                  <c:v>0</c:v>
                </c:pt>
                <c:pt idx="1816">
                  <c:v>0</c:v>
                </c:pt>
                <c:pt idx="1817">
                  <c:v>0</c:v>
                </c:pt>
                <c:pt idx="1818">
                  <c:v>0</c:v>
                </c:pt>
                <c:pt idx="1819">
                  <c:v>0</c:v>
                </c:pt>
                <c:pt idx="1820">
                  <c:v>0</c:v>
                </c:pt>
                <c:pt idx="1821">
                  <c:v>0</c:v>
                </c:pt>
                <c:pt idx="1822">
                  <c:v>0</c:v>
                </c:pt>
                <c:pt idx="1823">
                  <c:v>0</c:v>
                </c:pt>
                <c:pt idx="1824">
                  <c:v>0</c:v>
                </c:pt>
                <c:pt idx="1825">
                  <c:v>0</c:v>
                </c:pt>
                <c:pt idx="1826">
                  <c:v>0</c:v>
                </c:pt>
                <c:pt idx="1827">
                  <c:v>0</c:v>
                </c:pt>
                <c:pt idx="1828">
                  <c:v>0</c:v>
                </c:pt>
                <c:pt idx="1829">
                  <c:v>0</c:v>
                </c:pt>
                <c:pt idx="1830">
                  <c:v>0</c:v>
                </c:pt>
                <c:pt idx="1831">
                  <c:v>0</c:v>
                </c:pt>
                <c:pt idx="1832">
                  <c:v>0</c:v>
                </c:pt>
                <c:pt idx="1833">
                  <c:v>0</c:v>
                </c:pt>
                <c:pt idx="1834">
                  <c:v>0</c:v>
                </c:pt>
                <c:pt idx="1835">
                  <c:v>0</c:v>
                </c:pt>
                <c:pt idx="1836">
                  <c:v>0</c:v>
                </c:pt>
                <c:pt idx="1837">
                  <c:v>0</c:v>
                </c:pt>
                <c:pt idx="1838">
                  <c:v>0</c:v>
                </c:pt>
                <c:pt idx="1839">
                  <c:v>0</c:v>
                </c:pt>
                <c:pt idx="1840">
                  <c:v>0</c:v>
                </c:pt>
                <c:pt idx="1841">
                  <c:v>0</c:v>
                </c:pt>
                <c:pt idx="1842">
                  <c:v>0</c:v>
                </c:pt>
                <c:pt idx="1843">
                  <c:v>0</c:v>
                </c:pt>
                <c:pt idx="1844">
                  <c:v>0</c:v>
                </c:pt>
                <c:pt idx="1845">
                  <c:v>0</c:v>
                </c:pt>
                <c:pt idx="1846">
                  <c:v>0</c:v>
                </c:pt>
                <c:pt idx="1847">
                  <c:v>0</c:v>
                </c:pt>
                <c:pt idx="1848">
                  <c:v>0</c:v>
                </c:pt>
                <c:pt idx="1849">
                  <c:v>0</c:v>
                </c:pt>
                <c:pt idx="1850">
                  <c:v>0</c:v>
                </c:pt>
                <c:pt idx="1851">
                  <c:v>0</c:v>
                </c:pt>
                <c:pt idx="1852">
                  <c:v>0</c:v>
                </c:pt>
                <c:pt idx="1853">
                  <c:v>0</c:v>
                </c:pt>
                <c:pt idx="1854">
                  <c:v>0</c:v>
                </c:pt>
                <c:pt idx="1855">
                  <c:v>0</c:v>
                </c:pt>
                <c:pt idx="1856">
                  <c:v>0</c:v>
                </c:pt>
                <c:pt idx="1857">
                  <c:v>0</c:v>
                </c:pt>
                <c:pt idx="1858">
                  <c:v>0</c:v>
                </c:pt>
                <c:pt idx="1859">
                  <c:v>0</c:v>
                </c:pt>
                <c:pt idx="1860">
                  <c:v>0</c:v>
                </c:pt>
                <c:pt idx="1861">
                  <c:v>0</c:v>
                </c:pt>
                <c:pt idx="1862">
                  <c:v>0</c:v>
                </c:pt>
                <c:pt idx="1863">
                  <c:v>0</c:v>
                </c:pt>
                <c:pt idx="1864">
                  <c:v>0</c:v>
                </c:pt>
                <c:pt idx="1865">
                  <c:v>0</c:v>
                </c:pt>
                <c:pt idx="1866">
                  <c:v>0</c:v>
                </c:pt>
                <c:pt idx="1867">
                  <c:v>0</c:v>
                </c:pt>
                <c:pt idx="1868">
                  <c:v>0</c:v>
                </c:pt>
                <c:pt idx="1869">
                  <c:v>0</c:v>
                </c:pt>
                <c:pt idx="1870">
                  <c:v>0</c:v>
                </c:pt>
                <c:pt idx="1871">
                  <c:v>0</c:v>
                </c:pt>
                <c:pt idx="1872">
                  <c:v>0</c:v>
                </c:pt>
                <c:pt idx="1873">
                  <c:v>0</c:v>
                </c:pt>
                <c:pt idx="1874">
                  <c:v>0</c:v>
                </c:pt>
                <c:pt idx="1875">
                  <c:v>0</c:v>
                </c:pt>
                <c:pt idx="1876">
                  <c:v>0</c:v>
                </c:pt>
                <c:pt idx="1877">
                  <c:v>0</c:v>
                </c:pt>
                <c:pt idx="1878">
                  <c:v>0</c:v>
                </c:pt>
                <c:pt idx="1879">
                  <c:v>0</c:v>
                </c:pt>
                <c:pt idx="1880">
                  <c:v>0</c:v>
                </c:pt>
                <c:pt idx="1881">
                  <c:v>0</c:v>
                </c:pt>
                <c:pt idx="1882">
                  <c:v>0</c:v>
                </c:pt>
                <c:pt idx="1883">
                  <c:v>0</c:v>
                </c:pt>
                <c:pt idx="1884">
                  <c:v>0</c:v>
                </c:pt>
                <c:pt idx="1885">
                  <c:v>0</c:v>
                </c:pt>
                <c:pt idx="1886">
                  <c:v>0</c:v>
                </c:pt>
                <c:pt idx="1887">
                  <c:v>0</c:v>
                </c:pt>
                <c:pt idx="1888">
                  <c:v>0</c:v>
                </c:pt>
                <c:pt idx="1889">
                  <c:v>0</c:v>
                </c:pt>
                <c:pt idx="1890">
                  <c:v>0</c:v>
                </c:pt>
                <c:pt idx="1891">
                  <c:v>0</c:v>
                </c:pt>
                <c:pt idx="1892">
                  <c:v>0</c:v>
                </c:pt>
                <c:pt idx="1893">
                  <c:v>0</c:v>
                </c:pt>
                <c:pt idx="1894">
                  <c:v>0</c:v>
                </c:pt>
                <c:pt idx="1895">
                  <c:v>0</c:v>
                </c:pt>
                <c:pt idx="1896">
                  <c:v>0</c:v>
                </c:pt>
                <c:pt idx="1897">
                  <c:v>0</c:v>
                </c:pt>
                <c:pt idx="1898">
                  <c:v>0</c:v>
                </c:pt>
                <c:pt idx="1899">
                  <c:v>0</c:v>
                </c:pt>
                <c:pt idx="1900">
                  <c:v>0</c:v>
                </c:pt>
                <c:pt idx="1901">
                  <c:v>0</c:v>
                </c:pt>
                <c:pt idx="1902">
                  <c:v>0</c:v>
                </c:pt>
                <c:pt idx="1903">
                  <c:v>0</c:v>
                </c:pt>
                <c:pt idx="1904">
                  <c:v>0</c:v>
                </c:pt>
                <c:pt idx="1905">
                  <c:v>0</c:v>
                </c:pt>
                <c:pt idx="1906">
                  <c:v>0</c:v>
                </c:pt>
                <c:pt idx="1907">
                  <c:v>0</c:v>
                </c:pt>
                <c:pt idx="1908">
                  <c:v>0</c:v>
                </c:pt>
                <c:pt idx="1909">
                  <c:v>0</c:v>
                </c:pt>
                <c:pt idx="1910">
                  <c:v>0</c:v>
                </c:pt>
                <c:pt idx="1911">
                  <c:v>0</c:v>
                </c:pt>
                <c:pt idx="1912">
                  <c:v>0</c:v>
                </c:pt>
                <c:pt idx="1913">
                  <c:v>0</c:v>
                </c:pt>
                <c:pt idx="1914">
                  <c:v>0</c:v>
                </c:pt>
                <c:pt idx="1915">
                  <c:v>0</c:v>
                </c:pt>
                <c:pt idx="1916">
                  <c:v>0</c:v>
                </c:pt>
                <c:pt idx="1917">
                  <c:v>0</c:v>
                </c:pt>
                <c:pt idx="1918">
                  <c:v>0</c:v>
                </c:pt>
                <c:pt idx="1919">
                  <c:v>0</c:v>
                </c:pt>
                <c:pt idx="1920">
                  <c:v>0</c:v>
                </c:pt>
                <c:pt idx="1921">
                  <c:v>0</c:v>
                </c:pt>
                <c:pt idx="1922">
                  <c:v>0</c:v>
                </c:pt>
                <c:pt idx="1923">
                  <c:v>0</c:v>
                </c:pt>
                <c:pt idx="1924">
                  <c:v>0</c:v>
                </c:pt>
                <c:pt idx="1925">
                  <c:v>0</c:v>
                </c:pt>
                <c:pt idx="1926">
                  <c:v>0</c:v>
                </c:pt>
                <c:pt idx="1927">
                  <c:v>0</c:v>
                </c:pt>
                <c:pt idx="1928">
                  <c:v>0</c:v>
                </c:pt>
                <c:pt idx="1929">
                  <c:v>0</c:v>
                </c:pt>
                <c:pt idx="1930">
                  <c:v>0</c:v>
                </c:pt>
                <c:pt idx="1931">
                  <c:v>0</c:v>
                </c:pt>
                <c:pt idx="1932">
                  <c:v>0</c:v>
                </c:pt>
                <c:pt idx="1933">
                  <c:v>0</c:v>
                </c:pt>
                <c:pt idx="1934">
                  <c:v>0</c:v>
                </c:pt>
                <c:pt idx="1935">
                  <c:v>0</c:v>
                </c:pt>
                <c:pt idx="1936">
                  <c:v>0</c:v>
                </c:pt>
                <c:pt idx="1937">
                  <c:v>0</c:v>
                </c:pt>
                <c:pt idx="1938">
                  <c:v>0</c:v>
                </c:pt>
                <c:pt idx="1939">
                  <c:v>0</c:v>
                </c:pt>
                <c:pt idx="1940">
                  <c:v>0</c:v>
                </c:pt>
                <c:pt idx="1941">
                  <c:v>0</c:v>
                </c:pt>
                <c:pt idx="1942">
                  <c:v>0</c:v>
                </c:pt>
                <c:pt idx="1943">
                  <c:v>0</c:v>
                </c:pt>
                <c:pt idx="1944">
                  <c:v>0</c:v>
                </c:pt>
                <c:pt idx="1945">
                  <c:v>0</c:v>
                </c:pt>
                <c:pt idx="1946">
                  <c:v>0</c:v>
                </c:pt>
                <c:pt idx="1947">
                  <c:v>0</c:v>
                </c:pt>
                <c:pt idx="1948">
                  <c:v>0</c:v>
                </c:pt>
                <c:pt idx="1949">
                  <c:v>0</c:v>
                </c:pt>
                <c:pt idx="1950">
                  <c:v>0</c:v>
                </c:pt>
                <c:pt idx="1951">
                  <c:v>0</c:v>
                </c:pt>
                <c:pt idx="1952">
                  <c:v>0</c:v>
                </c:pt>
                <c:pt idx="1953">
                  <c:v>0</c:v>
                </c:pt>
                <c:pt idx="1954">
                  <c:v>0</c:v>
                </c:pt>
                <c:pt idx="1955">
                  <c:v>0</c:v>
                </c:pt>
                <c:pt idx="1956">
                  <c:v>0</c:v>
                </c:pt>
                <c:pt idx="1957">
                  <c:v>0</c:v>
                </c:pt>
                <c:pt idx="1958">
                  <c:v>0</c:v>
                </c:pt>
                <c:pt idx="1959">
                  <c:v>0</c:v>
                </c:pt>
                <c:pt idx="1960">
                  <c:v>0</c:v>
                </c:pt>
                <c:pt idx="1961">
                  <c:v>0</c:v>
                </c:pt>
                <c:pt idx="1962">
                  <c:v>0</c:v>
                </c:pt>
                <c:pt idx="1963">
                  <c:v>0</c:v>
                </c:pt>
                <c:pt idx="1964">
                  <c:v>0</c:v>
                </c:pt>
                <c:pt idx="1965">
                  <c:v>0</c:v>
                </c:pt>
                <c:pt idx="1966">
                  <c:v>0</c:v>
                </c:pt>
                <c:pt idx="1967">
                  <c:v>0</c:v>
                </c:pt>
                <c:pt idx="1968">
                  <c:v>0</c:v>
                </c:pt>
                <c:pt idx="1969">
                  <c:v>0</c:v>
                </c:pt>
                <c:pt idx="1970">
                  <c:v>0</c:v>
                </c:pt>
                <c:pt idx="1971">
                  <c:v>0</c:v>
                </c:pt>
                <c:pt idx="1972">
                  <c:v>0</c:v>
                </c:pt>
                <c:pt idx="1973">
                  <c:v>0</c:v>
                </c:pt>
                <c:pt idx="1974">
                  <c:v>0</c:v>
                </c:pt>
                <c:pt idx="1975">
                  <c:v>0</c:v>
                </c:pt>
                <c:pt idx="1976">
                  <c:v>0</c:v>
                </c:pt>
                <c:pt idx="1977">
                  <c:v>0</c:v>
                </c:pt>
                <c:pt idx="1978">
                  <c:v>0</c:v>
                </c:pt>
                <c:pt idx="1979">
                  <c:v>0</c:v>
                </c:pt>
                <c:pt idx="1980">
                  <c:v>0</c:v>
                </c:pt>
                <c:pt idx="1981">
                  <c:v>0</c:v>
                </c:pt>
                <c:pt idx="1982">
                  <c:v>0</c:v>
                </c:pt>
                <c:pt idx="1983">
                  <c:v>0</c:v>
                </c:pt>
                <c:pt idx="1984">
                  <c:v>0</c:v>
                </c:pt>
                <c:pt idx="1985">
                  <c:v>0</c:v>
                </c:pt>
                <c:pt idx="1986">
                  <c:v>0</c:v>
                </c:pt>
                <c:pt idx="1987">
                  <c:v>0</c:v>
                </c:pt>
                <c:pt idx="1988">
                  <c:v>0</c:v>
                </c:pt>
                <c:pt idx="1989">
                  <c:v>0</c:v>
                </c:pt>
                <c:pt idx="1990">
                  <c:v>0</c:v>
                </c:pt>
                <c:pt idx="1991">
                  <c:v>0</c:v>
                </c:pt>
                <c:pt idx="1992">
                  <c:v>0</c:v>
                </c:pt>
                <c:pt idx="1993">
                  <c:v>0</c:v>
                </c:pt>
                <c:pt idx="1994">
                  <c:v>0</c:v>
                </c:pt>
                <c:pt idx="1995">
                  <c:v>0</c:v>
                </c:pt>
                <c:pt idx="1996">
                  <c:v>0</c:v>
                </c:pt>
                <c:pt idx="1997">
                  <c:v>0</c:v>
                </c:pt>
                <c:pt idx="1998">
                  <c:v>0</c:v>
                </c:pt>
                <c:pt idx="1999">
                  <c:v>0</c:v>
                </c:pt>
                <c:pt idx="2000">
                  <c:v>0</c:v>
                </c:pt>
                <c:pt idx="2001">
                  <c:v>0</c:v>
                </c:pt>
                <c:pt idx="2002">
                  <c:v>0</c:v>
                </c:pt>
                <c:pt idx="2003">
                  <c:v>0</c:v>
                </c:pt>
                <c:pt idx="2004">
                  <c:v>0</c:v>
                </c:pt>
                <c:pt idx="2005">
                  <c:v>0</c:v>
                </c:pt>
                <c:pt idx="2006">
                  <c:v>0</c:v>
                </c:pt>
                <c:pt idx="2007">
                  <c:v>0</c:v>
                </c:pt>
                <c:pt idx="2008">
                  <c:v>0</c:v>
                </c:pt>
                <c:pt idx="2009">
                  <c:v>0</c:v>
                </c:pt>
                <c:pt idx="2010">
                  <c:v>0</c:v>
                </c:pt>
                <c:pt idx="2011">
                  <c:v>0</c:v>
                </c:pt>
                <c:pt idx="2012">
                  <c:v>0</c:v>
                </c:pt>
                <c:pt idx="2013">
                  <c:v>0</c:v>
                </c:pt>
                <c:pt idx="2014">
                  <c:v>0</c:v>
                </c:pt>
                <c:pt idx="2015">
                  <c:v>0</c:v>
                </c:pt>
                <c:pt idx="2016">
                  <c:v>0</c:v>
                </c:pt>
                <c:pt idx="2017">
                  <c:v>0</c:v>
                </c:pt>
                <c:pt idx="2018">
                  <c:v>0</c:v>
                </c:pt>
                <c:pt idx="2019">
                  <c:v>0</c:v>
                </c:pt>
                <c:pt idx="2020">
                  <c:v>0</c:v>
                </c:pt>
                <c:pt idx="2021">
                  <c:v>0</c:v>
                </c:pt>
                <c:pt idx="2022">
                  <c:v>0</c:v>
                </c:pt>
                <c:pt idx="2023">
                  <c:v>0</c:v>
                </c:pt>
                <c:pt idx="2024">
                  <c:v>0</c:v>
                </c:pt>
                <c:pt idx="2025">
                  <c:v>0</c:v>
                </c:pt>
                <c:pt idx="2026">
                  <c:v>0</c:v>
                </c:pt>
                <c:pt idx="2027">
                  <c:v>0</c:v>
                </c:pt>
                <c:pt idx="2028">
                  <c:v>0</c:v>
                </c:pt>
                <c:pt idx="2029">
                  <c:v>0</c:v>
                </c:pt>
                <c:pt idx="2030">
                  <c:v>0</c:v>
                </c:pt>
                <c:pt idx="2031">
                  <c:v>0</c:v>
                </c:pt>
                <c:pt idx="2032">
                  <c:v>0</c:v>
                </c:pt>
                <c:pt idx="2033">
                  <c:v>0</c:v>
                </c:pt>
                <c:pt idx="2034">
                  <c:v>0</c:v>
                </c:pt>
                <c:pt idx="2035">
                  <c:v>0</c:v>
                </c:pt>
                <c:pt idx="2036">
                  <c:v>0</c:v>
                </c:pt>
                <c:pt idx="2037">
                  <c:v>0</c:v>
                </c:pt>
                <c:pt idx="2038">
                  <c:v>0</c:v>
                </c:pt>
                <c:pt idx="2039">
                  <c:v>0</c:v>
                </c:pt>
                <c:pt idx="2040">
                  <c:v>0</c:v>
                </c:pt>
                <c:pt idx="2041">
                  <c:v>0</c:v>
                </c:pt>
                <c:pt idx="2042">
                  <c:v>0</c:v>
                </c:pt>
                <c:pt idx="2043">
                  <c:v>0</c:v>
                </c:pt>
                <c:pt idx="2044">
                  <c:v>0</c:v>
                </c:pt>
                <c:pt idx="2045">
                  <c:v>0</c:v>
                </c:pt>
                <c:pt idx="2046">
                  <c:v>0</c:v>
                </c:pt>
                <c:pt idx="2047">
                  <c:v>0</c:v>
                </c:pt>
                <c:pt idx="2048">
                  <c:v>0</c:v>
                </c:pt>
                <c:pt idx="2049">
                  <c:v>0</c:v>
                </c:pt>
                <c:pt idx="2050">
                  <c:v>0</c:v>
                </c:pt>
                <c:pt idx="2051">
                  <c:v>0</c:v>
                </c:pt>
                <c:pt idx="2052">
                  <c:v>0</c:v>
                </c:pt>
                <c:pt idx="2053">
                  <c:v>0</c:v>
                </c:pt>
                <c:pt idx="2054">
                  <c:v>0</c:v>
                </c:pt>
                <c:pt idx="2055">
                  <c:v>0</c:v>
                </c:pt>
                <c:pt idx="2056">
                  <c:v>0</c:v>
                </c:pt>
                <c:pt idx="2057">
                  <c:v>0</c:v>
                </c:pt>
                <c:pt idx="2058">
                  <c:v>0</c:v>
                </c:pt>
                <c:pt idx="2059">
                  <c:v>0</c:v>
                </c:pt>
                <c:pt idx="2060">
                  <c:v>0</c:v>
                </c:pt>
                <c:pt idx="2061">
                  <c:v>0</c:v>
                </c:pt>
                <c:pt idx="2062">
                  <c:v>0</c:v>
                </c:pt>
                <c:pt idx="2063">
                  <c:v>0</c:v>
                </c:pt>
                <c:pt idx="2064">
                  <c:v>0</c:v>
                </c:pt>
                <c:pt idx="2065">
                  <c:v>0</c:v>
                </c:pt>
                <c:pt idx="2066">
                  <c:v>0</c:v>
                </c:pt>
                <c:pt idx="2067">
                  <c:v>0</c:v>
                </c:pt>
                <c:pt idx="2068">
                  <c:v>0</c:v>
                </c:pt>
                <c:pt idx="2069">
                  <c:v>0</c:v>
                </c:pt>
                <c:pt idx="2070">
                  <c:v>0</c:v>
                </c:pt>
                <c:pt idx="2071">
                  <c:v>0</c:v>
                </c:pt>
                <c:pt idx="2072">
                  <c:v>0</c:v>
                </c:pt>
                <c:pt idx="2073">
                  <c:v>0</c:v>
                </c:pt>
                <c:pt idx="2074">
                  <c:v>0</c:v>
                </c:pt>
                <c:pt idx="2075">
                  <c:v>0</c:v>
                </c:pt>
                <c:pt idx="2076">
                  <c:v>0</c:v>
                </c:pt>
                <c:pt idx="2077">
                  <c:v>0</c:v>
                </c:pt>
                <c:pt idx="2078">
                  <c:v>0</c:v>
                </c:pt>
                <c:pt idx="2079">
                  <c:v>0</c:v>
                </c:pt>
                <c:pt idx="2080">
                  <c:v>0</c:v>
                </c:pt>
                <c:pt idx="2081">
                  <c:v>0</c:v>
                </c:pt>
                <c:pt idx="2082">
                  <c:v>0</c:v>
                </c:pt>
                <c:pt idx="2083">
                  <c:v>0</c:v>
                </c:pt>
                <c:pt idx="2084">
                  <c:v>0</c:v>
                </c:pt>
                <c:pt idx="2085">
                  <c:v>0</c:v>
                </c:pt>
                <c:pt idx="2086">
                  <c:v>0</c:v>
                </c:pt>
                <c:pt idx="2087">
                  <c:v>0</c:v>
                </c:pt>
                <c:pt idx="2088">
                  <c:v>0</c:v>
                </c:pt>
                <c:pt idx="2089">
                  <c:v>0</c:v>
                </c:pt>
                <c:pt idx="2090">
                  <c:v>0</c:v>
                </c:pt>
                <c:pt idx="2091">
                  <c:v>0</c:v>
                </c:pt>
                <c:pt idx="2092">
                  <c:v>0</c:v>
                </c:pt>
                <c:pt idx="2093">
                  <c:v>0</c:v>
                </c:pt>
                <c:pt idx="2094">
                  <c:v>0</c:v>
                </c:pt>
                <c:pt idx="2095">
                  <c:v>0</c:v>
                </c:pt>
                <c:pt idx="2096">
                  <c:v>0</c:v>
                </c:pt>
                <c:pt idx="2097">
                  <c:v>0</c:v>
                </c:pt>
                <c:pt idx="2098">
                  <c:v>0</c:v>
                </c:pt>
                <c:pt idx="2099">
                  <c:v>0</c:v>
                </c:pt>
                <c:pt idx="2100">
                  <c:v>0</c:v>
                </c:pt>
                <c:pt idx="2101">
                  <c:v>0</c:v>
                </c:pt>
                <c:pt idx="2102">
                  <c:v>0</c:v>
                </c:pt>
                <c:pt idx="2103">
                  <c:v>0</c:v>
                </c:pt>
                <c:pt idx="2104">
                  <c:v>0</c:v>
                </c:pt>
                <c:pt idx="2105">
                  <c:v>0</c:v>
                </c:pt>
                <c:pt idx="2106">
                  <c:v>0</c:v>
                </c:pt>
                <c:pt idx="2107">
                  <c:v>0</c:v>
                </c:pt>
                <c:pt idx="2108">
                  <c:v>0</c:v>
                </c:pt>
                <c:pt idx="2109">
                  <c:v>0</c:v>
                </c:pt>
                <c:pt idx="2110">
                  <c:v>0</c:v>
                </c:pt>
                <c:pt idx="2111">
                  <c:v>0</c:v>
                </c:pt>
                <c:pt idx="2112">
                  <c:v>0</c:v>
                </c:pt>
                <c:pt idx="2113">
                  <c:v>0</c:v>
                </c:pt>
                <c:pt idx="2114">
                  <c:v>0</c:v>
                </c:pt>
                <c:pt idx="2115">
                  <c:v>0</c:v>
                </c:pt>
                <c:pt idx="2116">
                  <c:v>0</c:v>
                </c:pt>
                <c:pt idx="2117">
                  <c:v>0</c:v>
                </c:pt>
                <c:pt idx="2118">
                  <c:v>0</c:v>
                </c:pt>
                <c:pt idx="2119">
                  <c:v>0</c:v>
                </c:pt>
                <c:pt idx="2120">
                  <c:v>0</c:v>
                </c:pt>
                <c:pt idx="2121">
                  <c:v>0</c:v>
                </c:pt>
                <c:pt idx="2122">
                  <c:v>0</c:v>
                </c:pt>
                <c:pt idx="2123">
                  <c:v>0</c:v>
                </c:pt>
                <c:pt idx="2124">
                  <c:v>0</c:v>
                </c:pt>
                <c:pt idx="2125">
                  <c:v>0</c:v>
                </c:pt>
                <c:pt idx="2126">
                  <c:v>0</c:v>
                </c:pt>
                <c:pt idx="2127">
                  <c:v>0</c:v>
                </c:pt>
                <c:pt idx="2128">
                  <c:v>0</c:v>
                </c:pt>
                <c:pt idx="2129">
                  <c:v>0</c:v>
                </c:pt>
                <c:pt idx="2130">
                  <c:v>0</c:v>
                </c:pt>
                <c:pt idx="2131">
                  <c:v>0</c:v>
                </c:pt>
                <c:pt idx="2132">
                  <c:v>0</c:v>
                </c:pt>
                <c:pt idx="2133">
                  <c:v>0</c:v>
                </c:pt>
                <c:pt idx="2134">
                  <c:v>0</c:v>
                </c:pt>
                <c:pt idx="2135">
                  <c:v>0</c:v>
                </c:pt>
                <c:pt idx="2136">
                  <c:v>0</c:v>
                </c:pt>
                <c:pt idx="2137">
                  <c:v>0</c:v>
                </c:pt>
                <c:pt idx="2138">
                  <c:v>0</c:v>
                </c:pt>
                <c:pt idx="2139">
                  <c:v>0</c:v>
                </c:pt>
                <c:pt idx="2140">
                  <c:v>0</c:v>
                </c:pt>
                <c:pt idx="2141">
                  <c:v>0</c:v>
                </c:pt>
                <c:pt idx="2142">
                  <c:v>0</c:v>
                </c:pt>
                <c:pt idx="2143">
                  <c:v>0</c:v>
                </c:pt>
                <c:pt idx="2144">
                  <c:v>0</c:v>
                </c:pt>
                <c:pt idx="2145">
                  <c:v>0</c:v>
                </c:pt>
                <c:pt idx="2146">
                  <c:v>0</c:v>
                </c:pt>
                <c:pt idx="2147">
                  <c:v>0</c:v>
                </c:pt>
                <c:pt idx="2148">
                  <c:v>0</c:v>
                </c:pt>
                <c:pt idx="2149">
                  <c:v>0</c:v>
                </c:pt>
                <c:pt idx="2150">
                  <c:v>0</c:v>
                </c:pt>
                <c:pt idx="2151">
                  <c:v>0</c:v>
                </c:pt>
                <c:pt idx="2152">
                  <c:v>0</c:v>
                </c:pt>
                <c:pt idx="2153">
                  <c:v>0</c:v>
                </c:pt>
                <c:pt idx="2154">
                  <c:v>0</c:v>
                </c:pt>
                <c:pt idx="2155">
                  <c:v>0</c:v>
                </c:pt>
                <c:pt idx="2156">
                  <c:v>0</c:v>
                </c:pt>
                <c:pt idx="2157">
                  <c:v>0</c:v>
                </c:pt>
                <c:pt idx="2158">
                  <c:v>0</c:v>
                </c:pt>
                <c:pt idx="2159">
                  <c:v>0</c:v>
                </c:pt>
                <c:pt idx="2160">
                  <c:v>0</c:v>
                </c:pt>
                <c:pt idx="2161">
                  <c:v>0</c:v>
                </c:pt>
                <c:pt idx="2162">
                  <c:v>0</c:v>
                </c:pt>
                <c:pt idx="2163">
                  <c:v>0</c:v>
                </c:pt>
                <c:pt idx="2164">
                  <c:v>0</c:v>
                </c:pt>
                <c:pt idx="2165">
                  <c:v>0</c:v>
                </c:pt>
                <c:pt idx="2166">
                  <c:v>0</c:v>
                </c:pt>
                <c:pt idx="2167">
                  <c:v>0</c:v>
                </c:pt>
                <c:pt idx="2168">
                  <c:v>0</c:v>
                </c:pt>
                <c:pt idx="2169">
                  <c:v>0</c:v>
                </c:pt>
                <c:pt idx="2170">
                  <c:v>0</c:v>
                </c:pt>
                <c:pt idx="2171">
                  <c:v>0</c:v>
                </c:pt>
                <c:pt idx="2172">
                  <c:v>0</c:v>
                </c:pt>
                <c:pt idx="2173">
                  <c:v>0</c:v>
                </c:pt>
                <c:pt idx="2174">
                  <c:v>0</c:v>
                </c:pt>
                <c:pt idx="2175">
                  <c:v>0</c:v>
                </c:pt>
                <c:pt idx="2176">
                  <c:v>0</c:v>
                </c:pt>
                <c:pt idx="2177">
                  <c:v>0</c:v>
                </c:pt>
                <c:pt idx="2178">
                  <c:v>0</c:v>
                </c:pt>
                <c:pt idx="2179">
                  <c:v>0</c:v>
                </c:pt>
                <c:pt idx="2180">
                  <c:v>0</c:v>
                </c:pt>
                <c:pt idx="2181">
                  <c:v>0</c:v>
                </c:pt>
                <c:pt idx="2182">
                  <c:v>0</c:v>
                </c:pt>
                <c:pt idx="2183">
                  <c:v>0</c:v>
                </c:pt>
                <c:pt idx="2184">
                  <c:v>0</c:v>
                </c:pt>
                <c:pt idx="2185">
                  <c:v>0</c:v>
                </c:pt>
                <c:pt idx="2186">
                  <c:v>0</c:v>
                </c:pt>
                <c:pt idx="2187">
                  <c:v>0</c:v>
                </c:pt>
                <c:pt idx="2188">
                  <c:v>0</c:v>
                </c:pt>
                <c:pt idx="2189">
                  <c:v>0</c:v>
                </c:pt>
                <c:pt idx="2190">
                  <c:v>0</c:v>
                </c:pt>
                <c:pt idx="2191">
                  <c:v>0</c:v>
                </c:pt>
                <c:pt idx="2192">
                  <c:v>0</c:v>
                </c:pt>
                <c:pt idx="2193">
                  <c:v>0</c:v>
                </c:pt>
                <c:pt idx="2194">
                  <c:v>0</c:v>
                </c:pt>
                <c:pt idx="2195">
                  <c:v>0</c:v>
                </c:pt>
                <c:pt idx="2196">
                  <c:v>0</c:v>
                </c:pt>
                <c:pt idx="2197">
                  <c:v>0</c:v>
                </c:pt>
                <c:pt idx="2198">
                  <c:v>0</c:v>
                </c:pt>
                <c:pt idx="2199">
                  <c:v>0</c:v>
                </c:pt>
                <c:pt idx="2200">
                  <c:v>0</c:v>
                </c:pt>
                <c:pt idx="2201">
                  <c:v>0</c:v>
                </c:pt>
                <c:pt idx="2202">
                  <c:v>0</c:v>
                </c:pt>
                <c:pt idx="2203">
                  <c:v>0</c:v>
                </c:pt>
                <c:pt idx="2204">
                  <c:v>0</c:v>
                </c:pt>
                <c:pt idx="2205">
                  <c:v>0</c:v>
                </c:pt>
                <c:pt idx="2206">
                  <c:v>0</c:v>
                </c:pt>
                <c:pt idx="2207">
                  <c:v>0</c:v>
                </c:pt>
                <c:pt idx="2208">
                  <c:v>0</c:v>
                </c:pt>
                <c:pt idx="2209">
                  <c:v>0</c:v>
                </c:pt>
                <c:pt idx="2210">
                  <c:v>0</c:v>
                </c:pt>
                <c:pt idx="2211">
                  <c:v>0</c:v>
                </c:pt>
                <c:pt idx="2212">
                  <c:v>0</c:v>
                </c:pt>
                <c:pt idx="2213">
                  <c:v>0</c:v>
                </c:pt>
                <c:pt idx="2214">
                  <c:v>0</c:v>
                </c:pt>
                <c:pt idx="2215">
                  <c:v>0</c:v>
                </c:pt>
                <c:pt idx="2216">
                  <c:v>0</c:v>
                </c:pt>
                <c:pt idx="2217">
                  <c:v>0</c:v>
                </c:pt>
                <c:pt idx="2218">
                  <c:v>0</c:v>
                </c:pt>
                <c:pt idx="2219">
                  <c:v>0</c:v>
                </c:pt>
                <c:pt idx="2220">
                  <c:v>0</c:v>
                </c:pt>
                <c:pt idx="2221">
                  <c:v>0</c:v>
                </c:pt>
                <c:pt idx="2222">
                  <c:v>0</c:v>
                </c:pt>
                <c:pt idx="2223">
                  <c:v>0</c:v>
                </c:pt>
                <c:pt idx="2224">
                  <c:v>0</c:v>
                </c:pt>
                <c:pt idx="2225">
                  <c:v>0</c:v>
                </c:pt>
                <c:pt idx="2226">
                  <c:v>0</c:v>
                </c:pt>
                <c:pt idx="2227">
                  <c:v>0</c:v>
                </c:pt>
                <c:pt idx="2228">
                  <c:v>0</c:v>
                </c:pt>
                <c:pt idx="2229">
                  <c:v>0</c:v>
                </c:pt>
                <c:pt idx="2230">
                  <c:v>0</c:v>
                </c:pt>
                <c:pt idx="2231">
                  <c:v>0</c:v>
                </c:pt>
                <c:pt idx="2232">
                  <c:v>0</c:v>
                </c:pt>
                <c:pt idx="2233">
                  <c:v>0</c:v>
                </c:pt>
                <c:pt idx="2234">
                  <c:v>0</c:v>
                </c:pt>
                <c:pt idx="2235">
                  <c:v>0</c:v>
                </c:pt>
                <c:pt idx="2236">
                  <c:v>0</c:v>
                </c:pt>
                <c:pt idx="2237">
                  <c:v>0</c:v>
                </c:pt>
                <c:pt idx="2238">
                  <c:v>0</c:v>
                </c:pt>
                <c:pt idx="2239">
                  <c:v>0</c:v>
                </c:pt>
                <c:pt idx="2240">
                  <c:v>0</c:v>
                </c:pt>
                <c:pt idx="2241">
                  <c:v>0</c:v>
                </c:pt>
                <c:pt idx="2242">
                  <c:v>0</c:v>
                </c:pt>
                <c:pt idx="2243">
                  <c:v>0</c:v>
                </c:pt>
                <c:pt idx="2244">
                  <c:v>0</c:v>
                </c:pt>
                <c:pt idx="2245">
                  <c:v>0</c:v>
                </c:pt>
                <c:pt idx="2246">
                  <c:v>0</c:v>
                </c:pt>
                <c:pt idx="2247">
                  <c:v>0</c:v>
                </c:pt>
                <c:pt idx="2248">
                  <c:v>0</c:v>
                </c:pt>
                <c:pt idx="2249">
                  <c:v>0</c:v>
                </c:pt>
                <c:pt idx="2250">
                  <c:v>0</c:v>
                </c:pt>
                <c:pt idx="2251">
                  <c:v>0</c:v>
                </c:pt>
                <c:pt idx="2252">
                  <c:v>0</c:v>
                </c:pt>
                <c:pt idx="2253">
                  <c:v>0</c:v>
                </c:pt>
                <c:pt idx="2254">
                  <c:v>0</c:v>
                </c:pt>
                <c:pt idx="2255">
                  <c:v>0</c:v>
                </c:pt>
                <c:pt idx="2256">
                  <c:v>0</c:v>
                </c:pt>
                <c:pt idx="2257">
                  <c:v>0</c:v>
                </c:pt>
                <c:pt idx="2258">
                  <c:v>0</c:v>
                </c:pt>
                <c:pt idx="2259">
                  <c:v>0</c:v>
                </c:pt>
                <c:pt idx="2260">
                  <c:v>0</c:v>
                </c:pt>
                <c:pt idx="2261">
                  <c:v>0</c:v>
                </c:pt>
                <c:pt idx="2262">
                  <c:v>0</c:v>
                </c:pt>
                <c:pt idx="2263">
                  <c:v>0</c:v>
                </c:pt>
                <c:pt idx="2264">
                  <c:v>0</c:v>
                </c:pt>
                <c:pt idx="2265">
                  <c:v>0</c:v>
                </c:pt>
                <c:pt idx="2266">
                  <c:v>0</c:v>
                </c:pt>
                <c:pt idx="2267">
                  <c:v>0</c:v>
                </c:pt>
                <c:pt idx="2268">
                  <c:v>0</c:v>
                </c:pt>
                <c:pt idx="2269">
                  <c:v>0</c:v>
                </c:pt>
                <c:pt idx="2270">
                  <c:v>0</c:v>
                </c:pt>
                <c:pt idx="2271">
                  <c:v>0</c:v>
                </c:pt>
                <c:pt idx="2272">
                  <c:v>0</c:v>
                </c:pt>
                <c:pt idx="2273">
                  <c:v>0</c:v>
                </c:pt>
                <c:pt idx="2274">
                  <c:v>0</c:v>
                </c:pt>
                <c:pt idx="2275">
                  <c:v>0</c:v>
                </c:pt>
                <c:pt idx="2276">
                  <c:v>0</c:v>
                </c:pt>
                <c:pt idx="2277">
                  <c:v>0</c:v>
                </c:pt>
                <c:pt idx="2278">
                  <c:v>0</c:v>
                </c:pt>
                <c:pt idx="2279">
                  <c:v>0</c:v>
                </c:pt>
                <c:pt idx="2280">
                  <c:v>0</c:v>
                </c:pt>
                <c:pt idx="2281">
                  <c:v>0</c:v>
                </c:pt>
                <c:pt idx="2282">
                  <c:v>0</c:v>
                </c:pt>
                <c:pt idx="2283">
                  <c:v>0</c:v>
                </c:pt>
                <c:pt idx="2284">
                  <c:v>0</c:v>
                </c:pt>
                <c:pt idx="2285">
                  <c:v>0</c:v>
                </c:pt>
                <c:pt idx="2286">
                  <c:v>0</c:v>
                </c:pt>
                <c:pt idx="2287">
                  <c:v>0</c:v>
                </c:pt>
                <c:pt idx="2288">
                  <c:v>0</c:v>
                </c:pt>
                <c:pt idx="2289">
                  <c:v>0</c:v>
                </c:pt>
                <c:pt idx="2290">
                  <c:v>0</c:v>
                </c:pt>
                <c:pt idx="2291">
                  <c:v>0</c:v>
                </c:pt>
                <c:pt idx="2292">
                  <c:v>0</c:v>
                </c:pt>
                <c:pt idx="2293">
                  <c:v>0</c:v>
                </c:pt>
                <c:pt idx="2294">
                  <c:v>0</c:v>
                </c:pt>
                <c:pt idx="2295">
                  <c:v>0</c:v>
                </c:pt>
                <c:pt idx="2296">
                  <c:v>0</c:v>
                </c:pt>
                <c:pt idx="2297">
                  <c:v>0</c:v>
                </c:pt>
                <c:pt idx="2298">
                  <c:v>0</c:v>
                </c:pt>
                <c:pt idx="2299">
                  <c:v>0</c:v>
                </c:pt>
                <c:pt idx="2300">
                  <c:v>0</c:v>
                </c:pt>
                <c:pt idx="2301">
                  <c:v>0</c:v>
                </c:pt>
                <c:pt idx="2302">
                  <c:v>0</c:v>
                </c:pt>
                <c:pt idx="2303">
                  <c:v>0</c:v>
                </c:pt>
                <c:pt idx="2304">
                  <c:v>0</c:v>
                </c:pt>
                <c:pt idx="2305">
                  <c:v>0</c:v>
                </c:pt>
                <c:pt idx="2306">
                  <c:v>0</c:v>
                </c:pt>
                <c:pt idx="2307">
                  <c:v>0</c:v>
                </c:pt>
                <c:pt idx="2308">
                  <c:v>0</c:v>
                </c:pt>
                <c:pt idx="2309">
                  <c:v>0</c:v>
                </c:pt>
                <c:pt idx="2310">
                  <c:v>0</c:v>
                </c:pt>
                <c:pt idx="2311">
                  <c:v>0</c:v>
                </c:pt>
                <c:pt idx="2312">
                  <c:v>0</c:v>
                </c:pt>
                <c:pt idx="2313">
                  <c:v>0</c:v>
                </c:pt>
                <c:pt idx="2314">
                  <c:v>0</c:v>
                </c:pt>
                <c:pt idx="2315">
                  <c:v>0</c:v>
                </c:pt>
                <c:pt idx="2316">
                  <c:v>0</c:v>
                </c:pt>
                <c:pt idx="2317">
                  <c:v>0</c:v>
                </c:pt>
                <c:pt idx="2318">
                  <c:v>0</c:v>
                </c:pt>
                <c:pt idx="2319">
                  <c:v>0</c:v>
                </c:pt>
                <c:pt idx="2320">
                  <c:v>0</c:v>
                </c:pt>
                <c:pt idx="2321">
                  <c:v>0</c:v>
                </c:pt>
                <c:pt idx="2322">
                  <c:v>0</c:v>
                </c:pt>
                <c:pt idx="2323">
                  <c:v>0</c:v>
                </c:pt>
                <c:pt idx="2324">
                  <c:v>0</c:v>
                </c:pt>
                <c:pt idx="2325">
                  <c:v>0</c:v>
                </c:pt>
                <c:pt idx="2326">
                  <c:v>0</c:v>
                </c:pt>
                <c:pt idx="2327">
                  <c:v>0</c:v>
                </c:pt>
                <c:pt idx="2328">
                  <c:v>0</c:v>
                </c:pt>
                <c:pt idx="2329">
                  <c:v>0</c:v>
                </c:pt>
                <c:pt idx="2330">
                  <c:v>0</c:v>
                </c:pt>
                <c:pt idx="2331">
                  <c:v>0</c:v>
                </c:pt>
                <c:pt idx="2332">
                  <c:v>0</c:v>
                </c:pt>
                <c:pt idx="2333">
                  <c:v>0</c:v>
                </c:pt>
                <c:pt idx="2334">
                  <c:v>0</c:v>
                </c:pt>
                <c:pt idx="2335">
                  <c:v>0</c:v>
                </c:pt>
                <c:pt idx="2336">
                  <c:v>0</c:v>
                </c:pt>
                <c:pt idx="2337">
                  <c:v>0</c:v>
                </c:pt>
                <c:pt idx="2338">
                  <c:v>0</c:v>
                </c:pt>
                <c:pt idx="2339">
                  <c:v>0</c:v>
                </c:pt>
                <c:pt idx="2340">
                  <c:v>0</c:v>
                </c:pt>
                <c:pt idx="2341">
                  <c:v>0</c:v>
                </c:pt>
                <c:pt idx="2342">
                  <c:v>0</c:v>
                </c:pt>
                <c:pt idx="2343">
                  <c:v>0</c:v>
                </c:pt>
                <c:pt idx="2344">
                  <c:v>0</c:v>
                </c:pt>
                <c:pt idx="2345">
                  <c:v>0</c:v>
                </c:pt>
                <c:pt idx="2346">
                  <c:v>0</c:v>
                </c:pt>
                <c:pt idx="2347">
                  <c:v>0</c:v>
                </c:pt>
                <c:pt idx="2348">
                  <c:v>0</c:v>
                </c:pt>
                <c:pt idx="2349">
                  <c:v>0</c:v>
                </c:pt>
                <c:pt idx="2350">
                  <c:v>0</c:v>
                </c:pt>
                <c:pt idx="2351">
                  <c:v>0</c:v>
                </c:pt>
                <c:pt idx="2352">
                  <c:v>0</c:v>
                </c:pt>
                <c:pt idx="2353">
                  <c:v>0</c:v>
                </c:pt>
                <c:pt idx="2354">
                  <c:v>0</c:v>
                </c:pt>
                <c:pt idx="2355">
                  <c:v>0</c:v>
                </c:pt>
                <c:pt idx="2356">
                  <c:v>0</c:v>
                </c:pt>
                <c:pt idx="2357">
                  <c:v>0</c:v>
                </c:pt>
                <c:pt idx="2358">
                  <c:v>0</c:v>
                </c:pt>
                <c:pt idx="2359">
                  <c:v>0</c:v>
                </c:pt>
                <c:pt idx="2360">
                  <c:v>0</c:v>
                </c:pt>
                <c:pt idx="2361">
                  <c:v>0</c:v>
                </c:pt>
                <c:pt idx="2362">
                  <c:v>0</c:v>
                </c:pt>
                <c:pt idx="2363">
                  <c:v>0</c:v>
                </c:pt>
                <c:pt idx="2364">
                  <c:v>0</c:v>
                </c:pt>
                <c:pt idx="2365">
                  <c:v>0</c:v>
                </c:pt>
                <c:pt idx="2366">
                  <c:v>0</c:v>
                </c:pt>
                <c:pt idx="2367">
                  <c:v>0</c:v>
                </c:pt>
                <c:pt idx="2368">
                  <c:v>0</c:v>
                </c:pt>
                <c:pt idx="2369">
                  <c:v>0</c:v>
                </c:pt>
                <c:pt idx="2370">
                  <c:v>0</c:v>
                </c:pt>
                <c:pt idx="2371">
                  <c:v>0</c:v>
                </c:pt>
                <c:pt idx="2372">
                  <c:v>0</c:v>
                </c:pt>
                <c:pt idx="2373">
                  <c:v>0</c:v>
                </c:pt>
                <c:pt idx="2374">
                  <c:v>0</c:v>
                </c:pt>
                <c:pt idx="2375">
                  <c:v>0</c:v>
                </c:pt>
                <c:pt idx="2376">
                  <c:v>0</c:v>
                </c:pt>
                <c:pt idx="2377">
                  <c:v>0</c:v>
                </c:pt>
                <c:pt idx="2378">
                  <c:v>0</c:v>
                </c:pt>
                <c:pt idx="2379">
                  <c:v>0</c:v>
                </c:pt>
                <c:pt idx="2380">
                  <c:v>0</c:v>
                </c:pt>
                <c:pt idx="2381">
                  <c:v>0</c:v>
                </c:pt>
                <c:pt idx="2382">
                  <c:v>0</c:v>
                </c:pt>
                <c:pt idx="2383">
                  <c:v>0</c:v>
                </c:pt>
                <c:pt idx="2384">
                  <c:v>0</c:v>
                </c:pt>
                <c:pt idx="2385">
                  <c:v>0</c:v>
                </c:pt>
                <c:pt idx="2386">
                  <c:v>0</c:v>
                </c:pt>
                <c:pt idx="2387">
                  <c:v>0</c:v>
                </c:pt>
                <c:pt idx="2388">
                  <c:v>0</c:v>
                </c:pt>
                <c:pt idx="2389">
                  <c:v>0</c:v>
                </c:pt>
                <c:pt idx="2390">
                  <c:v>0</c:v>
                </c:pt>
                <c:pt idx="2391">
                  <c:v>0</c:v>
                </c:pt>
                <c:pt idx="2392">
                  <c:v>0</c:v>
                </c:pt>
                <c:pt idx="2393">
                  <c:v>0</c:v>
                </c:pt>
                <c:pt idx="2394">
                  <c:v>0</c:v>
                </c:pt>
                <c:pt idx="2395">
                  <c:v>0</c:v>
                </c:pt>
                <c:pt idx="2396">
                  <c:v>0</c:v>
                </c:pt>
                <c:pt idx="2397">
                  <c:v>0</c:v>
                </c:pt>
                <c:pt idx="2398">
                  <c:v>0</c:v>
                </c:pt>
                <c:pt idx="2399">
                  <c:v>0</c:v>
                </c:pt>
                <c:pt idx="2400">
                  <c:v>0</c:v>
                </c:pt>
                <c:pt idx="2401">
                  <c:v>0</c:v>
                </c:pt>
                <c:pt idx="2402">
                  <c:v>0</c:v>
                </c:pt>
                <c:pt idx="2403">
                  <c:v>0</c:v>
                </c:pt>
                <c:pt idx="2404">
                  <c:v>0</c:v>
                </c:pt>
                <c:pt idx="2405">
                  <c:v>0</c:v>
                </c:pt>
                <c:pt idx="2406">
                  <c:v>0</c:v>
                </c:pt>
                <c:pt idx="2407">
                  <c:v>0</c:v>
                </c:pt>
                <c:pt idx="2408">
                  <c:v>0</c:v>
                </c:pt>
                <c:pt idx="2409">
                  <c:v>0</c:v>
                </c:pt>
                <c:pt idx="2410">
                  <c:v>0</c:v>
                </c:pt>
                <c:pt idx="2411">
                  <c:v>0</c:v>
                </c:pt>
                <c:pt idx="2412">
                  <c:v>0</c:v>
                </c:pt>
                <c:pt idx="2413">
                  <c:v>0</c:v>
                </c:pt>
                <c:pt idx="2414">
                  <c:v>0</c:v>
                </c:pt>
                <c:pt idx="2415">
                  <c:v>0</c:v>
                </c:pt>
                <c:pt idx="2416">
                  <c:v>0</c:v>
                </c:pt>
                <c:pt idx="2417">
                  <c:v>0</c:v>
                </c:pt>
                <c:pt idx="2418">
                  <c:v>0</c:v>
                </c:pt>
                <c:pt idx="2419">
                  <c:v>0</c:v>
                </c:pt>
                <c:pt idx="2420">
                  <c:v>0</c:v>
                </c:pt>
                <c:pt idx="2421">
                  <c:v>0</c:v>
                </c:pt>
                <c:pt idx="2422">
                  <c:v>0</c:v>
                </c:pt>
                <c:pt idx="2423">
                  <c:v>0</c:v>
                </c:pt>
                <c:pt idx="2424">
                  <c:v>0</c:v>
                </c:pt>
                <c:pt idx="2425">
                  <c:v>0</c:v>
                </c:pt>
                <c:pt idx="2426">
                  <c:v>0</c:v>
                </c:pt>
                <c:pt idx="2427">
                  <c:v>0</c:v>
                </c:pt>
                <c:pt idx="2428">
                  <c:v>0</c:v>
                </c:pt>
                <c:pt idx="2429">
                  <c:v>0</c:v>
                </c:pt>
                <c:pt idx="2430">
                  <c:v>0</c:v>
                </c:pt>
                <c:pt idx="2431">
                  <c:v>0</c:v>
                </c:pt>
                <c:pt idx="2432">
                  <c:v>0</c:v>
                </c:pt>
                <c:pt idx="2433">
                  <c:v>0</c:v>
                </c:pt>
                <c:pt idx="2434">
                  <c:v>0</c:v>
                </c:pt>
                <c:pt idx="2435">
                  <c:v>0</c:v>
                </c:pt>
                <c:pt idx="2436">
                  <c:v>0</c:v>
                </c:pt>
                <c:pt idx="2437">
                  <c:v>0</c:v>
                </c:pt>
                <c:pt idx="2438">
                  <c:v>0</c:v>
                </c:pt>
                <c:pt idx="2439">
                  <c:v>0</c:v>
                </c:pt>
                <c:pt idx="2440">
                  <c:v>0</c:v>
                </c:pt>
                <c:pt idx="2441">
                  <c:v>0</c:v>
                </c:pt>
                <c:pt idx="2442">
                  <c:v>0</c:v>
                </c:pt>
                <c:pt idx="2443">
                  <c:v>0</c:v>
                </c:pt>
                <c:pt idx="2444">
                  <c:v>0</c:v>
                </c:pt>
                <c:pt idx="2445">
                  <c:v>0</c:v>
                </c:pt>
                <c:pt idx="2446">
                  <c:v>0</c:v>
                </c:pt>
                <c:pt idx="2447">
                  <c:v>0</c:v>
                </c:pt>
                <c:pt idx="2448">
                  <c:v>0</c:v>
                </c:pt>
                <c:pt idx="2449">
                  <c:v>0</c:v>
                </c:pt>
                <c:pt idx="2450">
                  <c:v>0</c:v>
                </c:pt>
                <c:pt idx="2451">
                  <c:v>0</c:v>
                </c:pt>
                <c:pt idx="2452">
                  <c:v>0</c:v>
                </c:pt>
                <c:pt idx="2453">
                  <c:v>0</c:v>
                </c:pt>
                <c:pt idx="2454">
                  <c:v>0</c:v>
                </c:pt>
                <c:pt idx="2455">
                  <c:v>0</c:v>
                </c:pt>
                <c:pt idx="2456">
                  <c:v>0</c:v>
                </c:pt>
                <c:pt idx="2457">
                  <c:v>0</c:v>
                </c:pt>
                <c:pt idx="2458">
                  <c:v>0</c:v>
                </c:pt>
                <c:pt idx="2459">
                  <c:v>0</c:v>
                </c:pt>
                <c:pt idx="2460">
                  <c:v>0</c:v>
                </c:pt>
                <c:pt idx="2461">
                  <c:v>0</c:v>
                </c:pt>
                <c:pt idx="2462">
                  <c:v>0</c:v>
                </c:pt>
                <c:pt idx="2463">
                  <c:v>0</c:v>
                </c:pt>
                <c:pt idx="2464">
                  <c:v>0</c:v>
                </c:pt>
                <c:pt idx="2465">
                  <c:v>0</c:v>
                </c:pt>
                <c:pt idx="2466">
                  <c:v>0</c:v>
                </c:pt>
                <c:pt idx="2467">
                  <c:v>0</c:v>
                </c:pt>
                <c:pt idx="2468">
                  <c:v>0</c:v>
                </c:pt>
                <c:pt idx="2469">
                  <c:v>0</c:v>
                </c:pt>
                <c:pt idx="2470">
                  <c:v>0</c:v>
                </c:pt>
                <c:pt idx="2471">
                  <c:v>0</c:v>
                </c:pt>
                <c:pt idx="2472">
                  <c:v>0</c:v>
                </c:pt>
                <c:pt idx="2473">
                  <c:v>0</c:v>
                </c:pt>
                <c:pt idx="2474">
                  <c:v>0</c:v>
                </c:pt>
                <c:pt idx="2475">
                  <c:v>0</c:v>
                </c:pt>
                <c:pt idx="2476">
                  <c:v>0</c:v>
                </c:pt>
                <c:pt idx="2477">
                  <c:v>0</c:v>
                </c:pt>
                <c:pt idx="2478">
                  <c:v>0</c:v>
                </c:pt>
                <c:pt idx="2479">
                  <c:v>0</c:v>
                </c:pt>
                <c:pt idx="2480">
                  <c:v>0</c:v>
                </c:pt>
                <c:pt idx="2481">
                  <c:v>0</c:v>
                </c:pt>
                <c:pt idx="2482">
                  <c:v>0</c:v>
                </c:pt>
                <c:pt idx="2483">
                  <c:v>0</c:v>
                </c:pt>
                <c:pt idx="2484">
                  <c:v>0</c:v>
                </c:pt>
                <c:pt idx="2485">
                  <c:v>0</c:v>
                </c:pt>
                <c:pt idx="2486">
                  <c:v>0</c:v>
                </c:pt>
                <c:pt idx="2487">
                  <c:v>0</c:v>
                </c:pt>
                <c:pt idx="2488">
                  <c:v>0</c:v>
                </c:pt>
                <c:pt idx="2489">
                  <c:v>0</c:v>
                </c:pt>
                <c:pt idx="2490">
                  <c:v>0</c:v>
                </c:pt>
                <c:pt idx="2491">
                  <c:v>0</c:v>
                </c:pt>
                <c:pt idx="2492">
                  <c:v>0</c:v>
                </c:pt>
                <c:pt idx="2493">
                  <c:v>0</c:v>
                </c:pt>
                <c:pt idx="2494">
                  <c:v>0</c:v>
                </c:pt>
                <c:pt idx="2495">
                  <c:v>0</c:v>
                </c:pt>
                <c:pt idx="2496">
                  <c:v>0</c:v>
                </c:pt>
                <c:pt idx="2497">
                  <c:v>0</c:v>
                </c:pt>
                <c:pt idx="2498">
                  <c:v>0</c:v>
                </c:pt>
                <c:pt idx="2499">
                  <c:v>0</c:v>
                </c:pt>
                <c:pt idx="2500">
                  <c:v>0</c:v>
                </c:pt>
                <c:pt idx="2501">
                  <c:v>0</c:v>
                </c:pt>
                <c:pt idx="2502">
                  <c:v>0</c:v>
                </c:pt>
                <c:pt idx="2503">
                  <c:v>0</c:v>
                </c:pt>
                <c:pt idx="2504">
                  <c:v>0</c:v>
                </c:pt>
                <c:pt idx="2505">
                  <c:v>0</c:v>
                </c:pt>
                <c:pt idx="2506">
                  <c:v>0</c:v>
                </c:pt>
                <c:pt idx="2507">
                  <c:v>0</c:v>
                </c:pt>
                <c:pt idx="2508">
                  <c:v>0</c:v>
                </c:pt>
                <c:pt idx="2509">
                  <c:v>0</c:v>
                </c:pt>
                <c:pt idx="2510">
                  <c:v>0</c:v>
                </c:pt>
                <c:pt idx="2511">
                  <c:v>0</c:v>
                </c:pt>
                <c:pt idx="2512">
                  <c:v>0</c:v>
                </c:pt>
                <c:pt idx="2513">
                  <c:v>0</c:v>
                </c:pt>
                <c:pt idx="2514">
                  <c:v>0</c:v>
                </c:pt>
                <c:pt idx="2515">
                  <c:v>0</c:v>
                </c:pt>
                <c:pt idx="2516">
                  <c:v>0</c:v>
                </c:pt>
                <c:pt idx="2517">
                  <c:v>0</c:v>
                </c:pt>
                <c:pt idx="2518">
                  <c:v>0</c:v>
                </c:pt>
                <c:pt idx="2519">
                  <c:v>0</c:v>
                </c:pt>
                <c:pt idx="2520">
                  <c:v>0</c:v>
                </c:pt>
                <c:pt idx="2521">
                  <c:v>0</c:v>
                </c:pt>
                <c:pt idx="2522">
                  <c:v>0</c:v>
                </c:pt>
                <c:pt idx="2523">
                  <c:v>0</c:v>
                </c:pt>
                <c:pt idx="2524">
                  <c:v>0</c:v>
                </c:pt>
                <c:pt idx="2525">
                  <c:v>0</c:v>
                </c:pt>
                <c:pt idx="2526">
                  <c:v>0</c:v>
                </c:pt>
                <c:pt idx="2527">
                  <c:v>0</c:v>
                </c:pt>
                <c:pt idx="2528">
                  <c:v>0</c:v>
                </c:pt>
                <c:pt idx="2529">
                  <c:v>0</c:v>
                </c:pt>
                <c:pt idx="2530">
                  <c:v>0</c:v>
                </c:pt>
                <c:pt idx="2531">
                  <c:v>0</c:v>
                </c:pt>
                <c:pt idx="2532">
                  <c:v>0</c:v>
                </c:pt>
                <c:pt idx="2533">
                  <c:v>0</c:v>
                </c:pt>
                <c:pt idx="2534">
                  <c:v>0</c:v>
                </c:pt>
                <c:pt idx="2535">
                  <c:v>0</c:v>
                </c:pt>
                <c:pt idx="2536">
                  <c:v>0</c:v>
                </c:pt>
                <c:pt idx="2537">
                  <c:v>0</c:v>
                </c:pt>
                <c:pt idx="2538">
                  <c:v>0</c:v>
                </c:pt>
                <c:pt idx="2539">
                  <c:v>0</c:v>
                </c:pt>
                <c:pt idx="2540">
                  <c:v>0</c:v>
                </c:pt>
                <c:pt idx="2541">
                  <c:v>0</c:v>
                </c:pt>
                <c:pt idx="2542">
                  <c:v>0</c:v>
                </c:pt>
                <c:pt idx="2543">
                  <c:v>0</c:v>
                </c:pt>
                <c:pt idx="2544">
                  <c:v>0</c:v>
                </c:pt>
                <c:pt idx="2545">
                  <c:v>0</c:v>
                </c:pt>
                <c:pt idx="2546">
                  <c:v>0</c:v>
                </c:pt>
                <c:pt idx="2547">
                  <c:v>0</c:v>
                </c:pt>
                <c:pt idx="2548">
                  <c:v>0</c:v>
                </c:pt>
                <c:pt idx="2549">
                  <c:v>0</c:v>
                </c:pt>
                <c:pt idx="2550">
                  <c:v>0</c:v>
                </c:pt>
                <c:pt idx="2551">
                  <c:v>0</c:v>
                </c:pt>
                <c:pt idx="2552">
                  <c:v>0</c:v>
                </c:pt>
                <c:pt idx="2553">
                  <c:v>0</c:v>
                </c:pt>
                <c:pt idx="2554">
                  <c:v>0</c:v>
                </c:pt>
                <c:pt idx="2555">
                  <c:v>0</c:v>
                </c:pt>
                <c:pt idx="2556">
                  <c:v>0</c:v>
                </c:pt>
                <c:pt idx="2557">
                  <c:v>0</c:v>
                </c:pt>
                <c:pt idx="2558">
                  <c:v>0</c:v>
                </c:pt>
                <c:pt idx="2559">
                  <c:v>0</c:v>
                </c:pt>
                <c:pt idx="2560">
                  <c:v>0</c:v>
                </c:pt>
                <c:pt idx="2561">
                  <c:v>0</c:v>
                </c:pt>
                <c:pt idx="2562">
                  <c:v>0</c:v>
                </c:pt>
                <c:pt idx="2563">
                  <c:v>0</c:v>
                </c:pt>
                <c:pt idx="2564">
                  <c:v>0</c:v>
                </c:pt>
                <c:pt idx="2565">
                  <c:v>0</c:v>
                </c:pt>
                <c:pt idx="2566">
                  <c:v>0</c:v>
                </c:pt>
                <c:pt idx="2567">
                  <c:v>0</c:v>
                </c:pt>
                <c:pt idx="2568">
                  <c:v>0</c:v>
                </c:pt>
                <c:pt idx="2569">
                  <c:v>0</c:v>
                </c:pt>
                <c:pt idx="2570">
                  <c:v>0</c:v>
                </c:pt>
                <c:pt idx="2571">
                  <c:v>0</c:v>
                </c:pt>
                <c:pt idx="2572">
                  <c:v>0</c:v>
                </c:pt>
                <c:pt idx="2573">
                  <c:v>0</c:v>
                </c:pt>
                <c:pt idx="2574">
                  <c:v>0</c:v>
                </c:pt>
                <c:pt idx="2575">
                  <c:v>0</c:v>
                </c:pt>
                <c:pt idx="2576">
                  <c:v>0</c:v>
                </c:pt>
                <c:pt idx="2577">
                  <c:v>0</c:v>
                </c:pt>
                <c:pt idx="2578">
                  <c:v>0</c:v>
                </c:pt>
                <c:pt idx="2579">
                  <c:v>0</c:v>
                </c:pt>
                <c:pt idx="2580">
                  <c:v>0</c:v>
                </c:pt>
                <c:pt idx="2581">
                  <c:v>0</c:v>
                </c:pt>
                <c:pt idx="2582">
                  <c:v>0</c:v>
                </c:pt>
                <c:pt idx="2583">
                  <c:v>0</c:v>
                </c:pt>
                <c:pt idx="2584">
                  <c:v>0</c:v>
                </c:pt>
                <c:pt idx="2585">
                  <c:v>0</c:v>
                </c:pt>
                <c:pt idx="2586">
                  <c:v>0</c:v>
                </c:pt>
                <c:pt idx="2587">
                  <c:v>0</c:v>
                </c:pt>
                <c:pt idx="2588">
                  <c:v>0</c:v>
                </c:pt>
                <c:pt idx="2589">
                  <c:v>0</c:v>
                </c:pt>
                <c:pt idx="2590">
                  <c:v>0</c:v>
                </c:pt>
                <c:pt idx="2591">
                  <c:v>0</c:v>
                </c:pt>
                <c:pt idx="2592">
                  <c:v>0</c:v>
                </c:pt>
                <c:pt idx="2593">
                  <c:v>0</c:v>
                </c:pt>
                <c:pt idx="2594">
                  <c:v>0</c:v>
                </c:pt>
                <c:pt idx="2595">
                  <c:v>0</c:v>
                </c:pt>
                <c:pt idx="2596">
                  <c:v>0</c:v>
                </c:pt>
                <c:pt idx="2597">
                  <c:v>0</c:v>
                </c:pt>
                <c:pt idx="2598">
                  <c:v>0</c:v>
                </c:pt>
                <c:pt idx="2599">
                  <c:v>0</c:v>
                </c:pt>
                <c:pt idx="2600">
                  <c:v>0</c:v>
                </c:pt>
                <c:pt idx="2601">
                  <c:v>0</c:v>
                </c:pt>
                <c:pt idx="2602">
                  <c:v>0</c:v>
                </c:pt>
                <c:pt idx="2603">
                  <c:v>0</c:v>
                </c:pt>
                <c:pt idx="2604">
                  <c:v>0</c:v>
                </c:pt>
                <c:pt idx="2605">
                  <c:v>0</c:v>
                </c:pt>
                <c:pt idx="2606">
                  <c:v>0</c:v>
                </c:pt>
                <c:pt idx="2607">
                  <c:v>0</c:v>
                </c:pt>
                <c:pt idx="2608">
                  <c:v>0</c:v>
                </c:pt>
                <c:pt idx="2609">
                  <c:v>0</c:v>
                </c:pt>
                <c:pt idx="2610">
                  <c:v>0</c:v>
                </c:pt>
                <c:pt idx="2611">
                  <c:v>0</c:v>
                </c:pt>
                <c:pt idx="2612">
                  <c:v>0</c:v>
                </c:pt>
                <c:pt idx="2613">
                  <c:v>0</c:v>
                </c:pt>
                <c:pt idx="2614">
                  <c:v>0</c:v>
                </c:pt>
                <c:pt idx="2615">
                  <c:v>0</c:v>
                </c:pt>
                <c:pt idx="2616">
                  <c:v>0</c:v>
                </c:pt>
                <c:pt idx="2617">
                  <c:v>0</c:v>
                </c:pt>
                <c:pt idx="2618">
                  <c:v>0</c:v>
                </c:pt>
                <c:pt idx="2619">
                  <c:v>0</c:v>
                </c:pt>
                <c:pt idx="2620">
                  <c:v>0</c:v>
                </c:pt>
                <c:pt idx="2621">
                  <c:v>0</c:v>
                </c:pt>
                <c:pt idx="2622">
                  <c:v>0</c:v>
                </c:pt>
                <c:pt idx="2623">
                  <c:v>0</c:v>
                </c:pt>
                <c:pt idx="2624">
                  <c:v>0</c:v>
                </c:pt>
                <c:pt idx="2625">
                  <c:v>0</c:v>
                </c:pt>
                <c:pt idx="2626">
                  <c:v>0</c:v>
                </c:pt>
                <c:pt idx="2627">
                  <c:v>0</c:v>
                </c:pt>
                <c:pt idx="2628">
                  <c:v>0</c:v>
                </c:pt>
                <c:pt idx="2629">
                  <c:v>0</c:v>
                </c:pt>
                <c:pt idx="2630">
                  <c:v>0</c:v>
                </c:pt>
                <c:pt idx="2631">
                  <c:v>0</c:v>
                </c:pt>
                <c:pt idx="2632">
                  <c:v>0</c:v>
                </c:pt>
                <c:pt idx="2633">
                  <c:v>0</c:v>
                </c:pt>
                <c:pt idx="2634">
                  <c:v>0</c:v>
                </c:pt>
                <c:pt idx="2635">
                  <c:v>0</c:v>
                </c:pt>
                <c:pt idx="2636">
                  <c:v>0</c:v>
                </c:pt>
                <c:pt idx="2637">
                  <c:v>0</c:v>
                </c:pt>
                <c:pt idx="2638">
                  <c:v>0</c:v>
                </c:pt>
                <c:pt idx="2639">
                  <c:v>0</c:v>
                </c:pt>
                <c:pt idx="2640">
                  <c:v>0</c:v>
                </c:pt>
                <c:pt idx="2641">
                  <c:v>0</c:v>
                </c:pt>
                <c:pt idx="2642">
                  <c:v>0</c:v>
                </c:pt>
                <c:pt idx="2643">
                  <c:v>0</c:v>
                </c:pt>
                <c:pt idx="2644">
                  <c:v>0</c:v>
                </c:pt>
                <c:pt idx="2645">
                  <c:v>0</c:v>
                </c:pt>
                <c:pt idx="2646">
                  <c:v>0</c:v>
                </c:pt>
                <c:pt idx="2647">
                  <c:v>0</c:v>
                </c:pt>
                <c:pt idx="2648">
                  <c:v>0</c:v>
                </c:pt>
                <c:pt idx="2649">
                  <c:v>0</c:v>
                </c:pt>
                <c:pt idx="2650">
                  <c:v>0</c:v>
                </c:pt>
                <c:pt idx="2651">
                  <c:v>0</c:v>
                </c:pt>
                <c:pt idx="2652">
                  <c:v>0</c:v>
                </c:pt>
                <c:pt idx="2653">
                  <c:v>0</c:v>
                </c:pt>
                <c:pt idx="2654">
                  <c:v>0</c:v>
                </c:pt>
                <c:pt idx="2655">
                  <c:v>0</c:v>
                </c:pt>
                <c:pt idx="2656">
                  <c:v>0</c:v>
                </c:pt>
                <c:pt idx="2657">
                  <c:v>0</c:v>
                </c:pt>
                <c:pt idx="2658">
                  <c:v>0</c:v>
                </c:pt>
                <c:pt idx="2659">
                  <c:v>0</c:v>
                </c:pt>
                <c:pt idx="2660">
                  <c:v>0</c:v>
                </c:pt>
                <c:pt idx="2661">
                  <c:v>0</c:v>
                </c:pt>
                <c:pt idx="2662">
                  <c:v>0</c:v>
                </c:pt>
                <c:pt idx="2663">
                  <c:v>0</c:v>
                </c:pt>
                <c:pt idx="2664">
                  <c:v>0</c:v>
                </c:pt>
                <c:pt idx="2665">
                  <c:v>0</c:v>
                </c:pt>
                <c:pt idx="2666">
                  <c:v>0</c:v>
                </c:pt>
                <c:pt idx="2667">
                  <c:v>0</c:v>
                </c:pt>
                <c:pt idx="2668">
                  <c:v>0</c:v>
                </c:pt>
                <c:pt idx="2669">
                  <c:v>0</c:v>
                </c:pt>
                <c:pt idx="2670">
                  <c:v>0</c:v>
                </c:pt>
                <c:pt idx="2671">
                  <c:v>0</c:v>
                </c:pt>
                <c:pt idx="2672">
                  <c:v>0</c:v>
                </c:pt>
                <c:pt idx="2673">
                  <c:v>0</c:v>
                </c:pt>
                <c:pt idx="2674">
                  <c:v>0</c:v>
                </c:pt>
                <c:pt idx="2675">
                  <c:v>0</c:v>
                </c:pt>
                <c:pt idx="2676">
                  <c:v>0</c:v>
                </c:pt>
                <c:pt idx="2677">
                  <c:v>0</c:v>
                </c:pt>
                <c:pt idx="2678">
                  <c:v>0</c:v>
                </c:pt>
                <c:pt idx="2679">
                  <c:v>0</c:v>
                </c:pt>
                <c:pt idx="2680">
                  <c:v>0</c:v>
                </c:pt>
                <c:pt idx="2681">
                  <c:v>0</c:v>
                </c:pt>
                <c:pt idx="2682">
                  <c:v>0</c:v>
                </c:pt>
                <c:pt idx="2683">
                  <c:v>0</c:v>
                </c:pt>
                <c:pt idx="2684">
                  <c:v>0</c:v>
                </c:pt>
                <c:pt idx="2685">
                  <c:v>0</c:v>
                </c:pt>
                <c:pt idx="2686">
                  <c:v>0</c:v>
                </c:pt>
                <c:pt idx="2687">
                  <c:v>0</c:v>
                </c:pt>
                <c:pt idx="2688">
                  <c:v>0</c:v>
                </c:pt>
                <c:pt idx="2689">
                  <c:v>0</c:v>
                </c:pt>
                <c:pt idx="2690">
                  <c:v>0</c:v>
                </c:pt>
                <c:pt idx="2691">
                  <c:v>0</c:v>
                </c:pt>
                <c:pt idx="2692">
                  <c:v>0</c:v>
                </c:pt>
                <c:pt idx="2693">
                  <c:v>0</c:v>
                </c:pt>
                <c:pt idx="2694">
                  <c:v>0</c:v>
                </c:pt>
                <c:pt idx="2695">
                  <c:v>0</c:v>
                </c:pt>
                <c:pt idx="2696">
                  <c:v>0</c:v>
                </c:pt>
                <c:pt idx="2697">
                  <c:v>0</c:v>
                </c:pt>
                <c:pt idx="2698">
                  <c:v>0</c:v>
                </c:pt>
                <c:pt idx="2699">
                  <c:v>0</c:v>
                </c:pt>
                <c:pt idx="2700">
                  <c:v>0</c:v>
                </c:pt>
                <c:pt idx="2701">
                  <c:v>0</c:v>
                </c:pt>
                <c:pt idx="2702">
                  <c:v>0</c:v>
                </c:pt>
                <c:pt idx="2703">
                  <c:v>0</c:v>
                </c:pt>
                <c:pt idx="2704">
                  <c:v>0</c:v>
                </c:pt>
                <c:pt idx="2705">
                  <c:v>0</c:v>
                </c:pt>
                <c:pt idx="2706">
                  <c:v>0</c:v>
                </c:pt>
                <c:pt idx="2707">
                  <c:v>0</c:v>
                </c:pt>
                <c:pt idx="2708">
                  <c:v>0</c:v>
                </c:pt>
                <c:pt idx="2709">
                  <c:v>0</c:v>
                </c:pt>
                <c:pt idx="2710">
                  <c:v>0</c:v>
                </c:pt>
                <c:pt idx="2711">
                  <c:v>0</c:v>
                </c:pt>
                <c:pt idx="2712">
                  <c:v>0</c:v>
                </c:pt>
                <c:pt idx="2713">
                  <c:v>0</c:v>
                </c:pt>
                <c:pt idx="2714">
                  <c:v>0</c:v>
                </c:pt>
                <c:pt idx="2715">
                  <c:v>0</c:v>
                </c:pt>
                <c:pt idx="2716">
                  <c:v>0</c:v>
                </c:pt>
                <c:pt idx="2717">
                  <c:v>0</c:v>
                </c:pt>
                <c:pt idx="2718">
                  <c:v>0</c:v>
                </c:pt>
                <c:pt idx="2719">
                  <c:v>0</c:v>
                </c:pt>
                <c:pt idx="2720">
                  <c:v>0</c:v>
                </c:pt>
                <c:pt idx="2721">
                  <c:v>0</c:v>
                </c:pt>
                <c:pt idx="2722">
                  <c:v>0</c:v>
                </c:pt>
                <c:pt idx="2723">
                  <c:v>0</c:v>
                </c:pt>
                <c:pt idx="2724">
                  <c:v>0</c:v>
                </c:pt>
                <c:pt idx="2725">
                  <c:v>0</c:v>
                </c:pt>
                <c:pt idx="2726">
                  <c:v>0</c:v>
                </c:pt>
                <c:pt idx="2727">
                  <c:v>0</c:v>
                </c:pt>
                <c:pt idx="2728">
                  <c:v>0</c:v>
                </c:pt>
                <c:pt idx="2729">
                  <c:v>0</c:v>
                </c:pt>
                <c:pt idx="2730">
                  <c:v>0</c:v>
                </c:pt>
                <c:pt idx="2731">
                  <c:v>0</c:v>
                </c:pt>
                <c:pt idx="2732">
                  <c:v>0</c:v>
                </c:pt>
                <c:pt idx="2733">
                  <c:v>0</c:v>
                </c:pt>
                <c:pt idx="2734">
                  <c:v>0</c:v>
                </c:pt>
                <c:pt idx="2735">
                  <c:v>0</c:v>
                </c:pt>
                <c:pt idx="2736">
                  <c:v>0</c:v>
                </c:pt>
                <c:pt idx="2737">
                  <c:v>0</c:v>
                </c:pt>
                <c:pt idx="2738">
                  <c:v>0</c:v>
                </c:pt>
                <c:pt idx="2739">
                  <c:v>0</c:v>
                </c:pt>
                <c:pt idx="2740">
                  <c:v>0</c:v>
                </c:pt>
                <c:pt idx="2741">
                  <c:v>0</c:v>
                </c:pt>
                <c:pt idx="2742">
                  <c:v>0</c:v>
                </c:pt>
                <c:pt idx="2743">
                  <c:v>0</c:v>
                </c:pt>
                <c:pt idx="2744">
                  <c:v>0</c:v>
                </c:pt>
                <c:pt idx="2745">
                  <c:v>0</c:v>
                </c:pt>
                <c:pt idx="2746">
                  <c:v>0</c:v>
                </c:pt>
                <c:pt idx="2747">
                  <c:v>0</c:v>
                </c:pt>
                <c:pt idx="2748">
                  <c:v>0</c:v>
                </c:pt>
                <c:pt idx="2749">
                  <c:v>0</c:v>
                </c:pt>
                <c:pt idx="2750">
                  <c:v>0</c:v>
                </c:pt>
                <c:pt idx="2751">
                  <c:v>0</c:v>
                </c:pt>
                <c:pt idx="2752">
                  <c:v>0</c:v>
                </c:pt>
                <c:pt idx="2753">
                  <c:v>0</c:v>
                </c:pt>
                <c:pt idx="2754">
                  <c:v>0</c:v>
                </c:pt>
                <c:pt idx="2755">
                  <c:v>0</c:v>
                </c:pt>
                <c:pt idx="2756">
                  <c:v>0</c:v>
                </c:pt>
                <c:pt idx="2757">
                  <c:v>0</c:v>
                </c:pt>
                <c:pt idx="2758">
                  <c:v>0</c:v>
                </c:pt>
                <c:pt idx="2759">
                  <c:v>0</c:v>
                </c:pt>
                <c:pt idx="2760">
                  <c:v>0</c:v>
                </c:pt>
                <c:pt idx="2761">
                  <c:v>0</c:v>
                </c:pt>
                <c:pt idx="2762">
                  <c:v>0</c:v>
                </c:pt>
                <c:pt idx="2763">
                  <c:v>0</c:v>
                </c:pt>
                <c:pt idx="2764">
                  <c:v>0</c:v>
                </c:pt>
                <c:pt idx="2765">
                  <c:v>0</c:v>
                </c:pt>
                <c:pt idx="2766">
                  <c:v>0</c:v>
                </c:pt>
                <c:pt idx="2767">
                  <c:v>0</c:v>
                </c:pt>
                <c:pt idx="2768">
                  <c:v>0</c:v>
                </c:pt>
                <c:pt idx="2769">
                  <c:v>0</c:v>
                </c:pt>
                <c:pt idx="2770">
                  <c:v>0</c:v>
                </c:pt>
                <c:pt idx="2771">
                  <c:v>0</c:v>
                </c:pt>
                <c:pt idx="2772">
                  <c:v>0</c:v>
                </c:pt>
                <c:pt idx="2773">
                  <c:v>0</c:v>
                </c:pt>
                <c:pt idx="2774">
                  <c:v>0</c:v>
                </c:pt>
                <c:pt idx="2775">
                  <c:v>0</c:v>
                </c:pt>
                <c:pt idx="2776">
                  <c:v>0</c:v>
                </c:pt>
                <c:pt idx="2777">
                  <c:v>0</c:v>
                </c:pt>
                <c:pt idx="2778">
                  <c:v>0</c:v>
                </c:pt>
                <c:pt idx="2779">
                  <c:v>0</c:v>
                </c:pt>
                <c:pt idx="2780">
                  <c:v>0</c:v>
                </c:pt>
                <c:pt idx="2781">
                  <c:v>0</c:v>
                </c:pt>
                <c:pt idx="2782">
                  <c:v>0</c:v>
                </c:pt>
                <c:pt idx="2783">
                  <c:v>0</c:v>
                </c:pt>
                <c:pt idx="2784">
                  <c:v>0</c:v>
                </c:pt>
                <c:pt idx="2785">
                  <c:v>0</c:v>
                </c:pt>
                <c:pt idx="2786">
                  <c:v>0</c:v>
                </c:pt>
                <c:pt idx="2787">
                  <c:v>0</c:v>
                </c:pt>
                <c:pt idx="2788">
                  <c:v>0</c:v>
                </c:pt>
                <c:pt idx="2789">
                  <c:v>0</c:v>
                </c:pt>
                <c:pt idx="2790">
                  <c:v>0</c:v>
                </c:pt>
                <c:pt idx="2791">
                  <c:v>0</c:v>
                </c:pt>
                <c:pt idx="2792">
                  <c:v>0</c:v>
                </c:pt>
                <c:pt idx="2793">
                  <c:v>0</c:v>
                </c:pt>
                <c:pt idx="2794">
                  <c:v>0</c:v>
                </c:pt>
                <c:pt idx="2795">
                  <c:v>0</c:v>
                </c:pt>
                <c:pt idx="2796">
                  <c:v>0</c:v>
                </c:pt>
                <c:pt idx="2797">
                  <c:v>0</c:v>
                </c:pt>
                <c:pt idx="2798">
                  <c:v>0</c:v>
                </c:pt>
                <c:pt idx="2799">
                  <c:v>0</c:v>
                </c:pt>
                <c:pt idx="2800">
                  <c:v>0</c:v>
                </c:pt>
                <c:pt idx="2801">
                  <c:v>0</c:v>
                </c:pt>
                <c:pt idx="2802">
                  <c:v>0</c:v>
                </c:pt>
                <c:pt idx="2803">
                  <c:v>0</c:v>
                </c:pt>
                <c:pt idx="2804">
                  <c:v>0</c:v>
                </c:pt>
                <c:pt idx="2805">
                  <c:v>0</c:v>
                </c:pt>
                <c:pt idx="2806">
                  <c:v>0</c:v>
                </c:pt>
                <c:pt idx="2807">
                  <c:v>0</c:v>
                </c:pt>
                <c:pt idx="2808">
                  <c:v>0</c:v>
                </c:pt>
                <c:pt idx="2809">
                  <c:v>0</c:v>
                </c:pt>
                <c:pt idx="2810">
                  <c:v>0</c:v>
                </c:pt>
                <c:pt idx="2811">
                  <c:v>0</c:v>
                </c:pt>
                <c:pt idx="2812">
                  <c:v>0</c:v>
                </c:pt>
                <c:pt idx="2813">
                  <c:v>0</c:v>
                </c:pt>
                <c:pt idx="2814">
                  <c:v>0</c:v>
                </c:pt>
                <c:pt idx="2815">
                  <c:v>0</c:v>
                </c:pt>
                <c:pt idx="2816">
                  <c:v>0</c:v>
                </c:pt>
                <c:pt idx="2817">
                  <c:v>0</c:v>
                </c:pt>
                <c:pt idx="2818">
                  <c:v>0</c:v>
                </c:pt>
                <c:pt idx="2819">
                  <c:v>0</c:v>
                </c:pt>
                <c:pt idx="2820">
                  <c:v>0</c:v>
                </c:pt>
                <c:pt idx="2821">
                  <c:v>0</c:v>
                </c:pt>
                <c:pt idx="2822">
                  <c:v>0</c:v>
                </c:pt>
                <c:pt idx="2823">
                  <c:v>0</c:v>
                </c:pt>
                <c:pt idx="2824">
                  <c:v>0</c:v>
                </c:pt>
                <c:pt idx="2825">
                  <c:v>0</c:v>
                </c:pt>
                <c:pt idx="2826">
                  <c:v>0</c:v>
                </c:pt>
                <c:pt idx="2827">
                  <c:v>0</c:v>
                </c:pt>
                <c:pt idx="2828">
                  <c:v>0</c:v>
                </c:pt>
                <c:pt idx="2829">
                  <c:v>0</c:v>
                </c:pt>
                <c:pt idx="2830">
                  <c:v>0</c:v>
                </c:pt>
                <c:pt idx="2831">
                  <c:v>0</c:v>
                </c:pt>
                <c:pt idx="2832">
                  <c:v>0</c:v>
                </c:pt>
                <c:pt idx="2833">
                  <c:v>0</c:v>
                </c:pt>
                <c:pt idx="2834">
                  <c:v>0</c:v>
                </c:pt>
                <c:pt idx="2835">
                  <c:v>0</c:v>
                </c:pt>
                <c:pt idx="2836">
                  <c:v>0</c:v>
                </c:pt>
                <c:pt idx="2837">
                  <c:v>0</c:v>
                </c:pt>
                <c:pt idx="2838">
                  <c:v>0</c:v>
                </c:pt>
                <c:pt idx="2839">
                  <c:v>0</c:v>
                </c:pt>
                <c:pt idx="2840">
                  <c:v>0</c:v>
                </c:pt>
                <c:pt idx="2841">
                  <c:v>0</c:v>
                </c:pt>
                <c:pt idx="2842">
                  <c:v>0</c:v>
                </c:pt>
                <c:pt idx="2843">
                  <c:v>0</c:v>
                </c:pt>
                <c:pt idx="2844">
                  <c:v>0</c:v>
                </c:pt>
                <c:pt idx="2845">
                  <c:v>0</c:v>
                </c:pt>
                <c:pt idx="2846">
                  <c:v>0</c:v>
                </c:pt>
                <c:pt idx="2847">
                  <c:v>0</c:v>
                </c:pt>
                <c:pt idx="2848">
                  <c:v>0</c:v>
                </c:pt>
                <c:pt idx="2849">
                  <c:v>0</c:v>
                </c:pt>
                <c:pt idx="2850">
                  <c:v>0</c:v>
                </c:pt>
                <c:pt idx="2851">
                  <c:v>0</c:v>
                </c:pt>
                <c:pt idx="2852">
                  <c:v>0</c:v>
                </c:pt>
                <c:pt idx="2853">
                  <c:v>0</c:v>
                </c:pt>
                <c:pt idx="2854">
                  <c:v>0</c:v>
                </c:pt>
                <c:pt idx="2855">
                  <c:v>0</c:v>
                </c:pt>
                <c:pt idx="2856">
                  <c:v>0</c:v>
                </c:pt>
                <c:pt idx="2857">
                  <c:v>0</c:v>
                </c:pt>
                <c:pt idx="2858">
                  <c:v>0</c:v>
                </c:pt>
                <c:pt idx="2859">
                  <c:v>0</c:v>
                </c:pt>
                <c:pt idx="2860">
                  <c:v>0</c:v>
                </c:pt>
                <c:pt idx="2861">
                  <c:v>0</c:v>
                </c:pt>
                <c:pt idx="2862">
                  <c:v>0</c:v>
                </c:pt>
                <c:pt idx="2863">
                  <c:v>0</c:v>
                </c:pt>
                <c:pt idx="2864">
                  <c:v>0</c:v>
                </c:pt>
                <c:pt idx="2865">
                  <c:v>0</c:v>
                </c:pt>
                <c:pt idx="2866">
                  <c:v>0</c:v>
                </c:pt>
                <c:pt idx="2867">
                  <c:v>0</c:v>
                </c:pt>
                <c:pt idx="2868">
                  <c:v>0</c:v>
                </c:pt>
                <c:pt idx="2869">
                  <c:v>0</c:v>
                </c:pt>
                <c:pt idx="2870">
                  <c:v>0</c:v>
                </c:pt>
                <c:pt idx="2871">
                  <c:v>0</c:v>
                </c:pt>
                <c:pt idx="2872">
                  <c:v>0</c:v>
                </c:pt>
                <c:pt idx="2873">
                  <c:v>0</c:v>
                </c:pt>
                <c:pt idx="2874">
                  <c:v>0</c:v>
                </c:pt>
                <c:pt idx="2875">
                  <c:v>0</c:v>
                </c:pt>
                <c:pt idx="2876">
                  <c:v>0</c:v>
                </c:pt>
                <c:pt idx="2877">
                  <c:v>0</c:v>
                </c:pt>
                <c:pt idx="2878">
                  <c:v>0</c:v>
                </c:pt>
                <c:pt idx="2879">
                  <c:v>0</c:v>
                </c:pt>
                <c:pt idx="2880">
                  <c:v>0</c:v>
                </c:pt>
                <c:pt idx="2881">
                  <c:v>0</c:v>
                </c:pt>
                <c:pt idx="2882">
                  <c:v>0</c:v>
                </c:pt>
                <c:pt idx="2883">
                  <c:v>0</c:v>
                </c:pt>
                <c:pt idx="2884">
                  <c:v>0</c:v>
                </c:pt>
                <c:pt idx="2885">
                  <c:v>0</c:v>
                </c:pt>
                <c:pt idx="2886">
                  <c:v>0</c:v>
                </c:pt>
                <c:pt idx="2887">
                  <c:v>0</c:v>
                </c:pt>
                <c:pt idx="2888">
                  <c:v>0</c:v>
                </c:pt>
                <c:pt idx="2889">
                  <c:v>0</c:v>
                </c:pt>
                <c:pt idx="2890">
                  <c:v>0</c:v>
                </c:pt>
                <c:pt idx="2891">
                  <c:v>0</c:v>
                </c:pt>
                <c:pt idx="2892">
                  <c:v>0</c:v>
                </c:pt>
                <c:pt idx="2893">
                  <c:v>0</c:v>
                </c:pt>
                <c:pt idx="2894">
                  <c:v>0</c:v>
                </c:pt>
                <c:pt idx="2895">
                  <c:v>0</c:v>
                </c:pt>
                <c:pt idx="2896">
                  <c:v>0</c:v>
                </c:pt>
                <c:pt idx="2897">
                  <c:v>0</c:v>
                </c:pt>
                <c:pt idx="2898">
                  <c:v>0</c:v>
                </c:pt>
                <c:pt idx="2899">
                  <c:v>0</c:v>
                </c:pt>
                <c:pt idx="2900">
                  <c:v>0</c:v>
                </c:pt>
                <c:pt idx="2901">
                  <c:v>0</c:v>
                </c:pt>
                <c:pt idx="2902">
                  <c:v>0</c:v>
                </c:pt>
                <c:pt idx="2903">
                  <c:v>0</c:v>
                </c:pt>
                <c:pt idx="2904">
                  <c:v>0</c:v>
                </c:pt>
                <c:pt idx="2905">
                  <c:v>0</c:v>
                </c:pt>
                <c:pt idx="2906">
                  <c:v>0</c:v>
                </c:pt>
                <c:pt idx="2907">
                  <c:v>0</c:v>
                </c:pt>
                <c:pt idx="2908">
                  <c:v>0</c:v>
                </c:pt>
                <c:pt idx="2909">
                  <c:v>0</c:v>
                </c:pt>
                <c:pt idx="2910">
                  <c:v>0</c:v>
                </c:pt>
                <c:pt idx="2911">
                  <c:v>0</c:v>
                </c:pt>
                <c:pt idx="2912">
                  <c:v>0</c:v>
                </c:pt>
                <c:pt idx="2913">
                  <c:v>0</c:v>
                </c:pt>
                <c:pt idx="2914">
                  <c:v>0</c:v>
                </c:pt>
                <c:pt idx="2915">
                  <c:v>0</c:v>
                </c:pt>
                <c:pt idx="2916">
                  <c:v>0</c:v>
                </c:pt>
                <c:pt idx="2917">
                  <c:v>0</c:v>
                </c:pt>
                <c:pt idx="2918">
                  <c:v>0</c:v>
                </c:pt>
                <c:pt idx="2919">
                  <c:v>0</c:v>
                </c:pt>
                <c:pt idx="2920">
                  <c:v>0</c:v>
                </c:pt>
                <c:pt idx="2921">
                  <c:v>0</c:v>
                </c:pt>
                <c:pt idx="2922">
                  <c:v>0</c:v>
                </c:pt>
                <c:pt idx="2923">
                  <c:v>0</c:v>
                </c:pt>
                <c:pt idx="2924">
                  <c:v>0</c:v>
                </c:pt>
                <c:pt idx="2925">
                  <c:v>0</c:v>
                </c:pt>
                <c:pt idx="2926">
                  <c:v>0</c:v>
                </c:pt>
                <c:pt idx="2927">
                  <c:v>0</c:v>
                </c:pt>
                <c:pt idx="2928">
                  <c:v>0</c:v>
                </c:pt>
                <c:pt idx="2929">
                  <c:v>0</c:v>
                </c:pt>
                <c:pt idx="2930">
                  <c:v>0</c:v>
                </c:pt>
                <c:pt idx="2931">
                  <c:v>0</c:v>
                </c:pt>
                <c:pt idx="2932">
                  <c:v>0</c:v>
                </c:pt>
                <c:pt idx="2933">
                  <c:v>0</c:v>
                </c:pt>
                <c:pt idx="2934">
                  <c:v>0</c:v>
                </c:pt>
                <c:pt idx="2935">
                  <c:v>0</c:v>
                </c:pt>
                <c:pt idx="2936">
                  <c:v>0</c:v>
                </c:pt>
                <c:pt idx="2937">
                  <c:v>0</c:v>
                </c:pt>
                <c:pt idx="2938">
                  <c:v>0</c:v>
                </c:pt>
                <c:pt idx="2939">
                  <c:v>0</c:v>
                </c:pt>
                <c:pt idx="2940">
                  <c:v>0</c:v>
                </c:pt>
                <c:pt idx="2941">
                  <c:v>0</c:v>
                </c:pt>
                <c:pt idx="2942">
                  <c:v>0</c:v>
                </c:pt>
                <c:pt idx="2943">
                  <c:v>0</c:v>
                </c:pt>
                <c:pt idx="2944">
                  <c:v>0</c:v>
                </c:pt>
                <c:pt idx="2945">
                  <c:v>0</c:v>
                </c:pt>
                <c:pt idx="2946">
                  <c:v>0</c:v>
                </c:pt>
                <c:pt idx="2947">
                  <c:v>0</c:v>
                </c:pt>
                <c:pt idx="2948">
                  <c:v>0</c:v>
                </c:pt>
                <c:pt idx="2949">
                  <c:v>0</c:v>
                </c:pt>
                <c:pt idx="2950">
                  <c:v>0</c:v>
                </c:pt>
                <c:pt idx="2951">
                  <c:v>0</c:v>
                </c:pt>
                <c:pt idx="2952">
                  <c:v>0</c:v>
                </c:pt>
                <c:pt idx="2953">
                  <c:v>0</c:v>
                </c:pt>
                <c:pt idx="2954">
                  <c:v>0</c:v>
                </c:pt>
                <c:pt idx="2955">
                  <c:v>0</c:v>
                </c:pt>
                <c:pt idx="2956">
                  <c:v>0</c:v>
                </c:pt>
                <c:pt idx="2957">
                  <c:v>0</c:v>
                </c:pt>
                <c:pt idx="2958">
                  <c:v>0</c:v>
                </c:pt>
                <c:pt idx="2959">
                  <c:v>0</c:v>
                </c:pt>
                <c:pt idx="2960">
                  <c:v>0</c:v>
                </c:pt>
                <c:pt idx="2961">
                  <c:v>0</c:v>
                </c:pt>
                <c:pt idx="2962">
                  <c:v>0</c:v>
                </c:pt>
                <c:pt idx="2963">
                  <c:v>0</c:v>
                </c:pt>
                <c:pt idx="2964">
                  <c:v>0</c:v>
                </c:pt>
                <c:pt idx="2965">
                  <c:v>0</c:v>
                </c:pt>
                <c:pt idx="2966">
                  <c:v>0</c:v>
                </c:pt>
                <c:pt idx="2967">
                  <c:v>0</c:v>
                </c:pt>
                <c:pt idx="2968">
                  <c:v>0</c:v>
                </c:pt>
                <c:pt idx="2969">
                  <c:v>0</c:v>
                </c:pt>
                <c:pt idx="2970">
                  <c:v>0</c:v>
                </c:pt>
                <c:pt idx="2971">
                  <c:v>0</c:v>
                </c:pt>
                <c:pt idx="2972">
                  <c:v>0</c:v>
                </c:pt>
                <c:pt idx="2973">
                  <c:v>0</c:v>
                </c:pt>
                <c:pt idx="2974">
                  <c:v>0</c:v>
                </c:pt>
                <c:pt idx="2975">
                  <c:v>0</c:v>
                </c:pt>
                <c:pt idx="2976">
                  <c:v>0</c:v>
                </c:pt>
                <c:pt idx="2977">
                  <c:v>0</c:v>
                </c:pt>
                <c:pt idx="2978">
                  <c:v>0</c:v>
                </c:pt>
                <c:pt idx="2979">
                  <c:v>0</c:v>
                </c:pt>
                <c:pt idx="2980">
                  <c:v>0</c:v>
                </c:pt>
                <c:pt idx="2981">
                  <c:v>0</c:v>
                </c:pt>
                <c:pt idx="2982">
                  <c:v>0</c:v>
                </c:pt>
                <c:pt idx="2983">
                  <c:v>0</c:v>
                </c:pt>
                <c:pt idx="2984">
                  <c:v>0</c:v>
                </c:pt>
                <c:pt idx="2985">
                  <c:v>0</c:v>
                </c:pt>
                <c:pt idx="2986">
                  <c:v>0</c:v>
                </c:pt>
                <c:pt idx="2987">
                  <c:v>0</c:v>
                </c:pt>
                <c:pt idx="2988">
                  <c:v>0</c:v>
                </c:pt>
                <c:pt idx="2989">
                  <c:v>0</c:v>
                </c:pt>
                <c:pt idx="2990">
                  <c:v>0</c:v>
                </c:pt>
                <c:pt idx="2991">
                  <c:v>0</c:v>
                </c:pt>
                <c:pt idx="2992">
                  <c:v>0</c:v>
                </c:pt>
                <c:pt idx="2993">
                  <c:v>0</c:v>
                </c:pt>
                <c:pt idx="2994">
                  <c:v>0</c:v>
                </c:pt>
                <c:pt idx="2995">
                  <c:v>0</c:v>
                </c:pt>
                <c:pt idx="2996">
                  <c:v>0</c:v>
                </c:pt>
                <c:pt idx="2997">
                  <c:v>0</c:v>
                </c:pt>
                <c:pt idx="2998">
                  <c:v>0</c:v>
                </c:pt>
                <c:pt idx="2999">
                  <c:v>0</c:v>
                </c:pt>
                <c:pt idx="3000">
                  <c:v>0</c:v>
                </c:pt>
                <c:pt idx="3001">
                  <c:v>0</c:v>
                </c:pt>
                <c:pt idx="3002">
                  <c:v>0</c:v>
                </c:pt>
                <c:pt idx="3003">
                  <c:v>0</c:v>
                </c:pt>
                <c:pt idx="3004">
                  <c:v>0</c:v>
                </c:pt>
                <c:pt idx="3005">
                  <c:v>0</c:v>
                </c:pt>
                <c:pt idx="3006">
                  <c:v>0</c:v>
                </c:pt>
                <c:pt idx="3007">
                  <c:v>0</c:v>
                </c:pt>
                <c:pt idx="3008">
                  <c:v>0</c:v>
                </c:pt>
                <c:pt idx="3009">
                  <c:v>0</c:v>
                </c:pt>
                <c:pt idx="3010">
                  <c:v>0</c:v>
                </c:pt>
                <c:pt idx="3011">
                  <c:v>0</c:v>
                </c:pt>
                <c:pt idx="3012">
                  <c:v>0</c:v>
                </c:pt>
                <c:pt idx="3013">
                  <c:v>0</c:v>
                </c:pt>
                <c:pt idx="3014">
                  <c:v>0</c:v>
                </c:pt>
                <c:pt idx="3015">
                  <c:v>0</c:v>
                </c:pt>
                <c:pt idx="3016">
                  <c:v>0</c:v>
                </c:pt>
                <c:pt idx="3017">
                  <c:v>0</c:v>
                </c:pt>
                <c:pt idx="3018">
                  <c:v>0</c:v>
                </c:pt>
                <c:pt idx="3019">
                  <c:v>0</c:v>
                </c:pt>
                <c:pt idx="3020">
                  <c:v>0</c:v>
                </c:pt>
                <c:pt idx="3021">
                  <c:v>0</c:v>
                </c:pt>
                <c:pt idx="3022">
                  <c:v>0</c:v>
                </c:pt>
                <c:pt idx="3023">
                  <c:v>0</c:v>
                </c:pt>
                <c:pt idx="3024">
                  <c:v>0</c:v>
                </c:pt>
                <c:pt idx="3025">
                  <c:v>0</c:v>
                </c:pt>
                <c:pt idx="3026">
                  <c:v>0</c:v>
                </c:pt>
                <c:pt idx="3027">
                  <c:v>0</c:v>
                </c:pt>
                <c:pt idx="3028">
                  <c:v>0</c:v>
                </c:pt>
                <c:pt idx="3029">
                  <c:v>0</c:v>
                </c:pt>
                <c:pt idx="3030">
                  <c:v>0</c:v>
                </c:pt>
                <c:pt idx="3031">
                  <c:v>0</c:v>
                </c:pt>
                <c:pt idx="3032">
                  <c:v>0</c:v>
                </c:pt>
                <c:pt idx="3033">
                  <c:v>0</c:v>
                </c:pt>
                <c:pt idx="3034">
                  <c:v>0</c:v>
                </c:pt>
                <c:pt idx="3035">
                  <c:v>0</c:v>
                </c:pt>
                <c:pt idx="3036">
                  <c:v>0</c:v>
                </c:pt>
                <c:pt idx="3037">
                  <c:v>0</c:v>
                </c:pt>
                <c:pt idx="3038">
                  <c:v>0</c:v>
                </c:pt>
                <c:pt idx="3039">
                  <c:v>0</c:v>
                </c:pt>
                <c:pt idx="3040">
                  <c:v>0</c:v>
                </c:pt>
                <c:pt idx="3041">
                  <c:v>0</c:v>
                </c:pt>
                <c:pt idx="3042">
                  <c:v>0</c:v>
                </c:pt>
                <c:pt idx="3043">
                  <c:v>0</c:v>
                </c:pt>
                <c:pt idx="3044">
                  <c:v>0</c:v>
                </c:pt>
                <c:pt idx="3045">
                  <c:v>0</c:v>
                </c:pt>
                <c:pt idx="3046">
                  <c:v>0</c:v>
                </c:pt>
                <c:pt idx="3047">
                  <c:v>0</c:v>
                </c:pt>
                <c:pt idx="3048">
                  <c:v>0</c:v>
                </c:pt>
                <c:pt idx="3049">
                  <c:v>0</c:v>
                </c:pt>
                <c:pt idx="3050">
                  <c:v>0</c:v>
                </c:pt>
                <c:pt idx="3051">
                  <c:v>0</c:v>
                </c:pt>
                <c:pt idx="3052">
                  <c:v>0</c:v>
                </c:pt>
                <c:pt idx="3053">
                  <c:v>0</c:v>
                </c:pt>
                <c:pt idx="3054">
                  <c:v>0</c:v>
                </c:pt>
                <c:pt idx="3055">
                  <c:v>0</c:v>
                </c:pt>
                <c:pt idx="3056">
                  <c:v>0</c:v>
                </c:pt>
                <c:pt idx="3057">
                  <c:v>0</c:v>
                </c:pt>
                <c:pt idx="3058">
                  <c:v>0</c:v>
                </c:pt>
                <c:pt idx="3059">
                  <c:v>0</c:v>
                </c:pt>
                <c:pt idx="3060">
                  <c:v>0</c:v>
                </c:pt>
                <c:pt idx="3061">
                  <c:v>0</c:v>
                </c:pt>
                <c:pt idx="3062">
                  <c:v>0</c:v>
                </c:pt>
                <c:pt idx="3063">
                  <c:v>0</c:v>
                </c:pt>
                <c:pt idx="3064">
                  <c:v>0</c:v>
                </c:pt>
                <c:pt idx="3065">
                  <c:v>0</c:v>
                </c:pt>
                <c:pt idx="3066">
                  <c:v>0</c:v>
                </c:pt>
                <c:pt idx="3067">
                  <c:v>0</c:v>
                </c:pt>
                <c:pt idx="3068">
                  <c:v>0</c:v>
                </c:pt>
                <c:pt idx="3069">
                  <c:v>0</c:v>
                </c:pt>
                <c:pt idx="3070">
                  <c:v>0</c:v>
                </c:pt>
                <c:pt idx="3071">
                  <c:v>0</c:v>
                </c:pt>
                <c:pt idx="3072">
                  <c:v>0</c:v>
                </c:pt>
                <c:pt idx="3073">
                  <c:v>0</c:v>
                </c:pt>
                <c:pt idx="3074">
                  <c:v>0</c:v>
                </c:pt>
                <c:pt idx="3075">
                  <c:v>0</c:v>
                </c:pt>
                <c:pt idx="3076">
                  <c:v>0</c:v>
                </c:pt>
                <c:pt idx="3077">
                  <c:v>0</c:v>
                </c:pt>
                <c:pt idx="3078">
                  <c:v>0</c:v>
                </c:pt>
                <c:pt idx="3079">
                  <c:v>0</c:v>
                </c:pt>
                <c:pt idx="3080">
                  <c:v>0</c:v>
                </c:pt>
                <c:pt idx="3081">
                  <c:v>0</c:v>
                </c:pt>
                <c:pt idx="3082">
                  <c:v>0</c:v>
                </c:pt>
                <c:pt idx="3083">
                  <c:v>0</c:v>
                </c:pt>
                <c:pt idx="3084">
                  <c:v>0</c:v>
                </c:pt>
                <c:pt idx="3085">
                  <c:v>0</c:v>
                </c:pt>
                <c:pt idx="3086">
                  <c:v>0</c:v>
                </c:pt>
                <c:pt idx="3087">
                  <c:v>0</c:v>
                </c:pt>
                <c:pt idx="3088">
                  <c:v>0</c:v>
                </c:pt>
                <c:pt idx="3089">
                  <c:v>0</c:v>
                </c:pt>
                <c:pt idx="3090">
                  <c:v>0</c:v>
                </c:pt>
                <c:pt idx="3091">
                  <c:v>0</c:v>
                </c:pt>
                <c:pt idx="3092">
                  <c:v>0</c:v>
                </c:pt>
                <c:pt idx="3093">
                  <c:v>0</c:v>
                </c:pt>
                <c:pt idx="3094">
                  <c:v>0</c:v>
                </c:pt>
                <c:pt idx="3095">
                  <c:v>0</c:v>
                </c:pt>
                <c:pt idx="3096">
                  <c:v>0</c:v>
                </c:pt>
                <c:pt idx="3097">
                  <c:v>0</c:v>
                </c:pt>
                <c:pt idx="3098">
                  <c:v>0</c:v>
                </c:pt>
                <c:pt idx="3099">
                  <c:v>0</c:v>
                </c:pt>
                <c:pt idx="3100">
                  <c:v>0</c:v>
                </c:pt>
                <c:pt idx="3101">
                  <c:v>0</c:v>
                </c:pt>
                <c:pt idx="3102">
                  <c:v>0</c:v>
                </c:pt>
                <c:pt idx="3103">
                  <c:v>0</c:v>
                </c:pt>
                <c:pt idx="3104">
                  <c:v>0</c:v>
                </c:pt>
                <c:pt idx="3105">
                  <c:v>0</c:v>
                </c:pt>
                <c:pt idx="3106">
                  <c:v>0</c:v>
                </c:pt>
                <c:pt idx="3107">
                  <c:v>0</c:v>
                </c:pt>
                <c:pt idx="3108">
                  <c:v>0</c:v>
                </c:pt>
                <c:pt idx="3109">
                  <c:v>0</c:v>
                </c:pt>
                <c:pt idx="3110">
                  <c:v>0</c:v>
                </c:pt>
                <c:pt idx="3111">
                  <c:v>0</c:v>
                </c:pt>
                <c:pt idx="3112">
                  <c:v>0</c:v>
                </c:pt>
                <c:pt idx="3113">
                  <c:v>0</c:v>
                </c:pt>
                <c:pt idx="3114">
                  <c:v>0</c:v>
                </c:pt>
                <c:pt idx="3115">
                  <c:v>0</c:v>
                </c:pt>
                <c:pt idx="3116">
                  <c:v>0</c:v>
                </c:pt>
                <c:pt idx="3117">
                  <c:v>0</c:v>
                </c:pt>
                <c:pt idx="3118">
                  <c:v>0</c:v>
                </c:pt>
                <c:pt idx="3119">
                  <c:v>0</c:v>
                </c:pt>
                <c:pt idx="3120">
                  <c:v>0</c:v>
                </c:pt>
                <c:pt idx="3121">
                  <c:v>0</c:v>
                </c:pt>
                <c:pt idx="3122">
                  <c:v>0</c:v>
                </c:pt>
                <c:pt idx="3123">
                  <c:v>0</c:v>
                </c:pt>
                <c:pt idx="3124">
                  <c:v>0</c:v>
                </c:pt>
                <c:pt idx="3125">
                  <c:v>0</c:v>
                </c:pt>
                <c:pt idx="3126">
                  <c:v>0</c:v>
                </c:pt>
                <c:pt idx="3127">
                  <c:v>0</c:v>
                </c:pt>
                <c:pt idx="3128">
                  <c:v>0</c:v>
                </c:pt>
                <c:pt idx="3129">
                  <c:v>0</c:v>
                </c:pt>
                <c:pt idx="3130">
                  <c:v>0</c:v>
                </c:pt>
                <c:pt idx="3131">
                  <c:v>0</c:v>
                </c:pt>
                <c:pt idx="3132">
                  <c:v>0</c:v>
                </c:pt>
                <c:pt idx="3133">
                  <c:v>0</c:v>
                </c:pt>
                <c:pt idx="3134">
                  <c:v>0</c:v>
                </c:pt>
                <c:pt idx="3135">
                  <c:v>0</c:v>
                </c:pt>
                <c:pt idx="3136">
                  <c:v>0</c:v>
                </c:pt>
                <c:pt idx="3137">
                  <c:v>0</c:v>
                </c:pt>
                <c:pt idx="3138">
                  <c:v>0</c:v>
                </c:pt>
                <c:pt idx="3139">
                  <c:v>0</c:v>
                </c:pt>
                <c:pt idx="3140">
                  <c:v>0</c:v>
                </c:pt>
                <c:pt idx="3141">
                  <c:v>0</c:v>
                </c:pt>
                <c:pt idx="3142">
                  <c:v>0</c:v>
                </c:pt>
                <c:pt idx="3143">
                  <c:v>0</c:v>
                </c:pt>
                <c:pt idx="3144">
                  <c:v>0</c:v>
                </c:pt>
                <c:pt idx="3145">
                  <c:v>0</c:v>
                </c:pt>
                <c:pt idx="3146">
                  <c:v>0</c:v>
                </c:pt>
                <c:pt idx="3147">
                  <c:v>0</c:v>
                </c:pt>
                <c:pt idx="3148">
                  <c:v>0</c:v>
                </c:pt>
                <c:pt idx="3149">
                  <c:v>0</c:v>
                </c:pt>
                <c:pt idx="3150">
                  <c:v>0</c:v>
                </c:pt>
                <c:pt idx="3151">
                  <c:v>0</c:v>
                </c:pt>
                <c:pt idx="3152">
                  <c:v>0</c:v>
                </c:pt>
                <c:pt idx="3153">
                  <c:v>0</c:v>
                </c:pt>
                <c:pt idx="3154">
                  <c:v>0</c:v>
                </c:pt>
                <c:pt idx="3155">
                  <c:v>0</c:v>
                </c:pt>
                <c:pt idx="3156">
                  <c:v>0</c:v>
                </c:pt>
                <c:pt idx="3157">
                  <c:v>0</c:v>
                </c:pt>
                <c:pt idx="3158">
                  <c:v>0</c:v>
                </c:pt>
                <c:pt idx="3159">
                  <c:v>0</c:v>
                </c:pt>
                <c:pt idx="3160">
                  <c:v>0</c:v>
                </c:pt>
                <c:pt idx="3161">
                  <c:v>0</c:v>
                </c:pt>
                <c:pt idx="3162">
                  <c:v>0</c:v>
                </c:pt>
                <c:pt idx="3163">
                  <c:v>0</c:v>
                </c:pt>
                <c:pt idx="3164">
                  <c:v>0</c:v>
                </c:pt>
                <c:pt idx="3165">
                  <c:v>0</c:v>
                </c:pt>
                <c:pt idx="3166">
                  <c:v>0</c:v>
                </c:pt>
                <c:pt idx="3167">
                  <c:v>0</c:v>
                </c:pt>
                <c:pt idx="3168">
                  <c:v>0</c:v>
                </c:pt>
                <c:pt idx="3169">
                  <c:v>0</c:v>
                </c:pt>
                <c:pt idx="3170">
                  <c:v>0</c:v>
                </c:pt>
                <c:pt idx="3171">
                  <c:v>0</c:v>
                </c:pt>
                <c:pt idx="3172">
                  <c:v>0</c:v>
                </c:pt>
                <c:pt idx="3173">
                  <c:v>0</c:v>
                </c:pt>
                <c:pt idx="3174">
                  <c:v>0</c:v>
                </c:pt>
                <c:pt idx="3175">
                  <c:v>0</c:v>
                </c:pt>
                <c:pt idx="3176">
                  <c:v>0</c:v>
                </c:pt>
                <c:pt idx="3177">
                  <c:v>0</c:v>
                </c:pt>
                <c:pt idx="3178">
                  <c:v>0</c:v>
                </c:pt>
                <c:pt idx="3179">
                  <c:v>0</c:v>
                </c:pt>
                <c:pt idx="3180">
                  <c:v>0</c:v>
                </c:pt>
                <c:pt idx="3181">
                  <c:v>0</c:v>
                </c:pt>
                <c:pt idx="3182">
                  <c:v>0</c:v>
                </c:pt>
                <c:pt idx="3183">
                  <c:v>0</c:v>
                </c:pt>
                <c:pt idx="3184">
                  <c:v>0</c:v>
                </c:pt>
                <c:pt idx="3185">
                  <c:v>0</c:v>
                </c:pt>
                <c:pt idx="3186">
                  <c:v>0</c:v>
                </c:pt>
                <c:pt idx="3187">
                  <c:v>0</c:v>
                </c:pt>
                <c:pt idx="3188">
                  <c:v>0</c:v>
                </c:pt>
                <c:pt idx="3189">
                  <c:v>0</c:v>
                </c:pt>
                <c:pt idx="3190">
                  <c:v>0</c:v>
                </c:pt>
                <c:pt idx="3191">
                  <c:v>0</c:v>
                </c:pt>
                <c:pt idx="3192">
                  <c:v>0</c:v>
                </c:pt>
                <c:pt idx="3193">
                  <c:v>0</c:v>
                </c:pt>
                <c:pt idx="3194">
                  <c:v>0</c:v>
                </c:pt>
                <c:pt idx="3195">
                  <c:v>0</c:v>
                </c:pt>
                <c:pt idx="3196">
                  <c:v>0</c:v>
                </c:pt>
                <c:pt idx="3197">
                  <c:v>0</c:v>
                </c:pt>
                <c:pt idx="3198">
                  <c:v>0</c:v>
                </c:pt>
                <c:pt idx="3199">
                  <c:v>0</c:v>
                </c:pt>
                <c:pt idx="3200">
                  <c:v>0</c:v>
                </c:pt>
                <c:pt idx="3201">
                  <c:v>0</c:v>
                </c:pt>
                <c:pt idx="3202">
                  <c:v>0</c:v>
                </c:pt>
                <c:pt idx="3203">
                  <c:v>0</c:v>
                </c:pt>
                <c:pt idx="3204">
                  <c:v>0</c:v>
                </c:pt>
                <c:pt idx="3205">
                  <c:v>0</c:v>
                </c:pt>
                <c:pt idx="3206">
                  <c:v>0</c:v>
                </c:pt>
                <c:pt idx="3207">
                  <c:v>0</c:v>
                </c:pt>
                <c:pt idx="3208">
                  <c:v>0</c:v>
                </c:pt>
                <c:pt idx="3209">
                  <c:v>0</c:v>
                </c:pt>
                <c:pt idx="3210">
                  <c:v>0</c:v>
                </c:pt>
                <c:pt idx="3211">
                  <c:v>0</c:v>
                </c:pt>
                <c:pt idx="3212">
                  <c:v>0</c:v>
                </c:pt>
                <c:pt idx="3213">
                  <c:v>0</c:v>
                </c:pt>
                <c:pt idx="3214">
                  <c:v>0</c:v>
                </c:pt>
                <c:pt idx="3215">
                  <c:v>0</c:v>
                </c:pt>
                <c:pt idx="3216">
                  <c:v>0</c:v>
                </c:pt>
                <c:pt idx="3217">
                  <c:v>0</c:v>
                </c:pt>
                <c:pt idx="3218">
                  <c:v>0</c:v>
                </c:pt>
                <c:pt idx="3219">
                  <c:v>0</c:v>
                </c:pt>
                <c:pt idx="3220">
                  <c:v>0</c:v>
                </c:pt>
                <c:pt idx="3221">
                  <c:v>0</c:v>
                </c:pt>
                <c:pt idx="3222">
                  <c:v>0</c:v>
                </c:pt>
                <c:pt idx="3223">
                  <c:v>0</c:v>
                </c:pt>
                <c:pt idx="3224">
                  <c:v>0</c:v>
                </c:pt>
                <c:pt idx="3225">
                  <c:v>0</c:v>
                </c:pt>
                <c:pt idx="3226">
                  <c:v>0</c:v>
                </c:pt>
                <c:pt idx="3227">
                  <c:v>0</c:v>
                </c:pt>
                <c:pt idx="3228">
                  <c:v>0</c:v>
                </c:pt>
                <c:pt idx="3229">
                  <c:v>0</c:v>
                </c:pt>
                <c:pt idx="3230">
                  <c:v>0</c:v>
                </c:pt>
                <c:pt idx="3231">
                  <c:v>0</c:v>
                </c:pt>
                <c:pt idx="3232">
                  <c:v>0</c:v>
                </c:pt>
                <c:pt idx="3233">
                  <c:v>0</c:v>
                </c:pt>
                <c:pt idx="3234">
                  <c:v>0</c:v>
                </c:pt>
                <c:pt idx="3235">
                  <c:v>0</c:v>
                </c:pt>
                <c:pt idx="3236">
                  <c:v>0</c:v>
                </c:pt>
                <c:pt idx="3237">
                  <c:v>0</c:v>
                </c:pt>
                <c:pt idx="3238">
                  <c:v>0</c:v>
                </c:pt>
                <c:pt idx="3239">
                  <c:v>0</c:v>
                </c:pt>
                <c:pt idx="3240">
                  <c:v>0</c:v>
                </c:pt>
                <c:pt idx="3241">
                  <c:v>0</c:v>
                </c:pt>
                <c:pt idx="3242">
                  <c:v>0</c:v>
                </c:pt>
                <c:pt idx="3243">
                  <c:v>0</c:v>
                </c:pt>
                <c:pt idx="3244">
                  <c:v>0</c:v>
                </c:pt>
                <c:pt idx="3245">
                  <c:v>0</c:v>
                </c:pt>
                <c:pt idx="3246">
                  <c:v>0</c:v>
                </c:pt>
                <c:pt idx="3247">
                  <c:v>0</c:v>
                </c:pt>
                <c:pt idx="3248">
                  <c:v>0</c:v>
                </c:pt>
                <c:pt idx="3249">
                  <c:v>0</c:v>
                </c:pt>
                <c:pt idx="3250">
                  <c:v>0</c:v>
                </c:pt>
                <c:pt idx="3251">
                  <c:v>0</c:v>
                </c:pt>
                <c:pt idx="3252">
                  <c:v>0</c:v>
                </c:pt>
                <c:pt idx="3253">
                  <c:v>0</c:v>
                </c:pt>
                <c:pt idx="3254">
                  <c:v>0</c:v>
                </c:pt>
                <c:pt idx="3255">
                  <c:v>0</c:v>
                </c:pt>
                <c:pt idx="3256">
                  <c:v>0</c:v>
                </c:pt>
                <c:pt idx="3257">
                  <c:v>0</c:v>
                </c:pt>
                <c:pt idx="3258">
                  <c:v>0</c:v>
                </c:pt>
                <c:pt idx="3259">
                  <c:v>0</c:v>
                </c:pt>
                <c:pt idx="3260">
                  <c:v>0</c:v>
                </c:pt>
                <c:pt idx="3261">
                  <c:v>0</c:v>
                </c:pt>
                <c:pt idx="3262">
                  <c:v>0</c:v>
                </c:pt>
                <c:pt idx="3263">
                  <c:v>0</c:v>
                </c:pt>
                <c:pt idx="3264">
                  <c:v>0</c:v>
                </c:pt>
                <c:pt idx="3265">
                  <c:v>0</c:v>
                </c:pt>
                <c:pt idx="3266">
                  <c:v>0</c:v>
                </c:pt>
                <c:pt idx="3267">
                  <c:v>0</c:v>
                </c:pt>
                <c:pt idx="3268">
                  <c:v>0</c:v>
                </c:pt>
                <c:pt idx="3269">
                  <c:v>0</c:v>
                </c:pt>
                <c:pt idx="3270">
                  <c:v>0</c:v>
                </c:pt>
                <c:pt idx="3271">
                  <c:v>0</c:v>
                </c:pt>
                <c:pt idx="3272">
                  <c:v>0</c:v>
                </c:pt>
                <c:pt idx="3273">
                  <c:v>0</c:v>
                </c:pt>
                <c:pt idx="3274">
                  <c:v>0</c:v>
                </c:pt>
                <c:pt idx="3275">
                  <c:v>0</c:v>
                </c:pt>
                <c:pt idx="3276">
                  <c:v>0</c:v>
                </c:pt>
                <c:pt idx="3277">
                  <c:v>0</c:v>
                </c:pt>
                <c:pt idx="3278">
                  <c:v>0</c:v>
                </c:pt>
                <c:pt idx="3279">
                  <c:v>0</c:v>
                </c:pt>
                <c:pt idx="3280">
                  <c:v>0</c:v>
                </c:pt>
                <c:pt idx="3281">
                  <c:v>0</c:v>
                </c:pt>
                <c:pt idx="3282">
                  <c:v>0</c:v>
                </c:pt>
                <c:pt idx="3283">
                  <c:v>0</c:v>
                </c:pt>
                <c:pt idx="3284">
                  <c:v>0</c:v>
                </c:pt>
                <c:pt idx="3285">
                  <c:v>0</c:v>
                </c:pt>
                <c:pt idx="3286">
                  <c:v>0</c:v>
                </c:pt>
                <c:pt idx="3287">
                  <c:v>0</c:v>
                </c:pt>
                <c:pt idx="3288">
                  <c:v>0</c:v>
                </c:pt>
                <c:pt idx="3289">
                  <c:v>0</c:v>
                </c:pt>
                <c:pt idx="3290">
                  <c:v>0</c:v>
                </c:pt>
                <c:pt idx="3291">
                  <c:v>0</c:v>
                </c:pt>
                <c:pt idx="3292">
                  <c:v>0</c:v>
                </c:pt>
                <c:pt idx="3293">
                  <c:v>0</c:v>
                </c:pt>
                <c:pt idx="3294">
                  <c:v>0</c:v>
                </c:pt>
                <c:pt idx="3295">
                  <c:v>0</c:v>
                </c:pt>
                <c:pt idx="3296">
                  <c:v>0</c:v>
                </c:pt>
                <c:pt idx="3297">
                  <c:v>0</c:v>
                </c:pt>
                <c:pt idx="3298">
                  <c:v>0</c:v>
                </c:pt>
                <c:pt idx="3299">
                  <c:v>0</c:v>
                </c:pt>
                <c:pt idx="3300">
                  <c:v>0</c:v>
                </c:pt>
                <c:pt idx="3301">
                  <c:v>0</c:v>
                </c:pt>
                <c:pt idx="3302">
                  <c:v>0</c:v>
                </c:pt>
                <c:pt idx="3303">
                  <c:v>0</c:v>
                </c:pt>
                <c:pt idx="3304">
                  <c:v>0</c:v>
                </c:pt>
                <c:pt idx="3305">
                  <c:v>0</c:v>
                </c:pt>
                <c:pt idx="3306">
                  <c:v>0</c:v>
                </c:pt>
                <c:pt idx="3307">
                  <c:v>0</c:v>
                </c:pt>
                <c:pt idx="3308">
                  <c:v>0</c:v>
                </c:pt>
                <c:pt idx="3309">
                  <c:v>0</c:v>
                </c:pt>
                <c:pt idx="3310">
                  <c:v>0</c:v>
                </c:pt>
                <c:pt idx="3311">
                  <c:v>0</c:v>
                </c:pt>
                <c:pt idx="3312">
                  <c:v>0</c:v>
                </c:pt>
                <c:pt idx="3313">
                  <c:v>0</c:v>
                </c:pt>
                <c:pt idx="3314">
                  <c:v>0</c:v>
                </c:pt>
                <c:pt idx="3315">
                  <c:v>0</c:v>
                </c:pt>
                <c:pt idx="3316">
                  <c:v>0</c:v>
                </c:pt>
                <c:pt idx="3317">
                  <c:v>0</c:v>
                </c:pt>
                <c:pt idx="3318">
                  <c:v>0</c:v>
                </c:pt>
                <c:pt idx="3319">
                  <c:v>0</c:v>
                </c:pt>
                <c:pt idx="3320">
                  <c:v>0</c:v>
                </c:pt>
                <c:pt idx="3321">
                  <c:v>0</c:v>
                </c:pt>
                <c:pt idx="3322">
                  <c:v>0</c:v>
                </c:pt>
                <c:pt idx="3323">
                  <c:v>0</c:v>
                </c:pt>
                <c:pt idx="3324">
                  <c:v>0</c:v>
                </c:pt>
                <c:pt idx="3325">
                  <c:v>0</c:v>
                </c:pt>
                <c:pt idx="3326">
                  <c:v>0</c:v>
                </c:pt>
                <c:pt idx="3327">
                  <c:v>0</c:v>
                </c:pt>
                <c:pt idx="3328">
                  <c:v>0</c:v>
                </c:pt>
                <c:pt idx="3329">
                  <c:v>0</c:v>
                </c:pt>
                <c:pt idx="3330">
                  <c:v>0</c:v>
                </c:pt>
                <c:pt idx="3331">
                  <c:v>0</c:v>
                </c:pt>
                <c:pt idx="3332">
                  <c:v>0</c:v>
                </c:pt>
                <c:pt idx="3333">
                  <c:v>0</c:v>
                </c:pt>
                <c:pt idx="3334">
                  <c:v>0</c:v>
                </c:pt>
                <c:pt idx="3335">
                  <c:v>0</c:v>
                </c:pt>
                <c:pt idx="3336">
                  <c:v>0</c:v>
                </c:pt>
                <c:pt idx="3337">
                  <c:v>0</c:v>
                </c:pt>
                <c:pt idx="3338">
                  <c:v>0</c:v>
                </c:pt>
                <c:pt idx="3339">
                  <c:v>0</c:v>
                </c:pt>
                <c:pt idx="3340">
                  <c:v>0</c:v>
                </c:pt>
                <c:pt idx="3341">
                  <c:v>0</c:v>
                </c:pt>
                <c:pt idx="3342">
                  <c:v>0</c:v>
                </c:pt>
                <c:pt idx="3343">
                  <c:v>0</c:v>
                </c:pt>
                <c:pt idx="3344">
                  <c:v>0</c:v>
                </c:pt>
                <c:pt idx="3345">
                  <c:v>0</c:v>
                </c:pt>
                <c:pt idx="3346">
                  <c:v>0</c:v>
                </c:pt>
                <c:pt idx="3347">
                  <c:v>0</c:v>
                </c:pt>
                <c:pt idx="3348">
                  <c:v>0</c:v>
                </c:pt>
                <c:pt idx="3349">
                  <c:v>0</c:v>
                </c:pt>
                <c:pt idx="3350">
                  <c:v>0</c:v>
                </c:pt>
                <c:pt idx="3351">
                  <c:v>0</c:v>
                </c:pt>
                <c:pt idx="3352">
                  <c:v>0</c:v>
                </c:pt>
                <c:pt idx="3353">
                  <c:v>0</c:v>
                </c:pt>
                <c:pt idx="3354">
                  <c:v>0</c:v>
                </c:pt>
                <c:pt idx="3355">
                  <c:v>0</c:v>
                </c:pt>
                <c:pt idx="3356">
                  <c:v>0</c:v>
                </c:pt>
                <c:pt idx="3357">
                  <c:v>0</c:v>
                </c:pt>
                <c:pt idx="3358">
                  <c:v>0</c:v>
                </c:pt>
                <c:pt idx="3359">
                  <c:v>0</c:v>
                </c:pt>
                <c:pt idx="3360">
                  <c:v>0</c:v>
                </c:pt>
                <c:pt idx="3361">
                  <c:v>0</c:v>
                </c:pt>
                <c:pt idx="3362">
                  <c:v>0</c:v>
                </c:pt>
                <c:pt idx="3363">
                  <c:v>0</c:v>
                </c:pt>
                <c:pt idx="3364">
                  <c:v>0</c:v>
                </c:pt>
                <c:pt idx="3365">
                  <c:v>0</c:v>
                </c:pt>
                <c:pt idx="3366">
                  <c:v>0</c:v>
                </c:pt>
                <c:pt idx="3367">
                  <c:v>0</c:v>
                </c:pt>
                <c:pt idx="3368">
                  <c:v>0</c:v>
                </c:pt>
                <c:pt idx="3369">
                  <c:v>0</c:v>
                </c:pt>
                <c:pt idx="3370">
                  <c:v>0</c:v>
                </c:pt>
                <c:pt idx="3371">
                  <c:v>0</c:v>
                </c:pt>
                <c:pt idx="3372">
                  <c:v>0</c:v>
                </c:pt>
                <c:pt idx="3373">
                  <c:v>0</c:v>
                </c:pt>
                <c:pt idx="3374">
                  <c:v>0</c:v>
                </c:pt>
                <c:pt idx="3375">
                  <c:v>0</c:v>
                </c:pt>
                <c:pt idx="3376">
                  <c:v>0</c:v>
                </c:pt>
                <c:pt idx="3377">
                  <c:v>0</c:v>
                </c:pt>
                <c:pt idx="3378">
                  <c:v>0</c:v>
                </c:pt>
                <c:pt idx="3379">
                  <c:v>0</c:v>
                </c:pt>
                <c:pt idx="3380">
                  <c:v>0</c:v>
                </c:pt>
                <c:pt idx="3381">
                  <c:v>0</c:v>
                </c:pt>
                <c:pt idx="3382">
                  <c:v>0</c:v>
                </c:pt>
                <c:pt idx="3383">
                  <c:v>0</c:v>
                </c:pt>
                <c:pt idx="3384">
                  <c:v>0</c:v>
                </c:pt>
                <c:pt idx="3385">
                  <c:v>0</c:v>
                </c:pt>
                <c:pt idx="3386">
                  <c:v>0</c:v>
                </c:pt>
                <c:pt idx="3387">
                  <c:v>0</c:v>
                </c:pt>
                <c:pt idx="3388">
                  <c:v>0</c:v>
                </c:pt>
                <c:pt idx="3389">
                  <c:v>0</c:v>
                </c:pt>
                <c:pt idx="3390">
                  <c:v>0</c:v>
                </c:pt>
                <c:pt idx="3391">
                  <c:v>0</c:v>
                </c:pt>
                <c:pt idx="3392">
                  <c:v>0</c:v>
                </c:pt>
                <c:pt idx="3393">
                  <c:v>0</c:v>
                </c:pt>
                <c:pt idx="3394">
                  <c:v>0</c:v>
                </c:pt>
                <c:pt idx="3395">
                  <c:v>0</c:v>
                </c:pt>
              </c:numCache>
            </c:numRef>
          </c:xVal>
          <c:yVal>
            <c:numRef>
              <c:f>'Raw data C-rate'!$AK$4:$AK$4407</c:f>
              <c:numCache>
                <c:formatCode>General</c:formatCode>
                <c:ptCount val="4404"/>
                <c:pt idx="0">
                  <c:v>4.7472560000000001</c:v>
                </c:pt>
                <c:pt idx="1">
                  <c:v>4.7404089999999997</c:v>
                </c:pt>
                <c:pt idx="2">
                  <c:v>4.7350890000000003</c:v>
                </c:pt>
                <c:pt idx="3">
                  <c:v>4.730791</c:v>
                </c:pt>
                <c:pt idx="4">
                  <c:v>4.7274250000000002</c:v>
                </c:pt>
                <c:pt idx="5">
                  <c:v>4.7246549999999994</c:v>
                </c:pt>
                <c:pt idx="6">
                  <c:v>4.7222120000000007</c:v>
                </c:pt>
                <c:pt idx="7">
                  <c:v>4.7201279999999999</c:v>
                </c:pt>
                <c:pt idx="8">
                  <c:v>4.718426</c:v>
                </c:pt>
                <c:pt idx="9">
                  <c:v>4.7168540000000005</c:v>
                </c:pt>
                <c:pt idx="10">
                  <c:v>4.7153879999999999</c:v>
                </c:pt>
                <c:pt idx="11">
                  <c:v>4.7140600000000008</c:v>
                </c:pt>
                <c:pt idx="12">
                  <c:v>4.7129909999999997</c:v>
                </c:pt>
                <c:pt idx="13">
                  <c:v>4.7119150000000003</c:v>
                </c:pt>
                <c:pt idx="14">
                  <c:v>4.7110290000000008</c:v>
                </c:pt>
                <c:pt idx="15">
                  <c:v>4.7101130000000007</c:v>
                </c:pt>
                <c:pt idx="16">
                  <c:v>4.7093350000000003</c:v>
                </c:pt>
                <c:pt idx="17">
                  <c:v>4.708488</c:v>
                </c:pt>
                <c:pt idx="18">
                  <c:v>4.707846</c:v>
                </c:pt>
                <c:pt idx="19">
                  <c:v>4.7072439999999993</c:v>
                </c:pt>
                <c:pt idx="20">
                  <c:v>4.7066330000000001</c:v>
                </c:pt>
                <c:pt idx="21">
                  <c:v>4.7060450000000005</c:v>
                </c:pt>
                <c:pt idx="22">
                  <c:v>4.7055410000000002</c:v>
                </c:pt>
                <c:pt idx="23">
                  <c:v>4.7051059999999998</c:v>
                </c:pt>
                <c:pt idx="24">
                  <c:v>4.7045950000000003</c:v>
                </c:pt>
                <c:pt idx="25">
                  <c:v>4.7041899999999996</c:v>
                </c:pt>
                <c:pt idx="26">
                  <c:v>4.7036940000000005</c:v>
                </c:pt>
                <c:pt idx="27">
                  <c:v>4.7032740000000004</c:v>
                </c:pt>
                <c:pt idx="28">
                  <c:v>4.7029309999999995</c:v>
                </c:pt>
                <c:pt idx="29">
                  <c:v>4.7026329999999996</c:v>
                </c:pt>
                <c:pt idx="30">
                  <c:v>4.7022510000000004</c:v>
                </c:pt>
                <c:pt idx="31">
                  <c:v>4.7019690000000001</c:v>
                </c:pt>
                <c:pt idx="32">
                  <c:v>4.7016099999999996</c:v>
                </c:pt>
                <c:pt idx="33">
                  <c:v>4.7014269999999998</c:v>
                </c:pt>
                <c:pt idx="34">
                  <c:v>4.7010449999999997</c:v>
                </c:pt>
                <c:pt idx="35">
                  <c:v>4.7007560000000002</c:v>
                </c:pt>
                <c:pt idx="36">
                  <c:v>4.7005270000000001</c:v>
                </c:pt>
                <c:pt idx="37">
                  <c:v>4.7002060000000006</c:v>
                </c:pt>
                <c:pt idx="38">
                  <c:v>4.6999240000000002</c:v>
                </c:pt>
                <c:pt idx="39">
                  <c:v>4.6997020000000003</c:v>
                </c:pt>
                <c:pt idx="40">
                  <c:v>4.6995800000000001</c:v>
                </c:pt>
                <c:pt idx="41">
                  <c:v>4.6993050000000007</c:v>
                </c:pt>
                <c:pt idx="42">
                  <c:v>4.6990379999999998</c:v>
                </c:pt>
                <c:pt idx="43">
                  <c:v>4.6988539999999999</c:v>
                </c:pt>
                <c:pt idx="44">
                  <c:v>4.6986790000000003</c:v>
                </c:pt>
                <c:pt idx="45">
                  <c:v>4.6984120000000003</c:v>
                </c:pt>
                <c:pt idx="46">
                  <c:v>4.698213</c:v>
                </c:pt>
                <c:pt idx="47">
                  <c:v>4.6980300000000002</c:v>
                </c:pt>
                <c:pt idx="48">
                  <c:v>4.6978239999999998</c:v>
                </c:pt>
                <c:pt idx="49">
                  <c:v>4.6976100000000001</c:v>
                </c:pt>
                <c:pt idx="50">
                  <c:v>4.6974729999999996</c:v>
                </c:pt>
                <c:pt idx="51">
                  <c:v>4.6972129999999996</c:v>
                </c:pt>
                <c:pt idx="52">
                  <c:v>4.697152</c:v>
                </c:pt>
                <c:pt idx="53">
                  <c:v>4.6968699999999997</c:v>
                </c:pt>
                <c:pt idx="54">
                  <c:v>4.6968540000000001</c:v>
                </c:pt>
                <c:pt idx="55">
                  <c:v>4.6965649999999997</c:v>
                </c:pt>
                <c:pt idx="56">
                  <c:v>4.696542</c:v>
                </c:pt>
                <c:pt idx="57">
                  <c:v>4.6962669999999997</c:v>
                </c:pt>
                <c:pt idx="58">
                  <c:v>4.6962140000000003</c:v>
                </c:pt>
                <c:pt idx="59">
                  <c:v>4.6959689999999998</c:v>
                </c:pt>
                <c:pt idx="60">
                  <c:v>4.6959460000000002</c:v>
                </c:pt>
                <c:pt idx="61">
                  <c:v>4.695748</c:v>
                </c:pt>
                <c:pt idx="62">
                  <c:v>4.6956409999999993</c:v>
                </c:pt>
                <c:pt idx="63">
                  <c:v>4.6954729999999998</c:v>
                </c:pt>
                <c:pt idx="64">
                  <c:v>4.6953360000000002</c:v>
                </c:pt>
                <c:pt idx="65">
                  <c:v>4.6952290000000003</c:v>
                </c:pt>
                <c:pt idx="66">
                  <c:v>4.6950910000000006</c:v>
                </c:pt>
                <c:pt idx="67">
                  <c:v>4.69503</c:v>
                </c:pt>
                <c:pt idx="68">
                  <c:v>4.6948999999999996</c:v>
                </c:pt>
                <c:pt idx="69">
                  <c:v>4.694725</c:v>
                </c:pt>
                <c:pt idx="70">
                  <c:v>4.6947099999999997</c:v>
                </c:pt>
                <c:pt idx="71">
                  <c:v>4.6944809999999997</c:v>
                </c:pt>
                <c:pt idx="72">
                  <c:v>4.69442</c:v>
                </c:pt>
                <c:pt idx="73">
                  <c:v>4.6943670000000006</c:v>
                </c:pt>
                <c:pt idx="74">
                  <c:v>4.6941610000000003</c:v>
                </c:pt>
                <c:pt idx="75">
                  <c:v>4.694115</c:v>
                </c:pt>
                <c:pt idx="76">
                  <c:v>4.6940309999999998</c:v>
                </c:pt>
                <c:pt idx="77">
                  <c:v>4.6938239999999993</c:v>
                </c:pt>
                <c:pt idx="78">
                  <c:v>4.6938089999999999</c:v>
                </c:pt>
                <c:pt idx="79">
                  <c:v>4.6937560000000005</c:v>
                </c:pt>
                <c:pt idx="80">
                  <c:v>4.6935270000000004</c:v>
                </c:pt>
                <c:pt idx="81">
                  <c:v>4.6935039999999999</c:v>
                </c:pt>
                <c:pt idx="82">
                  <c:v>4.6933059999999998</c:v>
                </c:pt>
                <c:pt idx="83">
                  <c:v>4.6931989999999999</c:v>
                </c:pt>
                <c:pt idx="84">
                  <c:v>4.6931760000000002</c:v>
                </c:pt>
                <c:pt idx="85">
                  <c:v>4.6930460000000007</c:v>
                </c:pt>
                <c:pt idx="86">
                  <c:v>4.6928929999999998</c:v>
                </c:pt>
                <c:pt idx="87">
                  <c:v>4.6928619999999999</c:v>
                </c:pt>
                <c:pt idx="88">
                  <c:v>4.6927099999999999</c:v>
                </c:pt>
                <c:pt idx="89">
                  <c:v>4.6925879999999998</c:v>
                </c:pt>
                <c:pt idx="90">
                  <c:v>4.6925799999999995</c:v>
                </c:pt>
                <c:pt idx="91">
                  <c:v>4.6924429999999999</c:v>
                </c:pt>
                <c:pt idx="92">
                  <c:v>4.6922830000000006</c:v>
                </c:pt>
                <c:pt idx="93">
                  <c:v>4.6922680000000003</c:v>
                </c:pt>
                <c:pt idx="94">
                  <c:v>4.6920999999999999</c:v>
                </c:pt>
                <c:pt idx="95">
                  <c:v>4.6919779999999998</c:v>
                </c:pt>
                <c:pt idx="96">
                  <c:v>4.6919620000000002</c:v>
                </c:pt>
                <c:pt idx="97">
                  <c:v>4.6918480000000002</c:v>
                </c:pt>
                <c:pt idx="98">
                  <c:v>4.6916949999999993</c:v>
                </c:pt>
                <c:pt idx="99">
                  <c:v>4.6916719999999996</c:v>
                </c:pt>
                <c:pt idx="100">
                  <c:v>4.6915800000000001</c:v>
                </c:pt>
                <c:pt idx="101">
                  <c:v>4.6914199999999999</c:v>
                </c:pt>
                <c:pt idx="102">
                  <c:v>4.6913670000000005</c:v>
                </c:pt>
                <c:pt idx="103">
                  <c:v>4.6913289999999996</c:v>
                </c:pt>
                <c:pt idx="104">
                  <c:v>4.6913210000000003</c:v>
                </c:pt>
                <c:pt idx="105">
                  <c:v>4.6910690000000006</c:v>
                </c:pt>
                <c:pt idx="106">
                  <c:v>4.6910619999999996</c:v>
                </c:pt>
                <c:pt idx="107">
                  <c:v>4.6909780000000003</c:v>
                </c:pt>
                <c:pt idx="108">
                  <c:v>4.6909239999999999</c:v>
                </c:pt>
                <c:pt idx="109">
                  <c:v>4.6907870000000003</c:v>
                </c:pt>
                <c:pt idx="110">
                  <c:v>4.6907560000000004</c:v>
                </c:pt>
                <c:pt idx="111">
                  <c:v>4.6906800000000004</c:v>
                </c:pt>
                <c:pt idx="112">
                  <c:v>4.69055</c:v>
                </c:pt>
                <c:pt idx="113">
                  <c:v>4.6904510000000004</c:v>
                </c:pt>
                <c:pt idx="114">
                  <c:v>4.6904510000000004</c:v>
                </c:pt>
                <c:pt idx="115">
                  <c:v>4.6904050000000002</c:v>
                </c:pt>
                <c:pt idx="116">
                  <c:v>4.690207</c:v>
                </c:pt>
                <c:pt idx="117">
                  <c:v>4.6901299999999999</c:v>
                </c:pt>
                <c:pt idx="118">
                  <c:v>4.6901459999999995</c:v>
                </c:pt>
                <c:pt idx="119">
                  <c:v>4.6900310000000003</c:v>
                </c:pt>
                <c:pt idx="120">
                  <c:v>4.6899930000000003</c:v>
                </c:pt>
                <c:pt idx="121">
                  <c:v>4.6899089999999992</c:v>
                </c:pt>
                <c:pt idx="122">
                  <c:v>4.6898400000000002</c:v>
                </c:pt>
                <c:pt idx="123">
                  <c:v>4.689794</c:v>
                </c:pt>
                <c:pt idx="124">
                  <c:v>4.6895730000000002</c:v>
                </c:pt>
                <c:pt idx="125">
                  <c:v>4.6895500000000006</c:v>
                </c:pt>
                <c:pt idx="126">
                  <c:v>4.6895200000000008</c:v>
                </c:pt>
                <c:pt idx="127">
                  <c:v>4.6894279999999995</c:v>
                </c:pt>
                <c:pt idx="128">
                  <c:v>4.6893590000000005</c:v>
                </c:pt>
                <c:pt idx="129">
                  <c:v>4.6892290000000001</c:v>
                </c:pt>
                <c:pt idx="130">
                  <c:v>4.6892290000000001</c:v>
                </c:pt>
                <c:pt idx="131">
                  <c:v>4.6892070000000006</c:v>
                </c:pt>
                <c:pt idx="132">
                  <c:v>4.6890770000000002</c:v>
                </c:pt>
                <c:pt idx="133">
                  <c:v>4.688955</c:v>
                </c:pt>
                <c:pt idx="134">
                  <c:v>4.6889240000000001</c:v>
                </c:pt>
                <c:pt idx="135">
                  <c:v>4.6889240000000001</c:v>
                </c:pt>
                <c:pt idx="136">
                  <c:v>4.6887639999999999</c:v>
                </c:pt>
                <c:pt idx="137">
                  <c:v>4.6886340000000004</c:v>
                </c:pt>
                <c:pt idx="138">
                  <c:v>4.6886190000000001</c:v>
                </c:pt>
                <c:pt idx="139">
                  <c:v>4.6886190000000001</c:v>
                </c:pt>
                <c:pt idx="140">
                  <c:v>4.6884969999999999</c:v>
                </c:pt>
                <c:pt idx="141">
                  <c:v>4.6884579999999998</c:v>
                </c:pt>
                <c:pt idx="142">
                  <c:v>4.6883360000000005</c:v>
                </c:pt>
                <c:pt idx="143">
                  <c:v>4.688313</c:v>
                </c:pt>
                <c:pt idx="144">
                  <c:v>4.6882830000000002</c:v>
                </c:pt>
                <c:pt idx="145">
                  <c:v>4.6881909999999998</c:v>
                </c:pt>
                <c:pt idx="146">
                  <c:v>4.6880309999999996</c:v>
                </c:pt>
                <c:pt idx="147">
                  <c:v>4.688008</c:v>
                </c:pt>
                <c:pt idx="148">
                  <c:v>4.6879930000000005</c:v>
                </c:pt>
                <c:pt idx="149">
                  <c:v>4.6878630000000001</c:v>
                </c:pt>
                <c:pt idx="150">
                  <c:v>4.6878100000000007</c:v>
                </c:pt>
                <c:pt idx="151">
                  <c:v>4.6877110000000002</c:v>
                </c:pt>
                <c:pt idx="152">
                  <c:v>4.6877030000000008</c:v>
                </c:pt>
                <c:pt idx="153">
                  <c:v>4.6876569999999997</c:v>
                </c:pt>
                <c:pt idx="154">
                  <c:v>4.6874660000000006</c:v>
                </c:pt>
                <c:pt idx="155">
                  <c:v>4.6874279999999997</c:v>
                </c:pt>
                <c:pt idx="156">
                  <c:v>4.6873969999999998</c:v>
                </c:pt>
                <c:pt idx="157">
                  <c:v>4.6873360000000002</c:v>
                </c:pt>
                <c:pt idx="158">
                  <c:v>4.6871679999999998</c:v>
                </c:pt>
                <c:pt idx="159">
                  <c:v>4.6871459999999994</c:v>
                </c:pt>
                <c:pt idx="160">
                  <c:v>4.6870919999999998</c:v>
                </c:pt>
                <c:pt idx="161">
                  <c:v>4.6870310000000002</c:v>
                </c:pt>
                <c:pt idx="162">
                  <c:v>4.6869399999999999</c:v>
                </c:pt>
                <c:pt idx="163">
                  <c:v>4.6868249999999998</c:v>
                </c:pt>
                <c:pt idx="164">
                  <c:v>4.6867790000000005</c:v>
                </c:pt>
                <c:pt idx="165">
                  <c:v>4.6867259999999993</c:v>
                </c:pt>
                <c:pt idx="166">
                  <c:v>4.6866570000000003</c:v>
                </c:pt>
                <c:pt idx="167">
                  <c:v>4.6865889999999997</c:v>
                </c:pt>
                <c:pt idx="168">
                  <c:v>4.6865119999999996</c:v>
                </c:pt>
                <c:pt idx="169">
                  <c:v>4.6864669999999995</c:v>
                </c:pt>
                <c:pt idx="170">
                  <c:v>4.6864210000000002</c:v>
                </c:pt>
                <c:pt idx="171">
                  <c:v>4.686229</c:v>
                </c:pt>
                <c:pt idx="172">
                  <c:v>4.6862139999999997</c:v>
                </c:pt>
                <c:pt idx="173">
                  <c:v>4.6861679999999994</c:v>
                </c:pt>
                <c:pt idx="174">
                  <c:v>4.6860619999999997</c:v>
                </c:pt>
                <c:pt idx="175">
                  <c:v>4.6860080000000002</c:v>
                </c:pt>
                <c:pt idx="176">
                  <c:v>4.6858709999999997</c:v>
                </c:pt>
                <c:pt idx="177">
                  <c:v>4.6858709999999997</c:v>
                </c:pt>
                <c:pt idx="178">
                  <c:v>4.6858409999999999</c:v>
                </c:pt>
                <c:pt idx="179">
                  <c:v>4.6857489999999995</c:v>
                </c:pt>
                <c:pt idx="180">
                  <c:v>4.685581</c:v>
                </c:pt>
                <c:pt idx="181">
                  <c:v>4.6855659999999997</c:v>
                </c:pt>
                <c:pt idx="182">
                  <c:v>4.6855659999999997</c:v>
                </c:pt>
                <c:pt idx="183">
                  <c:v>4.6855659999999997</c:v>
                </c:pt>
                <c:pt idx="184">
                  <c:v>4.6854589999999998</c:v>
                </c:pt>
                <c:pt idx="185">
                  <c:v>4.6853749999999996</c:v>
                </c:pt>
                <c:pt idx="186">
                  <c:v>4.6852600000000004</c:v>
                </c:pt>
                <c:pt idx="187">
                  <c:v>4.6852600000000004</c:v>
                </c:pt>
                <c:pt idx="188">
                  <c:v>4.6852290000000005</c:v>
                </c:pt>
                <c:pt idx="189">
                  <c:v>4.6851149999999997</c:v>
                </c:pt>
                <c:pt idx="190">
                  <c:v>4.6849930000000004</c:v>
                </c:pt>
                <c:pt idx="191">
                  <c:v>4.6849849999999993</c:v>
                </c:pt>
                <c:pt idx="192">
                  <c:v>4.6849549999999995</c:v>
                </c:pt>
                <c:pt idx="193">
                  <c:v>4.6849170000000004</c:v>
                </c:pt>
                <c:pt idx="194">
                  <c:v>4.6848710000000002</c:v>
                </c:pt>
                <c:pt idx="195">
                  <c:v>4.6847190000000003</c:v>
                </c:pt>
                <c:pt idx="196">
                  <c:v>4.6846499999999995</c:v>
                </c:pt>
                <c:pt idx="197">
                  <c:v>4.6846499999999995</c:v>
                </c:pt>
                <c:pt idx="198">
                  <c:v>4.6846350000000001</c:v>
                </c:pt>
                <c:pt idx="199">
                  <c:v>4.6845210000000002</c:v>
                </c:pt>
                <c:pt idx="200">
                  <c:v>4.6844289999999997</c:v>
                </c:pt>
                <c:pt idx="201">
                  <c:v>4.6843680000000001</c:v>
                </c:pt>
                <c:pt idx="202">
                  <c:v>4.6843450000000004</c:v>
                </c:pt>
                <c:pt idx="203">
                  <c:v>4.6843450000000004</c:v>
                </c:pt>
                <c:pt idx="204">
                  <c:v>4.684253</c:v>
                </c:pt>
                <c:pt idx="205">
                  <c:v>4.6840999999999999</c:v>
                </c:pt>
                <c:pt idx="206">
                  <c:v>4.6840699999999993</c:v>
                </c:pt>
                <c:pt idx="207">
                  <c:v>4.6840389999999994</c:v>
                </c:pt>
                <c:pt idx="208">
                  <c:v>4.6840310000000001</c:v>
                </c:pt>
                <c:pt idx="209">
                  <c:v>4.6839779999999998</c:v>
                </c:pt>
                <c:pt idx="210">
                  <c:v>4.6838480000000002</c:v>
                </c:pt>
                <c:pt idx="211">
                  <c:v>4.6838410000000001</c:v>
                </c:pt>
                <c:pt idx="212">
                  <c:v>4.6837340000000003</c:v>
                </c:pt>
                <c:pt idx="213">
                  <c:v>4.6837340000000003</c:v>
                </c:pt>
                <c:pt idx="214">
                  <c:v>4.683719</c:v>
                </c:pt>
                <c:pt idx="215">
                  <c:v>4.6836120000000001</c:v>
                </c:pt>
                <c:pt idx="216">
                  <c:v>4.6835050000000003</c:v>
                </c:pt>
                <c:pt idx="217">
                  <c:v>4.6834290000000003</c:v>
                </c:pt>
                <c:pt idx="218">
                  <c:v>4.6834290000000003</c:v>
                </c:pt>
                <c:pt idx="219">
                  <c:v>4.6833980000000004</c:v>
                </c:pt>
                <c:pt idx="220">
                  <c:v>4.6833530000000003</c:v>
                </c:pt>
                <c:pt idx="221">
                  <c:v>4.6831769999999997</c:v>
                </c:pt>
                <c:pt idx="222">
                  <c:v>4.6831149999999999</c:v>
                </c:pt>
                <c:pt idx="223">
                  <c:v>4.6831229999999993</c:v>
                </c:pt>
                <c:pt idx="224">
                  <c:v>4.6831000000000005</c:v>
                </c:pt>
                <c:pt idx="225">
                  <c:v>4.6830690000000006</c:v>
                </c:pt>
                <c:pt idx="226">
                  <c:v>4.6828710000000004</c:v>
                </c:pt>
                <c:pt idx="227">
                  <c:v>4.682817</c:v>
                </c:pt>
                <c:pt idx="228">
                  <c:v>4.682817</c:v>
                </c:pt>
                <c:pt idx="229">
                  <c:v>4.682817</c:v>
                </c:pt>
                <c:pt idx="230">
                  <c:v>4.6826719999999993</c:v>
                </c:pt>
                <c:pt idx="231">
                  <c:v>4.6826419999999995</c:v>
                </c:pt>
                <c:pt idx="232">
                  <c:v>4.682512</c:v>
                </c:pt>
                <c:pt idx="233">
                  <c:v>4.682512</c:v>
                </c:pt>
                <c:pt idx="234">
                  <c:v>4.682512</c:v>
                </c:pt>
                <c:pt idx="235">
                  <c:v>4.6824970000000006</c:v>
                </c:pt>
                <c:pt idx="236">
                  <c:v>4.6823289999999993</c:v>
                </c:pt>
                <c:pt idx="237">
                  <c:v>4.6822679999999997</c:v>
                </c:pt>
                <c:pt idx="238">
                  <c:v>4.6822150000000002</c:v>
                </c:pt>
                <c:pt idx="239">
                  <c:v>4.6821840000000003</c:v>
                </c:pt>
                <c:pt idx="240">
                  <c:v>4.6821609999999998</c:v>
                </c:pt>
                <c:pt idx="241">
                  <c:v>4.6821000000000002</c:v>
                </c:pt>
                <c:pt idx="242">
                  <c:v>4.6820620000000002</c:v>
                </c:pt>
                <c:pt idx="243">
                  <c:v>4.6819240000000004</c:v>
                </c:pt>
                <c:pt idx="244">
                  <c:v>4.6818940000000007</c:v>
                </c:pt>
                <c:pt idx="245">
                  <c:v>4.6818860000000004</c:v>
                </c:pt>
                <c:pt idx="246">
                  <c:v>4.6818329999999992</c:v>
                </c:pt>
                <c:pt idx="247">
                  <c:v>4.6816880000000003</c:v>
                </c:pt>
                <c:pt idx="248">
                  <c:v>4.6816570000000004</c:v>
                </c:pt>
                <c:pt idx="249">
                  <c:v>4.6816040000000001</c:v>
                </c:pt>
                <c:pt idx="250">
                  <c:v>4.6815579999999999</c:v>
                </c:pt>
                <c:pt idx="251">
                  <c:v>4.681527</c:v>
                </c:pt>
                <c:pt idx="252">
                  <c:v>4.6812990000000001</c:v>
                </c:pt>
                <c:pt idx="253">
                  <c:v>4.6813519999999995</c:v>
                </c:pt>
                <c:pt idx="254">
                  <c:v>4.6813370000000001</c:v>
                </c:pt>
                <c:pt idx="255">
                  <c:v>4.6812759999999995</c:v>
                </c:pt>
                <c:pt idx="256">
                  <c:v>4.6811920000000002</c:v>
                </c:pt>
                <c:pt idx="257">
                  <c:v>4.6811000000000007</c:v>
                </c:pt>
                <c:pt idx="258">
                  <c:v>4.680993</c:v>
                </c:pt>
                <c:pt idx="259">
                  <c:v>4.6810010000000002</c:v>
                </c:pt>
                <c:pt idx="260">
                  <c:v>4.6809620000000001</c:v>
                </c:pt>
                <c:pt idx="261">
                  <c:v>4.6809390000000004</c:v>
                </c:pt>
                <c:pt idx="262">
                  <c:v>4.6808940000000003</c:v>
                </c:pt>
                <c:pt idx="263">
                  <c:v>4.6807100000000004</c:v>
                </c:pt>
                <c:pt idx="264">
                  <c:v>4.680688</c:v>
                </c:pt>
                <c:pt idx="265">
                  <c:v>4.6806800000000006</c:v>
                </c:pt>
                <c:pt idx="266">
                  <c:v>4.6806109999999999</c:v>
                </c:pt>
                <c:pt idx="267">
                  <c:v>4.6805429999999992</c:v>
                </c:pt>
                <c:pt idx="268">
                  <c:v>4.6804129999999997</c:v>
                </c:pt>
                <c:pt idx="269">
                  <c:v>4.6803980000000003</c:v>
                </c:pt>
                <c:pt idx="270">
                  <c:v>4.6803749999999997</c:v>
                </c:pt>
                <c:pt idx="271">
                  <c:v>4.6803749999999997</c:v>
                </c:pt>
                <c:pt idx="272">
                  <c:v>4.6803059999999999</c:v>
                </c:pt>
                <c:pt idx="273">
                  <c:v>4.6801310000000003</c:v>
                </c:pt>
                <c:pt idx="274">
                  <c:v>4.6800850000000001</c:v>
                </c:pt>
                <c:pt idx="275">
                  <c:v>4.6800780000000008</c:v>
                </c:pt>
                <c:pt idx="276">
                  <c:v>4.6800699999999997</c:v>
                </c:pt>
                <c:pt idx="277">
                  <c:v>4.6800169999999994</c:v>
                </c:pt>
                <c:pt idx="278">
                  <c:v>4.6799089999999994</c:v>
                </c:pt>
                <c:pt idx="279">
                  <c:v>4.6797719999999998</c:v>
                </c:pt>
                <c:pt idx="280">
                  <c:v>4.6797790000000008</c:v>
                </c:pt>
                <c:pt idx="281">
                  <c:v>4.6797560000000002</c:v>
                </c:pt>
                <c:pt idx="282">
                  <c:v>4.6797640000000005</c:v>
                </c:pt>
                <c:pt idx="283">
                  <c:v>4.6797330000000006</c:v>
                </c:pt>
                <c:pt idx="284">
                  <c:v>4.6796189999999998</c:v>
                </c:pt>
                <c:pt idx="285">
                  <c:v>4.6794820000000001</c:v>
                </c:pt>
                <c:pt idx="286">
                  <c:v>4.6794589999999996</c:v>
                </c:pt>
                <c:pt idx="287">
                  <c:v>4.6794589999999996</c:v>
                </c:pt>
                <c:pt idx="288">
                  <c:v>4.6793670000000001</c:v>
                </c:pt>
                <c:pt idx="289">
                  <c:v>4.6792610000000003</c:v>
                </c:pt>
                <c:pt idx="290">
                  <c:v>4.6792380000000007</c:v>
                </c:pt>
                <c:pt idx="291">
                  <c:v>4.6791840000000002</c:v>
                </c:pt>
                <c:pt idx="292">
                  <c:v>4.6791540000000005</c:v>
                </c:pt>
                <c:pt idx="293">
                  <c:v>4.6791540000000005</c:v>
                </c:pt>
                <c:pt idx="294">
                  <c:v>4.6791080000000003</c:v>
                </c:pt>
                <c:pt idx="295">
                  <c:v>4.6790469999999997</c:v>
                </c:pt>
                <c:pt idx="296">
                  <c:v>4.6790469999999997</c:v>
                </c:pt>
                <c:pt idx="297">
                  <c:v>4.6789399999999999</c:v>
                </c:pt>
                <c:pt idx="298">
                  <c:v>4.6788480000000003</c:v>
                </c:pt>
                <c:pt idx="299">
                  <c:v>4.6788400000000001</c:v>
                </c:pt>
                <c:pt idx="300">
                  <c:v>4.6787640000000001</c:v>
                </c:pt>
                <c:pt idx="301">
                  <c:v>4.6786499999999993</c:v>
                </c:pt>
                <c:pt idx="302">
                  <c:v>4.6785959999999998</c:v>
                </c:pt>
                <c:pt idx="303">
                  <c:v>4.6785429999999995</c:v>
                </c:pt>
                <c:pt idx="304">
                  <c:v>4.6785429999999995</c:v>
                </c:pt>
                <c:pt idx="305">
                  <c:v>4.678528</c:v>
                </c:pt>
                <c:pt idx="306">
                  <c:v>4.6784889999999999</c:v>
                </c:pt>
                <c:pt idx="307">
                  <c:v>4.6783370000000009</c:v>
                </c:pt>
                <c:pt idx="308">
                  <c:v>4.6782459999999997</c:v>
                </c:pt>
                <c:pt idx="309">
                  <c:v>4.678261</c:v>
                </c:pt>
                <c:pt idx="310">
                  <c:v>4.6782380000000003</c:v>
                </c:pt>
                <c:pt idx="311">
                  <c:v>4.6782299999999992</c:v>
                </c:pt>
                <c:pt idx="312">
                  <c:v>4.6782149999999998</c:v>
                </c:pt>
                <c:pt idx="313">
                  <c:v>4.6781920000000001</c:v>
                </c:pt>
                <c:pt idx="314">
                  <c:v>4.6780469999999994</c:v>
                </c:pt>
                <c:pt idx="315">
                  <c:v>4.6779330000000003</c:v>
                </c:pt>
                <c:pt idx="316">
                  <c:v>4.6779330000000003</c:v>
                </c:pt>
                <c:pt idx="317">
                  <c:v>4.6779170000000008</c:v>
                </c:pt>
                <c:pt idx="318">
                  <c:v>4.6778720000000007</c:v>
                </c:pt>
                <c:pt idx="319">
                  <c:v>4.6777949999999997</c:v>
                </c:pt>
                <c:pt idx="320">
                  <c:v>4.6777340000000001</c:v>
                </c:pt>
                <c:pt idx="321">
                  <c:v>4.6776499999999999</c:v>
                </c:pt>
                <c:pt idx="322">
                  <c:v>4.6776270000000002</c:v>
                </c:pt>
                <c:pt idx="323">
                  <c:v>4.6776270000000002</c:v>
                </c:pt>
                <c:pt idx="324">
                  <c:v>4.6776119999999999</c:v>
                </c:pt>
                <c:pt idx="325">
                  <c:v>4.6775280000000006</c:v>
                </c:pt>
                <c:pt idx="326">
                  <c:v>4.6774139999999997</c:v>
                </c:pt>
                <c:pt idx="327">
                  <c:v>4.6773749999999996</c:v>
                </c:pt>
                <c:pt idx="328">
                  <c:v>4.6773370000000005</c:v>
                </c:pt>
                <c:pt idx="329">
                  <c:v>4.6773220000000002</c:v>
                </c:pt>
                <c:pt idx="330">
                  <c:v>4.6773069999999999</c:v>
                </c:pt>
                <c:pt idx="331">
                  <c:v>4.6772299999999998</c:v>
                </c:pt>
                <c:pt idx="332">
                  <c:v>4.6771240000000001</c:v>
                </c:pt>
                <c:pt idx="333">
                  <c:v>4.6770780000000007</c:v>
                </c:pt>
                <c:pt idx="334">
                  <c:v>4.6770170000000002</c:v>
                </c:pt>
                <c:pt idx="335">
                  <c:v>4.6770170000000002</c:v>
                </c:pt>
                <c:pt idx="336">
                  <c:v>4.6770170000000002</c:v>
                </c:pt>
                <c:pt idx="337">
                  <c:v>4.676971</c:v>
                </c:pt>
                <c:pt idx="338">
                  <c:v>4.6769170000000004</c:v>
                </c:pt>
                <c:pt idx="339">
                  <c:v>4.6767950000000003</c:v>
                </c:pt>
                <c:pt idx="340">
                  <c:v>4.6767110000000001</c:v>
                </c:pt>
                <c:pt idx="341">
                  <c:v>4.6767110000000001</c:v>
                </c:pt>
                <c:pt idx="342">
                  <c:v>4.6767110000000001</c:v>
                </c:pt>
                <c:pt idx="343">
                  <c:v>4.6766270000000008</c:v>
                </c:pt>
                <c:pt idx="344">
                  <c:v>4.6765820000000007</c:v>
                </c:pt>
                <c:pt idx="345">
                  <c:v>4.6764749999999999</c:v>
                </c:pt>
                <c:pt idx="346">
                  <c:v>4.6764210000000004</c:v>
                </c:pt>
                <c:pt idx="347">
                  <c:v>4.6764060000000001</c:v>
                </c:pt>
                <c:pt idx="348">
                  <c:v>4.6763750000000002</c:v>
                </c:pt>
                <c:pt idx="349">
                  <c:v>4.6763829999999995</c:v>
                </c:pt>
                <c:pt idx="350">
                  <c:v>4.6763069999999995</c:v>
                </c:pt>
                <c:pt idx="351">
                  <c:v>4.6762990000000002</c:v>
                </c:pt>
                <c:pt idx="352">
                  <c:v>4.6761540000000004</c:v>
                </c:pt>
                <c:pt idx="353">
                  <c:v>4.6760929999999998</c:v>
                </c:pt>
                <c:pt idx="354">
                  <c:v>4.6760929999999998</c:v>
                </c:pt>
                <c:pt idx="355">
                  <c:v>4.6760169999999999</c:v>
                </c:pt>
                <c:pt idx="356">
                  <c:v>4.6759170000000001</c:v>
                </c:pt>
                <c:pt idx="357">
                  <c:v>4.6758559999999996</c:v>
                </c:pt>
                <c:pt idx="358">
                  <c:v>4.6757949999999999</c:v>
                </c:pt>
                <c:pt idx="359">
                  <c:v>4.6757949999999999</c:v>
                </c:pt>
                <c:pt idx="360">
                  <c:v>4.6757879999999998</c:v>
                </c:pt>
                <c:pt idx="361">
                  <c:v>4.6756660000000005</c:v>
                </c:pt>
                <c:pt idx="362">
                  <c:v>4.6757039999999996</c:v>
                </c:pt>
                <c:pt idx="363">
                  <c:v>4.6755510000000005</c:v>
                </c:pt>
                <c:pt idx="364">
                  <c:v>4.6754750000000005</c:v>
                </c:pt>
                <c:pt idx="365">
                  <c:v>4.6754979999999993</c:v>
                </c:pt>
                <c:pt idx="366">
                  <c:v>4.6754669999999994</c:v>
                </c:pt>
                <c:pt idx="367">
                  <c:v>4.6754059999999997</c:v>
                </c:pt>
                <c:pt idx="368">
                  <c:v>4.6753370000000007</c:v>
                </c:pt>
                <c:pt idx="369">
                  <c:v>4.6752000000000002</c:v>
                </c:pt>
                <c:pt idx="370">
                  <c:v>4.6752229999999999</c:v>
                </c:pt>
                <c:pt idx="371">
                  <c:v>4.6751769999999997</c:v>
                </c:pt>
                <c:pt idx="372">
                  <c:v>4.675154</c:v>
                </c:pt>
                <c:pt idx="373">
                  <c:v>4.6750629999999997</c:v>
                </c:pt>
                <c:pt idx="374">
                  <c:v>4.674925</c:v>
                </c:pt>
                <c:pt idx="375">
                  <c:v>4.6748789999999998</c:v>
                </c:pt>
                <c:pt idx="376">
                  <c:v>4.6748950000000002</c:v>
                </c:pt>
                <c:pt idx="377">
                  <c:v>4.6748789999999998</c:v>
                </c:pt>
                <c:pt idx="378">
                  <c:v>4.6748789999999998</c:v>
                </c:pt>
                <c:pt idx="379">
                  <c:v>4.6747420000000002</c:v>
                </c:pt>
                <c:pt idx="380">
                  <c:v>4.6746660000000002</c:v>
                </c:pt>
                <c:pt idx="381">
                  <c:v>4.6746270000000001</c:v>
                </c:pt>
                <c:pt idx="382">
                  <c:v>4.6745890000000001</c:v>
                </c:pt>
                <c:pt idx="383">
                  <c:v>4.6745739999999998</c:v>
                </c:pt>
                <c:pt idx="384">
                  <c:v>4.6745739999999998</c:v>
                </c:pt>
                <c:pt idx="385">
                  <c:v>4.6744979999999998</c:v>
                </c:pt>
                <c:pt idx="386">
                  <c:v>4.6744899999999996</c:v>
                </c:pt>
                <c:pt idx="387">
                  <c:v>4.6743300000000003</c:v>
                </c:pt>
                <c:pt idx="388">
                  <c:v>4.6742690000000007</c:v>
                </c:pt>
                <c:pt idx="389">
                  <c:v>4.6742690000000007</c:v>
                </c:pt>
                <c:pt idx="390">
                  <c:v>4.6742690000000007</c:v>
                </c:pt>
                <c:pt idx="391">
                  <c:v>4.6742379999999999</c:v>
                </c:pt>
                <c:pt idx="392">
                  <c:v>4.674169</c:v>
                </c:pt>
                <c:pt idx="393">
                  <c:v>4.6741009999999994</c:v>
                </c:pt>
                <c:pt idx="394">
                  <c:v>4.6740320000000004</c:v>
                </c:pt>
                <c:pt idx="395">
                  <c:v>4.6739629999999996</c:v>
                </c:pt>
                <c:pt idx="396">
                  <c:v>4.6739560000000004</c:v>
                </c:pt>
                <c:pt idx="397">
                  <c:v>4.6739560000000004</c:v>
                </c:pt>
                <c:pt idx="398">
                  <c:v>4.6738950000000008</c:v>
                </c:pt>
                <c:pt idx="399">
                  <c:v>4.6738490000000006</c:v>
                </c:pt>
                <c:pt idx="400">
                  <c:v>4.6736890000000004</c:v>
                </c:pt>
                <c:pt idx="401">
                  <c:v>4.6736890000000004</c:v>
                </c:pt>
                <c:pt idx="402">
                  <c:v>4.6736809999999993</c:v>
                </c:pt>
                <c:pt idx="403">
                  <c:v>4.6736580000000005</c:v>
                </c:pt>
                <c:pt idx="404">
                  <c:v>4.6736580000000005</c:v>
                </c:pt>
                <c:pt idx="405">
                  <c:v>4.6736120000000003</c:v>
                </c:pt>
                <c:pt idx="406">
                  <c:v>4.6735360000000004</c:v>
                </c:pt>
                <c:pt idx="407">
                  <c:v>4.6734750000000007</c:v>
                </c:pt>
                <c:pt idx="408">
                  <c:v>4.673368</c:v>
                </c:pt>
                <c:pt idx="409">
                  <c:v>4.6733529999999996</c:v>
                </c:pt>
                <c:pt idx="410">
                  <c:v>4.6733529999999996</c:v>
                </c:pt>
                <c:pt idx="411">
                  <c:v>4.6733529999999996</c:v>
                </c:pt>
                <c:pt idx="412">
                  <c:v>4.6733370000000001</c:v>
                </c:pt>
                <c:pt idx="413">
                  <c:v>4.6732380000000004</c:v>
                </c:pt>
                <c:pt idx="414">
                  <c:v>4.6731689999999997</c:v>
                </c:pt>
                <c:pt idx="415">
                  <c:v>4.6731160000000003</c:v>
                </c:pt>
                <c:pt idx="416">
                  <c:v>4.6730550000000006</c:v>
                </c:pt>
                <c:pt idx="417">
                  <c:v>4.6730469999999995</c:v>
                </c:pt>
                <c:pt idx="418">
                  <c:v>4.6730469999999995</c:v>
                </c:pt>
                <c:pt idx="419">
                  <c:v>4.6729940000000001</c:v>
                </c:pt>
                <c:pt idx="420">
                  <c:v>4.6729399999999996</c:v>
                </c:pt>
                <c:pt idx="421">
                  <c:v>4.6727949999999998</c:v>
                </c:pt>
                <c:pt idx="422">
                  <c:v>4.6727949999999998</c:v>
                </c:pt>
                <c:pt idx="423">
                  <c:v>4.6727420000000004</c:v>
                </c:pt>
                <c:pt idx="424">
                  <c:v>4.6727420000000004</c:v>
                </c:pt>
                <c:pt idx="425">
                  <c:v>4.6727120000000006</c:v>
                </c:pt>
                <c:pt idx="426">
                  <c:v>4.6726660000000004</c:v>
                </c:pt>
                <c:pt idx="427">
                  <c:v>4.6725969999999997</c:v>
                </c:pt>
                <c:pt idx="428">
                  <c:v>4.6724899999999998</c:v>
                </c:pt>
                <c:pt idx="429">
                  <c:v>4.6724519999999998</c:v>
                </c:pt>
                <c:pt idx="430">
                  <c:v>4.6724449999999997</c:v>
                </c:pt>
                <c:pt idx="431">
                  <c:v>4.6724369999999995</c:v>
                </c:pt>
                <c:pt idx="432">
                  <c:v>4.6724290000000002</c:v>
                </c:pt>
                <c:pt idx="433">
                  <c:v>4.6723759999999999</c:v>
                </c:pt>
                <c:pt idx="434">
                  <c:v>4.6722920000000006</c:v>
                </c:pt>
                <c:pt idx="435">
                  <c:v>4.6722229999999998</c:v>
                </c:pt>
                <c:pt idx="436">
                  <c:v>4.6721310000000003</c:v>
                </c:pt>
                <c:pt idx="437">
                  <c:v>4.6721390000000005</c:v>
                </c:pt>
                <c:pt idx="438">
                  <c:v>4.6721310000000003</c:v>
                </c:pt>
                <c:pt idx="439">
                  <c:v>4.6721159999999999</c:v>
                </c:pt>
                <c:pt idx="440">
                  <c:v>4.6721080000000006</c:v>
                </c:pt>
                <c:pt idx="441">
                  <c:v>4.6720630000000005</c:v>
                </c:pt>
                <c:pt idx="442">
                  <c:v>4.6719249999999999</c:v>
                </c:pt>
                <c:pt idx="443">
                  <c:v>4.6718260000000003</c:v>
                </c:pt>
                <c:pt idx="444">
                  <c:v>4.6718339999999996</c:v>
                </c:pt>
                <c:pt idx="445">
                  <c:v>4.6718489999999999</c:v>
                </c:pt>
                <c:pt idx="446">
                  <c:v>4.6718260000000003</c:v>
                </c:pt>
                <c:pt idx="447">
                  <c:v>4.6717569999999995</c:v>
                </c:pt>
                <c:pt idx="448">
                  <c:v>4.6717650000000006</c:v>
                </c:pt>
                <c:pt idx="449">
                  <c:v>4.6717190000000004</c:v>
                </c:pt>
                <c:pt idx="450">
                  <c:v>4.6715900000000001</c:v>
                </c:pt>
                <c:pt idx="451">
                  <c:v>4.6715290000000005</c:v>
                </c:pt>
                <c:pt idx="452">
                  <c:v>4.6715359999999997</c:v>
                </c:pt>
                <c:pt idx="453">
                  <c:v>4.671513</c:v>
                </c:pt>
                <c:pt idx="454">
                  <c:v>4.6715209999999994</c:v>
                </c:pt>
                <c:pt idx="455">
                  <c:v>4.6714979999999997</c:v>
                </c:pt>
                <c:pt idx="456">
                  <c:v>4.6713909999999998</c:v>
                </c:pt>
                <c:pt idx="457">
                  <c:v>4.6713529999999999</c:v>
                </c:pt>
                <c:pt idx="458">
                  <c:v>4.6713000000000005</c:v>
                </c:pt>
                <c:pt idx="459">
                  <c:v>4.671246</c:v>
                </c:pt>
                <c:pt idx="460">
                  <c:v>4.6712150000000001</c:v>
                </c:pt>
                <c:pt idx="461">
                  <c:v>4.6712150000000001</c:v>
                </c:pt>
                <c:pt idx="462">
                  <c:v>4.6712150000000001</c:v>
                </c:pt>
                <c:pt idx="463">
                  <c:v>4.671208</c:v>
                </c:pt>
                <c:pt idx="464">
                  <c:v>4.6711620000000007</c:v>
                </c:pt>
                <c:pt idx="465">
                  <c:v>4.671055</c:v>
                </c:pt>
                <c:pt idx="466">
                  <c:v>4.6709860000000001</c:v>
                </c:pt>
                <c:pt idx="467">
                  <c:v>4.6709100000000001</c:v>
                </c:pt>
                <c:pt idx="468">
                  <c:v>4.6709100000000001</c:v>
                </c:pt>
                <c:pt idx="469">
                  <c:v>4.6709100000000001</c:v>
                </c:pt>
                <c:pt idx="470">
                  <c:v>4.6708950000000007</c:v>
                </c:pt>
                <c:pt idx="471">
                  <c:v>4.6707960000000002</c:v>
                </c:pt>
                <c:pt idx="472">
                  <c:v>4.6707420000000006</c:v>
                </c:pt>
                <c:pt idx="473">
                  <c:v>4.6707120000000009</c:v>
                </c:pt>
                <c:pt idx="474">
                  <c:v>4.6706130000000003</c:v>
                </c:pt>
                <c:pt idx="475">
                  <c:v>4.6706199999999995</c:v>
                </c:pt>
                <c:pt idx="476">
                  <c:v>4.6706049999999992</c:v>
                </c:pt>
                <c:pt idx="477">
                  <c:v>4.6705899999999998</c:v>
                </c:pt>
                <c:pt idx="478">
                  <c:v>4.6704750000000006</c:v>
                </c:pt>
                <c:pt idx="479">
                  <c:v>4.6704679999999996</c:v>
                </c:pt>
                <c:pt idx="480">
                  <c:v>4.6704679999999996</c:v>
                </c:pt>
                <c:pt idx="481">
                  <c:v>4.670407</c:v>
                </c:pt>
                <c:pt idx="482">
                  <c:v>4.6703230000000007</c:v>
                </c:pt>
                <c:pt idx="483">
                  <c:v>4.6703000000000001</c:v>
                </c:pt>
                <c:pt idx="484">
                  <c:v>4.6702849999999998</c:v>
                </c:pt>
                <c:pt idx="485">
                  <c:v>4.6702849999999998</c:v>
                </c:pt>
                <c:pt idx="486">
                  <c:v>4.6702309999999994</c:v>
                </c:pt>
                <c:pt idx="487">
                  <c:v>4.6702079999999997</c:v>
                </c:pt>
                <c:pt idx="488">
                  <c:v>4.6700780000000002</c:v>
                </c:pt>
                <c:pt idx="489">
                  <c:v>4.6700169999999996</c:v>
                </c:pt>
                <c:pt idx="490">
                  <c:v>4.669994</c:v>
                </c:pt>
                <c:pt idx="491">
                  <c:v>4.6699859999999997</c:v>
                </c:pt>
                <c:pt idx="492">
                  <c:v>4.6699630000000001</c:v>
                </c:pt>
                <c:pt idx="493">
                  <c:v>4.6699480000000007</c:v>
                </c:pt>
                <c:pt idx="494">
                  <c:v>4.6697799999999994</c:v>
                </c:pt>
                <c:pt idx="495">
                  <c:v>4.6697649999999999</c:v>
                </c:pt>
                <c:pt idx="496">
                  <c:v>4.6697349999999993</c:v>
                </c:pt>
                <c:pt idx="497">
                  <c:v>4.6697120000000005</c:v>
                </c:pt>
                <c:pt idx="498">
                  <c:v>4.669689</c:v>
                </c:pt>
                <c:pt idx="499">
                  <c:v>4.669689</c:v>
                </c:pt>
                <c:pt idx="500">
                  <c:v>4.6696739999999997</c:v>
                </c:pt>
                <c:pt idx="501">
                  <c:v>4.6696580000000001</c:v>
                </c:pt>
                <c:pt idx="502">
                  <c:v>4.6696360000000006</c:v>
                </c:pt>
                <c:pt idx="503">
                  <c:v>4.6695669999999998</c:v>
                </c:pt>
                <c:pt idx="504">
                  <c:v>4.6694139999999997</c:v>
                </c:pt>
                <c:pt idx="505">
                  <c:v>4.6693920000000002</c:v>
                </c:pt>
                <c:pt idx="506">
                  <c:v>4.669384</c:v>
                </c:pt>
                <c:pt idx="507">
                  <c:v>4.669384</c:v>
                </c:pt>
                <c:pt idx="508">
                  <c:v>4.669384</c:v>
                </c:pt>
                <c:pt idx="509">
                  <c:v>4.6692849999999995</c:v>
                </c:pt>
                <c:pt idx="510">
                  <c:v>4.6692079999999994</c:v>
                </c:pt>
                <c:pt idx="511">
                  <c:v>4.6691700000000003</c:v>
                </c:pt>
                <c:pt idx="512">
                  <c:v>4.6690780000000007</c:v>
                </c:pt>
                <c:pt idx="513">
                  <c:v>4.6691009999999995</c:v>
                </c:pt>
                <c:pt idx="514">
                  <c:v>4.6690780000000007</c:v>
                </c:pt>
                <c:pt idx="515">
                  <c:v>4.6690630000000004</c:v>
                </c:pt>
                <c:pt idx="516">
                  <c:v>4.6690399999999999</c:v>
                </c:pt>
                <c:pt idx="517">
                  <c:v>4.6689939999999996</c:v>
                </c:pt>
                <c:pt idx="518">
                  <c:v>4.6689179999999997</c:v>
                </c:pt>
                <c:pt idx="519">
                  <c:v>4.6687960000000004</c:v>
                </c:pt>
                <c:pt idx="520">
                  <c:v>4.6687810000000001</c:v>
                </c:pt>
                <c:pt idx="521">
                  <c:v>4.6687729999999998</c:v>
                </c:pt>
                <c:pt idx="522">
                  <c:v>4.6687729999999998</c:v>
                </c:pt>
                <c:pt idx="523">
                  <c:v>4.6687729999999998</c:v>
                </c:pt>
                <c:pt idx="524">
                  <c:v>4.6687650000000005</c:v>
                </c:pt>
                <c:pt idx="525">
                  <c:v>4.6686890000000005</c:v>
                </c:pt>
                <c:pt idx="526">
                  <c:v>4.66859</c:v>
                </c:pt>
                <c:pt idx="527">
                  <c:v>4.6685060000000007</c:v>
                </c:pt>
                <c:pt idx="528">
                  <c:v>4.6684979999999996</c:v>
                </c:pt>
                <c:pt idx="529">
                  <c:v>4.6684679999999998</c:v>
                </c:pt>
                <c:pt idx="530">
                  <c:v>4.6684599999999996</c:v>
                </c:pt>
                <c:pt idx="531">
                  <c:v>4.6684679999999998</c:v>
                </c:pt>
                <c:pt idx="532">
                  <c:v>4.6683459999999997</c:v>
                </c:pt>
                <c:pt idx="533">
                  <c:v>4.6684070000000002</c:v>
                </c:pt>
                <c:pt idx="534">
                  <c:v>4.6683079999999997</c:v>
                </c:pt>
                <c:pt idx="535">
                  <c:v>4.6682009999999998</c:v>
                </c:pt>
                <c:pt idx="536">
                  <c:v>4.6681780000000002</c:v>
                </c:pt>
                <c:pt idx="537">
                  <c:v>4.6681629999999998</c:v>
                </c:pt>
                <c:pt idx="538">
                  <c:v>4.6681699999999999</c:v>
                </c:pt>
                <c:pt idx="539">
                  <c:v>4.6681629999999998</c:v>
                </c:pt>
                <c:pt idx="540">
                  <c:v>4.6681400000000002</c:v>
                </c:pt>
                <c:pt idx="541">
                  <c:v>4.6680710000000003</c:v>
                </c:pt>
                <c:pt idx="542">
                  <c:v>4.6679939999999993</c:v>
                </c:pt>
                <c:pt idx="543">
                  <c:v>4.6679709999999996</c:v>
                </c:pt>
                <c:pt idx="544">
                  <c:v>4.6679329999999997</c:v>
                </c:pt>
                <c:pt idx="545">
                  <c:v>4.6678569999999997</c:v>
                </c:pt>
                <c:pt idx="546">
                  <c:v>4.6678569999999997</c:v>
                </c:pt>
                <c:pt idx="547">
                  <c:v>4.667834</c:v>
                </c:pt>
                <c:pt idx="548">
                  <c:v>4.667834</c:v>
                </c:pt>
                <c:pt idx="549">
                  <c:v>4.6677809999999997</c:v>
                </c:pt>
                <c:pt idx="550">
                  <c:v>4.6677430000000006</c:v>
                </c:pt>
                <c:pt idx="551">
                  <c:v>4.6676130000000002</c:v>
                </c:pt>
                <c:pt idx="552">
                  <c:v>4.6676130000000002</c:v>
                </c:pt>
                <c:pt idx="553">
                  <c:v>4.6675519999999997</c:v>
                </c:pt>
                <c:pt idx="554">
                  <c:v>4.6675820000000003</c:v>
                </c:pt>
                <c:pt idx="555">
                  <c:v>4.6675519999999997</c:v>
                </c:pt>
                <c:pt idx="556">
                  <c:v>4.6675519999999997</c:v>
                </c:pt>
                <c:pt idx="557">
                  <c:v>4.667529</c:v>
                </c:pt>
                <c:pt idx="558">
                  <c:v>4.6674519999999999</c:v>
                </c:pt>
                <c:pt idx="559">
                  <c:v>4.6674069999999999</c:v>
                </c:pt>
                <c:pt idx="560">
                  <c:v>4.6673459999999993</c:v>
                </c:pt>
                <c:pt idx="561">
                  <c:v>4.667262</c:v>
                </c:pt>
                <c:pt idx="562">
                  <c:v>4.6672539999999998</c:v>
                </c:pt>
                <c:pt idx="563">
                  <c:v>4.6672470000000006</c:v>
                </c:pt>
                <c:pt idx="564">
                  <c:v>4.6672470000000006</c:v>
                </c:pt>
                <c:pt idx="565">
                  <c:v>4.6672470000000006</c:v>
                </c:pt>
                <c:pt idx="566">
                  <c:v>4.667224</c:v>
                </c:pt>
                <c:pt idx="567">
                  <c:v>4.6671400000000007</c:v>
                </c:pt>
                <c:pt idx="568">
                  <c:v>4.6669939999999999</c:v>
                </c:pt>
                <c:pt idx="569">
                  <c:v>4.6670400000000001</c:v>
                </c:pt>
                <c:pt idx="570">
                  <c:v>4.6669480000000005</c:v>
                </c:pt>
                <c:pt idx="571">
                  <c:v>4.6669399999999994</c:v>
                </c:pt>
                <c:pt idx="572">
                  <c:v>4.6669399999999994</c:v>
                </c:pt>
                <c:pt idx="573">
                  <c:v>4.6669399999999994</c:v>
                </c:pt>
                <c:pt idx="574">
                  <c:v>4.666925</c:v>
                </c:pt>
                <c:pt idx="575">
                  <c:v>4.6668560000000001</c:v>
                </c:pt>
                <c:pt idx="576">
                  <c:v>4.6667420000000002</c:v>
                </c:pt>
                <c:pt idx="577">
                  <c:v>4.6667650000000007</c:v>
                </c:pt>
                <c:pt idx="578">
                  <c:v>4.6666660000000002</c:v>
                </c:pt>
                <c:pt idx="579">
                  <c:v>4.6666350000000003</c:v>
                </c:pt>
                <c:pt idx="580">
                  <c:v>4.6666350000000003</c:v>
                </c:pt>
                <c:pt idx="581">
                  <c:v>4.6666350000000003</c:v>
                </c:pt>
                <c:pt idx="582">
                  <c:v>4.6666350000000003</c:v>
                </c:pt>
                <c:pt idx="583">
                  <c:v>4.6665739999999998</c:v>
                </c:pt>
                <c:pt idx="584">
                  <c:v>4.6665049999999999</c:v>
                </c:pt>
                <c:pt idx="585">
                  <c:v>4.6664979999999998</c:v>
                </c:pt>
                <c:pt idx="586">
                  <c:v>4.666391</c:v>
                </c:pt>
                <c:pt idx="587">
                  <c:v>4.6663450000000006</c:v>
                </c:pt>
                <c:pt idx="588">
                  <c:v>4.6663300000000003</c:v>
                </c:pt>
                <c:pt idx="589">
                  <c:v>4.6663379999999997</c:v>
                </c:pt>
                <c:pt idx="590">
                  <c:v>4.6663000000000006</c:v>
                </c:pt>
                <c:pt idx="591">
                  <c:v>4.6662920000000003</c:v>
                </c:pt>
                <c:pt idx="592">
                  <c:v>4.6663220000000001</c:v>
                </c:pt>
                <c:pt idx="593">
                  <c:v>4.6662379999999999</c:v>
                </c:pt>
                <c:pt idx="594">
                  <c:v>4.6661390000000003</c:v>
                </c:pt>
                <c:pt idx="595">
                  <c:v>4.6660709999999996</c:v>
                </c:pt>
                <c:pt idx="596">
                  <c:v>4.6660249999999994</c:v>
                </c:pt>
                <c:pt idx="597">
                  <c:v>4.6660249999999994</c:v>
                </c:pt>
                <c:pt idx="598">
                  <c:v>4.6660249999999994</c:v>
                </c:pt>
                <c:pt idx="599">
                  <c:v>4.66601</c:v>
                </c:pt>
                <c:pt idx="600">
                  <c:v>4.665972</c:v>
                </c:pt>
                <c:pt idx="601">
                  <c:v>4.6659410000000001</c:v>
                </c:pt>
                <c:pt idx="602">
                  <c:v>4.6658029999999995</c:v>
                </c:pt>
                <c:pt idx="603">
                  <c:v>4.6657719999999996</c:v>
                </c:pt>
                <c:pt idx="604">
                  <c:v>4.6657419999999998</c:v>
                </c:pt>
                <c:pt idx="605">
                  <c:v>4.6657190000000002</c:v>
                </c:pt>
                <c:pt idx="606">
                  <c:v>4.6657190000000002</c:v>
                </c:pt>
                <c:pt idx="607">
                  <c:v>4.6657190000000002</c:v>
                </c:pt>
                <c:pt idx="608">
                  <c:v>4.6656809999999993</c:v>
                </c:pt>
                <c:pt idx="609">
                  <c:v>4.6656430000000002</c:v>
                </c:pt>
                <c:pt idx="610">
                  <c:v>4.665521</c:v>
                </c:pt>
                <c:pt idx="611">
                  <c:v>4.6654679999999997</c:v>
                </c:pt>
                <c:pt idx="612">
                  <c:v>4.6654450000000001</c:v>
                </c:pt>
                <c:pt idx="613">
                  <c:v>4.6654140000000002</c:v>
                </c:pt>
                <c:pt idx="614">
                  <c:v>4.6654140000000002</c:v>
                </c:pt>
                <c:pt idx="615">
                  <c:v>4.6654140000000002</c:v>
                </c:pt>
                <c:pt idx="616">
                  <c:v>4.6653840000000004</c:v>
                </c:pt>
                <c:pt idx="617">
                  <c:v>4.6653599999999997</c:v>
                </c:pt>
                <c:pt idx="618">
                  <c:v>4.6652839999999998</c:v>
                </c:pt>
                <c:pt idx="619">
                  <c:v>4.665216</c:v>
                </c:pt>
                <c:pt idx="620">
                  <c:v>4.6651389999999999</c:v>
                </c:pt>
                <c:pt idx="621">
                  <c:v>4.6651239999999996</c:v>
                </c:pt>
                <c:pt idx="622">
                  <c:v>4.6651090000000002</c:v>
                </c:pt>
                <c:pt idx="623">
                  <c:v>4.6651090000000002</c:v>
                </c:pt>
                <c:pt idx="624">
                  <c:v>4.6650710000000002</c:v>
                </c:pt>
                <c:pt idx="625">
                  <c:v>4.6650780000000003</c:v>
                </c:pt>
                <c:pt idx="626">
                  <c:v>4.6649719999999997</c:v>
                </c:pt>
                <c:pt idx="627">
                  <c:v>4.6649179999999992</c:v>
                </c:pt>
                <c:pt idx="628">
                  <c:v>4.6648339999999999</c:v>
                </c:pt>
                <c:pt idx="629">
                  <c:v>4.6648040000000002</c:v>
                </c:pt>
                <c:pt idx="630">
                  <c:v>4.6648040000000002</c:v>
                </c:pt>
                <c:pt idx="631">
                  <c:v>4.6648040000000002</c:v>
                </c:pt>
                <c:pt idx="632">
                  <c:v>4.6647959999999999</c:v>
                </c:pt>
                <c:pt idx="633">
                  <c:v>4.6647659999999993</c:v>
                </c:pt>
                <c:pt idx="634">
                  <c:v>4.6646809999999999</c:v>
                </c:pt>
                <c:pt idx="635">
                  <c:v>4.6646350000000005</c:v>
                </c:pt>
                <c:pt idx="636">
                  <c:v>4.664536</c:v>
                </c:pt>
                <c:pt idx="637">
                  <c:v>4.664536</c:v>
                </c:pt>
                <c:pt idx="638">
                  <c:v>4.664498</c:v>
                </c:pt>
                <c:pt idx="639">
                  <c:v>4.6645060000000003</c:v>
                </c:pt>
                <c:pt idx="640">
                  <c:v>4.6644899999999998</c:v>
                </c:pt>
                <c:pt idx="641">
                  <c:v>4.6644830000000006</c:v>
                </c:pt>
                <c:pt idx="642">
                  <c:v>4.6643459999999992</c:v>
                </c:pt>
                <c:pt idx="643">
                  <c:v>4.6643689999999998</c:v>
                </c:pt>
                <c:pt idx="644">
                  <c:v>4.6643840000000001</c:v>
                </c:pt>
                <c:pt idx="645">
                  <c:v>4.6642010000000003</c:v>
                </c:pt>
                <c:pt idx="646">
                  <c:v>4.6642160000000006</c:v>
                </c:pt>
                <c:pt idx="647">
                  <c:v>4.664193</c:v>
                </c:pt>
                <c:pt idx="648">
                  <c:v>4.6641620000000001</c:v>
                </c:pt>
                <c:pt idx="649">
                  <c:v>4.6641469999999998</c:v>
                </c:pt>
                <c:pt idx="650">
                  <c:v>4.6641319999999995</c:v>
                </c:pt>
                <c:pt idx="651">
                  <c:v>4.6640330000000008</c:v>
                </c:pt>
                <c:pt idx="652">
                  <c:v>4.663926</c:v>
                </c:pt>
                <c:pt idx="653">
                  <c:v>4.6639719999999993</c:v>
                </c:pt>
                <c:pt idx="654">
                  <c:v>4.663888</c:v>
                </c:pt>
                <c:pt idx="655">
                  <c:v>4.663888</c:v>
                </c:pt>
                <c:pt idx="656">
                  <c:v>4.6638799999999998</c:v>
                </c:pt>
                <c:pt idx="657">
                  <c:v>4.6638729999999997</c:v>
                </c:pt>
                <c:pt idx="658">
                  <c:v>4.663735</c:v>
                </c:pt>
                <c:pt idx="659">
                  <c:v>4.6637420000000001</c:v>
                </c:pt>
                <c:pt idx="660">
                  <c:v>4.663735</c:v>
                </c:pt>
                <c:pt idx="661">
                  <c:v>4.6635900000000001</c:v>
                </c:pt>
                <c:pt idx="662">
                  <c:v>4.6635969999999993</c:v>
                </c:pt>
                <c:pt idx="663">
                  <c:v>4.6635819999999999</c:v>
                </c:pt>
                <c:pt idx="664">
                  <c:v>4.6635739999999997</c:v>
                </c:pt>
                <c:pt idx="665">
                  <c:v>4.6635439999999999</c:v>
                </c:pt>
                <c:pt idx="666">
                  <c:v>4.6634979999999997</c:v>
                </c:pt>
                <c:pt idx="667">
                  <c:v>4.6633839999999998</c:v>
                </c:pt>
                <c:pt idx="668">
                  <c:v>4.6633990000000001</c:v>
                </c:pt>
                <c:pt idx="669">
                  <c:v>4.6633300000000002</c:v>
                </c:pt>
                <c:pt idx="670">
                  <c:v>4.6633459999999998</c:v>
                </c:pt>
                <c:pt idx="671">
                  <c:v>4.6632769999999999</c:v>
                </c:pt>
                <c:pt idx="672">
                  <c:v>4.6632690000000006</c:v>
                </c:pt>
                <c:pt idx="673">
                  <c:v>4.6632619999999996</c:v>
                </c:pt>
                <c:pt idx="674">
                  <c:v>4.6631400000000003</c:v>
                </c:pt>
                <c:pt idx="675">
                  <c:v>4.6630940000000001</c:v>
                </c:pt>
                <c:pt idx="676">
                  <c:v>4.6630859999999998</c:v>
                </c:pt>
                <c:pt idx="677">
                  <c:v>4.6630249999999993</c:v>
                </c:pt>
                <c:pt idx="678">
                  <c:v>4.6630020000000005</c:v>
                </c:pt>
                <c:pt idx="679">
                  <c:v>4.6629719999999999</c:v>
                </c:pt>
                <c:pt idx="680">
                  <c:v>4.6629719999999999</c:v>
                </c:pt>
                <c:pt idx="681">
                  <c:v>4.6628800000000004</c:v>
                </c:pt>
                <c:pt idx="682">
                  <c:v>4.662865</c:v>
                </c:pt>
                <c:pt idx="683">
                  <c:v>4.6628569999999998</c:v>
                </c:pt>
                <c:pt idx="684">
                  <c:v>4.6627430000000007</c:v>
                </c:pt>
                <c:pt idx="685">
                  <c:v>4.662674</c:v>
                </c:pt>
                <c:pt idx="686">
                  <c:v>4.6626670000000008</c:v>
                </c:pt>
                <c:pt idx="687">
                  <c:v>4.6626670000000008</c:v>
                </c:pt>
                <c:pt idx="688">
                  <c:v>4.6626589999999997</c:v>
                </c:pt>
                <c:pt idx="689">
                  <c:v>4.6626670000000008</c:v>
                </c:pt>
                <c:pt idx="690">
                  <c:v>4.6626130000000003</c:v>
                </c:pt>
                <c:pt idx="691">
                  <c:v>4.66256</c:v>
                </c:pt>
                <c:pt idx="692">
                  <c:v>4.66256</c:v>
                </c:pt>
                <c:pt idx="693">
                  <c:v>4.6624369999999997</c:v>
                </c:pt>
                <c:pt idx="694">
                  <c:v>4.6623609999999998</c:v>
                </c:pt>
                <c:pt idx="695">
                  <c:v>4.662369</c:v>
                </c:pt>
                <c:pt idx="696">
                  <c:v>4.6623609999999998</c:v>
                </c:pt>
                <c:pt idx="697">
                  <c:v>4.6623609999999998</c:v>
                </c:pt>
                <c:pt idx="698">
                  <c:v>4.6623149999999995</c:v>
                </c:pt>
                <c:pt idx="699">
                  <c:v>4.6622539999999999</c:v>
                </c:pt>
                <c:pt idx="700">
                  <c:v>4.6621699999999997</c:v>
                </c:pt>
                <c:pt idx="701">
                  <c:v>4.6620789999999994</c:v>
                </c:pt>
                <c:pt idx="702">
                  <c:v>4.6620559999999998</c:v>
                </c:pt>
                <c:pt idx="703">
                  <c:v>4.6620559999999998</c:v>
                </c:pt>
                <c:pt idx="704">
                  <c:v>4.6620559999999998</c:v>
                </c:pt>
                <c:pt idx="705">
                  <c:v>4.6620559999999998</c:v>
                </c:pt>
                <c:pt idx="706">
                  <c:v>4.6620249999999999</c:v>
                </c:pt>
                <c:pt idx="707">
                  <c:v>4.6619869999999999</c:v>
                </c:pt>
                <c:pt idx="708">
                  <c:v>4.6619409999999997</c:v>
                </c:pt>
                <c:pt idx="709">
                  <c:v>4.6617889999999997</c:v>
                </c:pt>
                <c:pt idx="710">
                  <c:v>4.6617730000000002</c:v>
                </c:pt>
                <c:pt idx="711">
                  <c:v>4.6617430000000004</c:v>
                </c:pt>
                <c:pt idx="712">
                  <c:v>4.6617499999999996</c:v>
                </c:pt>
                <c:pt idx="713">
                  <c:v>4.6617499999999996</c:v>
                </c:pt>
                <c:pt idx="714">
                  <c:v>4.6617499999999996</c:v>
                </c:pt>
                <c:pt idx="715">
                  <c:v>4.661651</c:v>
                </c:pt>
                <c:pt idx="716">
                  <c:v>4.6616279999999994</c:v>
                </c:pt>
                <c:pt idx="717">
                  <c:v>4.6615600000000006</c:v>
                </c:pt>
                <c:pt idx="718">
                  <c:v>4.6614530000000007</c:v>
                </c:pt>
                <c:pt idx="719">
                  <c:v>4.6614680000000002</c:v>
                </c:pt>
                <c:pt idx="720">
                  <c:v>4.6614449999999996</c:v>
                </c:pt>
                <c:pt idx="721">
                  <c:v>4.6614449999999996</c:v>
                </c:pt>
                <c:pt idx="722">
                  <c:v>4.6614370000000003</c:v>
                </c:pt>
                <c:pt idx="723">
                  <c:v>4.6613920000000002</c:v>
                </c:pt>
                <c:pt idx="724">
                  <c:v>4.6613149999999992</c:v>
                </c:pt>
                <c:pt idx="725">
                  <c:v>4.6612619999999998</c:v>
                </c:pt>
                <c:pt idx="726">
                  <c:v>4.6612389999999992</c:v>
                </c:pt>
                <c:pt idx="727">
                  <c:v>4.6611400000000005</c:v>
                </c:pt>
                <c:pt idx="728">
                  <c:v>4.6611400000000005</c:v>
                </c:pt>
                <c:pt idx="729">
                  <c:v>4.6611250000000002</c:v>
                </c:pt>
                <c:pt idx="730">
                  <c:v>4.6611250000000002</c:v>
                </c:pt>
                <c:pt idx="731">
                  <c:v>4.6609790000000002</c:v>
                </c:pt>
                <c:pt idx="732">
                  <c:v>4.6610100000000001</c:v>
                </c:pt>
                <c:pt idx="733">
                  <c:v>4.6609340000000001</c:v>
                </c:pt>
                <c:pt idx="734">
                  <c:v>4.6608649999999994</c:v>
                </c:pt>
                <c:pt idx="735">
                  <c:v>4.6608339999999995</c:v>
                </c:pt>
                <c:pt idx="736">
                  <c:v>4.6608339999999995</c:v>
                </c:pt>
                <c:pt idx="737">
                  <c:v>4.660812</c:v>
                </c:pt>
                <c:pt idx="738">
                  <c:v>4.6607430000000001</c:v>
                </c:pt>
                <c:pt idx="739">
                  <c:v>4.6607579999999995</c:v>
                </c:pt>
                <c:pt idx="740">
                  <c:v>4.6606589999999999</c:v>
                </c:pt>
                <c:pt idx="741">
                  <c:v>4.6605670000000003</c:v>
                </c:pt>
                <c:pt idx="742">
                  <c:v>4.6605600000000003</c:v>
                </c:pt>
                <c:pt idx="743">
                  <c:v>4.6605370000000006</c:v>
                </c:pt>
                <c:pt idx="744">
                  <c:v>4.660514</c:v>
                </c:pt>
                <c:pt idx="745">
                  <c:v>4.660514</c:v>
                </c:pt>
                <c:pt idx="746">
                  <c:v>4.6604599999999996</c:v>
                </c:pt>
                <c:pt idx="747">
                  <c:v>4.6603459999999997</c:v>
                </c:pt>
                <c:pt idx="748">
                  <c:v>4.6603000000000003</c:v>
                </c:pt>
                <c:pt idx="749">
                  <c:v>4.6602619999999995</c:v>
                </c:pt>
                <c:pt idx="750">
                  <c:v>4.6602240000000004</c:v>
                </c:pt>
                <c:pt idx="751">
                  <c:v>4.6602240000000004</c:v>
                </c:pt>
                <c:pt idx="752">
                  <c:v>4.6601780000000002</c:v>
                </c:pt>
                <c:pt idx="753">
                  <c:v>4.6601090000000003</c:v>
                </c:pt>
                <c:pt idx="754">
                  <c:v>4.6601249999999999</c:v>
                </c:pt>
                <c:pt idx="755">
                  <c:v>4.6600630000000001</c:v>
                </c:pt>
                <c:pt idx="756">
                  <c:v>4.6600249999999992</c:v>
                </c:pt>
                <c:pt idx="757">
                  <c:v>4.6599179999999993</c:v>
                </c:pt>
                <c:pt idx="758">
                  <c:v>4.6599179999999993</c:v>
                </c:pt>
                <c:pt idx="759">
                  <c:v>4.6599110000000001</c:v>
                </c:pt>
                <c:pt idx="760">
                  <c:v>4.6598959999999998</c:v>
                </c:pt>
                <c:pt idx="761">
                  <c:v>4.6597809999999997</c:v>
                </c:pt>
                <c:pt idx="762">
                  <c:v>4.6597049999999998</c:v>
                </c:pt>
                <c:pt idx="763">
                  <c:v>4.6596589999999996</c:v>
                </c:pt>
                <c:pt idx="764">
                  <c:v>4.6596440000000001</c:v>
                </c:pt>
                <c:pt idx="765">
                  <c:v>4.6596130000000002</c:v>
                </c:pt>
                <c:pt idx="766">
                  <c:v>4.6596440000000001</c:v>
                </c:pt>
                <c:pt idx="767">
                  <c:v>4.6596130000000002</c:v>
                </c:pt>
                <c:pt idx="768">
                  <c:v>4.6595750000000002</c:v>
                </c:pt>
                <c:pt idx="769">
                  <c:v>4.6593990000000005</c:v>
                </c:pt>
                <c:pt idx="770">
                  <c:v>4.659376</c:v>
                </c:pt>
                <c:pt idx="771">
                  <c:v>4.6593459999999993</c:v>
                </c:pt>
                <c:pt idx="772">
                  <c:v>4.6593080000000002</c:v>
                </c:pt>
                <c:pt idx="773">
                  <c:v>4.6593080000000002</c:v>
                </c:pt>
                <c:pt idx="774">
                  <c:v>4.6592920000000007</c:v>
                </c:pt>
                <c:pt idx="775">
                  <c:v>4.6592079999999996</c:v>
                </c:pt>
                <c:pt idx="776">
                  <c:v>4.6591469999999999</c:v>
                </c:pt>
                <c:pt idx="777">
                  <c:v>4.6590179999999997</c:v>
                </c:pt>
                <c:pt idx="778">
                  <c:v>4.6590479999999994</c:v>
                </c:pt>
                <c:pt idx="779">
                  <c:v>4.6590020000000001</c:v>
                </c:pt>
                <c:pt idx="780">
                  <c:v>4.658995</c:v>
                </c:pt>
                <c:pt idx="781">
                  <c:v>4.6589109999999998</c:v>
                </c:pt>
                <c:pt idx="782">
                  <c:v>4.6588190000000003</c:v>
                </c:pt>
                <c:pt idx="783">
                  <c:v>4.658766</c:v>
                </c:pt>
                <c:pt idx="784">
                  <c:v>4.6587120000000004</c:v>
                </c:pt>
                <c:pt idx="785">
                  <c:v>4.6586970000000001</c:v>
                </c:pt>
                <c:pt idx="786">
                  <c:v>4.6586819999999998</c:v>
                </c:pt>
                <c:pt idx="787">
                  <c:v>4.6586589999999992</c:v>
                </c:pt>
                <c:pt idx="788">
                  <c:v>4.6585900000000002</c:v>
                </c:pt>
                <c:pt idx="789">
                  <c:v>4.6584830000000004</c:v>
                </c:pt>
                <c:pt idx="790">
                  <c:v>4.6584380000000003</c:v>
                </c:pt>
                <c:pt idx="791">
                  <c:v>4.6583999999999994</c:v>
                </c:pt>
                <c:pt idx="792">
                  <c:v>4.6583920000000001</c:v>
                </c:pt>
                <c:pt idx="793">
                  <c:v>4.6583839999999999</c:v>
                </c:pt>
                <c:pt idx="794">
                  <c:v>4.658277</c:v>
                </c:pt>
                <c:pt idx="795">
                  <c:v>4.6581779999999995</c:v>
                </c:pt>
                <c:pt idx="796">
                  <c:v>4.6581400000000004</c:v>
                </c:pt>
                <c:pt idx="797">
                  <c:v>4.6581090000000005</c:v>
                </c:pt>
                <c:pt idx="798">
                  <c:v>4.6580859999999999</c:v>
                </c:pt>
                <c:pt idx="799">
                  <c:v>4.6580709999999996</c:v>
                </c:pt>
                <c:pt idx="800">
                  <c:v>4.6580020000000006</c:v>
                </c:pt>
                <c:pt idx="801">
                  <c:v>4.6578800000000005</c:v>
                </c:pt>
                <c:pt idx="802">
                  <c:v>4.6577960000000003</c:v>
                </c:pt>
                <c:pt idx="803">
                  <c:v>4.6577809999999999</c:v>
                </c:pt>
                <c:pt idx="804">
                  <c:v>4.6577809999999999</c:v>
                </c:pt>
                <c:pt idx="805">
                  <c:v>4.6577659999999996</c:v>
                </c:pt>
                <c:pt idx="806">
                  <c:v>4.6577279999999996</c:v>
                </c:pt>
                <c:pt idx="807">
                  <c:v>4.6576890000000004</c:v>
                </c:pt>
                <c:pt idx="808">
                  <c:v>4.6575749999999996</c:v>
                </c:pt>
                <c:pt idx="809">
                  <c:v>4.6574910000000003</c:v>
                </c:pt>
                <c:pt idx="810">
                  <c:v>4.6575069999999998</c:v>
                </c:pt>
                <c:pt idx="811">
                  <c:v>4.6574759999999999</c:v>
                </c:pt>
                <c:pt idx="812">
                  <c:v>4.6574300000000006</c:v>
                </c:pt>
                <c:pt idx="813">
                  <c:v>4.6574</c:v>
                </c:pt>
                <c:pt idx="814">
                  <c:v>4.6573149999999996</c:v>
                </c:pt>
                <c:pt idx="815">
                  <c:v>4.6572309999999995</c:v>
                </c:pt>
                <c:pt idx="816">
                  <c:v>4.6571930000000004</c:v>
                </c:pt>
                <c:pt idx="817">
                  <c:v>4.6571699999999998</c:v>
                </c:pt>
                <c:pt idx="818">
                  <c:v>4.6571699999999998</c:v>
                </c:pt>
                <c:pt idx="819">
                  <c:v>4.6571699999999998</c:v>
                </c:pt>
                <c:pt idx="820">
                  <c:v>4.6570100000000005</c:v>
                </c:pt>
                <c:pt idx="821">
                  <c:v>4.656987</c:v>
                </c:pt>
                <c:pt idx="822">
                  <c:v>4.6568729999999992</c:v>
                </c:pt>
                <c:pt idx="823">
                  <c:v>4.6568649999999998</c:v>
                </c:pt>
                <c:pt idx="824">
                  <c:v>4.6568419999999993</c:v>
                </c:pt>
                <c:pt idx="825">
                  <c:v>4.6568649999999998</c:v>
                </c:pt>
                <c:pt idx="826">
                  <c:v>4.6568269999999998</c:v>
                </c:pt>
                <c:pt idx="827">
                  <c:v>4.6566360000000007</c:v>
                </c:pt>
                <c:pt idx="828">
                  <c:v>4.6565979999999998</c:v>
                </c:pt>
                <c:pt idx="829">
                  <c:v>4.6565910000000006</c:v>
                </c:pt>
                <c:pt idx="830">
                  <c:v>4.6565600000000007</c:v>
                </c:pt>
                <c:pt idx="831">
                  <c:v>4.6565519999999996</c:v>
                </c:pt>
                <c:pt idx="832">
                  <c:v>4.6564069999999997</c:v>
                </c:pt>
                <c:pt idx="833">
                  <c:v>4.6563619999999997</c:v>
                </c:pt>
                <c:pt idx="834">
                  <c:v>4.6563230000000004</c:v>
                </c:pt>
                <c:pt idx="835">
                  <c:v>4.6562549999999998</c:v>
                </c:pt>
                <c:pt idx="836">
                  <c:v>4.6562470000000005</c:v>
                </c:pt>
                <c:pt idx="837">
                  <c:v>4.6562239999999999</c:v>
                </c:pt>
                <c:pt idx="838">
                  <c:v>4.6560709999999998</c:v>
                </c:pt>
                <c:pt idx="839">
                  <c:v>4.6560480000000002</c:v>
                </c:pt>
                <c:pt idx="840">
                  <c:v>4.6560330000000008</c:v>
                </c:pt>
                <c:pt idx="841">
                  <c:v>4.6559489999999997</c:v>
                </c:pt>
                <c:pt idx="842">
                  <c:v>4.6559489999999997</c:v>
                </c:pt>
                <c:pt idx="843">
                  <c:v>4.6559409999999994</c:v>
                </c:pt>
                <c:pt idx="844">
                  <c:v>4.6558809999999999</c:v>
                </c:pt>
                <c:pt idx="845">
                  <c:v>4.6557279999999999</c:v>
                </c:pt>
                <c:pt idx="846">
                  <c:v>4.6556750000000005</c:v>
                </c:pt>
                <c:pt idx="847">
                  <c:v>4.655659</c:v>
                </c:pt>
                <c:pt idx="848">
                  <c:v>4.6556440000000006</c:v>
                </c:pt>
                <c:pt idx="849">
                  <c:v>4.6556440000000006</c:v>
                </c:pt>
                <c:pt idx="850">
                  <c:v>4.6555069999999992</c:v>
                </c:pt>
                <c:pt idx="851">
                  <c:v>4.6554679999999999</c:v>
                </c:pt>
                <c:pt idx="852">
                  <c:v>4.6553620000000002</c:v>
                </c:pt>
                <c:pt idx="853">
                  <c:v>4.6553389999999997</c:v>
                </c:pt>
                <c:pt idx="854">
                  <c:v>4.6553310000000003</c:v>
                </c:pt>
                <c:pt idx="855">
                  <c:v>4.6553310000000003</c:v>
                </c:pt>
                <c:pt idx="856">
                  <c:v>4.65524</c:v>
                </c:pt>
                <c:pt idx="857">
                  <c:v>4.6550789999999997</c:v>
                </c:pt>
                <c:pt idx="858">
                  <c:v>4.6550330000000004</c:v>
                </c:pt>
                <c:pt idx="859">
                  <c:v>4.6550330000000004</c:v>
                </c:pt>
                <c:pt idx="860">
                  <c:v>4.6550029999999998</c:v>
                </c:pt>
                <c:pt idx="861">
                  <c:v>4.6549570000000005</c:v>
                </c:pt>
                <c:pt idx="862">
                  <c:v>4.6547809999999998</c:v>
                </c:pt>
                <c:pt idx="863">
                  <c:v>4.6547359999999998</c:v>
                </c:pt>
                <c:pt idx="864">
                  <c:v>4.6547280000000004</c:v>
                </c:pt>
                <c:pt idx="865">
                  <c:v>4.6547049999999999</c:v>
                </c:pt>
                <c:pt idx="866">
                  <c:v>4.6546370000000001</c:v>
                </c:pt>
                <c:pt idx="867">
                  <c:v>4.654477</c:v>
                </c:pt>
                <c:pt idx="868">
                  <c:v>4.6544379999999999</c:v>
                </c:pt>
                <c:pt idx="869">
                  <c:v>4.6544539999999994</c:v>
                </c:pt>
                <c:pt idx="870">
                  <c:v>4.6544229999999995</c:v>
                </c:pt>
                <c:pt idx="871">
                  <c:v>4.6543540000000005</c:v>
                </c:pt>
                <c:pt idx="872">
                  <c:v>4.654255</c:v>
                </c:pt>
                <c:pt idx="873">
                  <c:v>4.6541249999999996</c:v>
                </c:pt>
                <c:pt idx="874">
                  <c:v>4.6541180000000004</c:v>
                </c:pt>
                <c:pt idx="875">
                  <c:v>4.6541180000000004</c:v>
                </c:pt>
                <c:pt idx="876">
                  <c:v>4.6540870000000005</c:v>
                </c:pt>
                <c:pt idx="877">
                  <c:v>4.6539109999999999</c:v>
                </c:pt>
                <c:pt idx="878">
                  <c:v>4.6539040000000007</c:v>
                </c:pt>
                <c:pt idx="879">
                  <c:v>4.6538120000000003</c:v>
                </c:pt>
                <c:pt idx="880">
                  <c:v>4.653797</c:v>
                </c:pt>
                <c:pt idx="881">
                  <c:v>4.6538040000000001</c:v>
                </c:pt>
                <c:pt idx="882">
                  <c:v>4.6536289999999996</c:v>
                </c:pt>
                <c:pt idx="883">
                  <c:v>4.653575</c:v>
                </c:pt>
                <c:pt idx="884">
                  <c:v>4.6535219999999997</c:v>
                </c:pt>
                <c:pt idx="885">
                  <c:v>4.6535069999999994</c:v>
                </c:pt>
                <c:pt idx="886">
                  <c:v>4.653492</c:v>
                </c:pt>
                <c:pt idx="887">
                  <c:v>4.6533540000000002</c:v>
                </c:pt>
                <c:pt idx="888">
                  <c:v>4.6532399999999994</c:v>
                </c:pt>
                <c:pt idx="889">
                  <c:v>4.6532020000000003</c:v>
                </c:pt>
                <c:pt idx="890">
                  <c:v>4.6531479999999998</c:v>
                </c:pt>
                <c:pt idx="891">
                  <c:v>4.6531479999999998</c:v>
                </c:pt>
                <c:pt idx="892">
                  <c:v>4.652965</c:v>
                </c:pt>
                <c:pt idx="893">
                  <c:v>4.6530110000000002</c:v>
                </c:pt>
                <c:pt idx="894">
                  <c:v>4.6528960000000001</c:v>
                </c:pt>
                <c:pt idx="895">
                  <c:v>4.6528739999999997</c:v>
                </c:pt>
                <c:pt idx="896">
                  <c:v>4.652774</c:v>
                </c:pt>
                <c:pt idx="897">
                  <c:v>4.6526829999999997</c:v>
                </c:pt>
                <c:pt idx="898">
                  <c:v>4.6525990000000004</c:v>
                </c:pt>
                <c:pt idx="899">
                  <c:v>4.6525910000000001</c:v>
                </c:pt>
                <c:pt idx="900">
                  <c:v>4.6525530000000002</c:v>
                </c:pt>
                <c:pt idx="901">
                  <c:v>4.6524149999999995</c:v>
                </c:pt>
                <c:pt idx="902">
                  <c:v>4.6523389999999996</c:v>
                </c:pt>
                <c:pt idx="903">
                  <c:v>4.6522860000000001</c:v>
                </c:pt>
                <c:pt idx="904">
                  <c:v>4.6522629999999996</c:v>
                </c:pt>
                <c:pt idx="905">
                  <c:v>4.6521869999999996</c:v>
                </c:pt>
                <c:pt idx="906">
                  <c:v>4.6520260000000002</c:v>
                </c:pt>
                <c:pt idx="907">
                  <c:v>4.6520029999999997</c:v>
                </c:pt>
                <c:pt idx="908">
                  <c:v>4.65198</c:v>
                </c:pt>
                <c:pt idx="909">
                  <c:v>4.6519189999999995</c:v>
                </c:pt>
                <c:pt idx="910">
                  <c:v>4.6518350000000002</c:v>
                </c:pt>
                <c:pt idx="911">
                  <c:v>4.6517669999999995</c:v>
                </c:pt>
                <c:pt idx="912">
                  <c:v>4.6516980000000006</c:v>
                </c:pt>
                <c:pt idx="913">
                  <c:v>4.651675</c:v>
                </c:pt>
                <c:pt idx="914">
                  <c:v>4.6516440000000001</c:v>
                </c:pt>
                <c:pt idx="915">
                  <c:v>4.6515069999999996</c:v>
                </c:pt>
                <c:pt idx="916">
                  <c:v>4.6513999999999998</c:v>
                </c:pt>
                <c:pt idx="917">
                  <c:v>4.6513929999999997</c:v>
                </c:pt>
                <c:pt idx="918">
                  <c:v>4.651332</c:v>
                </c:pt>
                <c:pt idx="919">
                  <c:v>4.6512479999999998</c:v>
                </c:pt>
                <c:pt idx="920">
                  <c:v>4.6510950000000006</c:v>
                </c:pt>
                <c:pt idx="921">
                  <c:v>4.6510720000000001</c:v>
                </c:pt>
                <c:pt idx="922">
                  <c:v>4.6510639999999999</c:v>
                </c:pt>
                <c:pt idx="923">
                  <c:v>4.6509879999999999</c:v>
                </c:pt>
                <c:pt idx="924">
                  <c:v>4.6508500000000002</c:v>
                </c:pt>
                <c:pt idx="925">
                  <c:v>4.6507670000000001</c:v>
                </c:pt>
                <c:pt idx="926">
                  <c:v>4.6507589999999999</c:v>
                </c:pt>
                <c:pt idx="927">
                  <c:v>4.6507129999999997</c:v>
                </c:pt>
                <c:pt idx="928">
                  <c:v>4.6506819999999998</c:v>
                </c:pt>
                <c:pt idx="929">
                  <c:v>4.650506</c:v>
                </c:pt>
                <c:pt idx="930">
                  <c:v>4.6504530000000006</c:v>
                </c:pt>
                <c:pt idx="931">
                  <c:v>4.6504300000000001</c:v>
                </c:pt>
                <c:pt idx="932">
                  <c:v>4.6503230000000002</c:v>
                </c:pt>
                <c:pt idx="933">
                  <c:v>4.650239</c:v>
                </c:pt>
                <c:pt idx="934">
                  <c:v>4.650156</c:v>
                </c:pt>
                <c:pt idx="935">
                  <c:v>4.6501479999999997</c:v>
                </c:pt>
                <c:pt idx="936">
                  <c:v>4.6500569999999994</c:v>
                </c:pt>
                <c:pt idx="937">
                  <c:v>4.6499730000000001</c:v>
                </c:pt>
                <c:pt idx="938">
                  <c:v>4.649851</c:v>
                </c:pt>
                <c:pt idx="939">
                  <c:v>4.6498429999999997</c:v>
                </c:pt>
                <c:pt idx="940">
                  <c:v>4.6498050000000006</c:v>
                </c:pt>
                <c:pt idx="941">
                  <c:v>4.6496209999999998</c:v>
                </c:pt>
                <c:pt idx="942">
                  <c:v>4.6495370000000005</c:v>
                </c:pt>
                <c:pt idx="943">
                  <c:v>4.6495370000000005</c:v>
                </c:pt>
                <c:pt idx="944">
                  <c:v>4.6495139999999999</c:v>
                </c:pt>
                <c:pt idx="945">
                  <c:v>4.6493690000000001</c:v>
                </c:pt>
                <c:pt idx="946">
                  <c:v>4.6492399999999998</c:v>
                </c:pt>
                <c:pt idx="947">
                  <c:v>4.6492319999999996</c:v>
                </c:pt>
                <c:pt idx="948">
                  <c:v>4.6491559999999996</c:v>
                </c:pt>
                <c:pt idx="949">
                  <c:v>4.6490410000000004</c:v>
                </c:pt>
                <c:pt idx="950">
                  <c:v>4.6489570000000002</c:v>
                </c:pt>
                <c:pt idx="951">
                  <c:v>4.6489269999999996</c:v>
                </c:pt>
                <c:pt idx="952">
                  <c:v>4.6488659999999999</c:v>
                </c:pt>
                <c:pt idx="953">
                  <c:v>4.6487509999999999</c:v>
                </c:pt>
                <c:pt idx="954">
                  <c:v>4.6486220000000005</c:v>
                </c:pt>
                <c:pt idx="955">
                  <c:v>4.6486220000000005</c:v>
                </c:pt>
                <c:pt idx="956">
                  <c:v>4.6485760000000003</c:v>
                </c:pt>
                <c:pt idx="957">
                  <c:v>4.6483919999999994</c:v>
                </c:pt>
                <c:pt idx="958">
                  <c:v>4.6483159999999994</c:v>
                </c:pt>
                <c:pt idx="959">
                  <c:v>4.648301</c:v>
                </c:pt>
                <c:pt idx="960">
                  <c:v>4.6482169999999998</c:v>
                </c:pt>
                <c:pt idx="961">
                  <c:v>4.6480259999999998</c:v>
                </c:pt>
                <c:pt idx="962">
                  <c:v>4.6480110000000003</c:v>
                </c:pt>
                <c:pt idx="963">
                  <c:v>4.6479189999999999</c:v>
                </c:pt>
                <c:pt idx="964">
                  <c:v>4.6477899999999996</c:v>
                </c:pt>
                <c:pt idx="965">
                  <c:v>4.6477060000000003</c:v>
                </c:pt>
                <c:pt idx="966">
                  <c:v>4.6477060000000003</c:v>
                </c:pt>
                <c:pt idx="967">
                  <c:v>4.6475990000000005</c:v>
                </c:pt>
                <c:pt idx="968">
                  <c:v>4.6474840000000004</c:v>
                </c:pt>
                <c:pt idx="969">
                  <c:v>4.6474149999999996</c:v>
                </c:pt>
                <c:pt idx="970">
                  <c:v>4.6473079999999998</c:v>
                </c:pt>
                <c:pt idx="971">
                  <c:v>4.6471940000000007</c:v>
                </c:pt>
                <c:pt idx="972">
                  <c:v>4.6471099999999996</c:v>
                </c:pt>
                <c:pt idx="973">
                  <c:v>4.6470870000000009</c:v>
                </c:pt>
                <c:pt idx="974">
                  <c:v>4.6469120000000004</c:v>
                </c:pt>
                <c:pt idx="975">
                  <c:v>4.6467900000000002</c:v>
                </c:pt>
                <c:pt idx="976">
                  <c:v>4.6467590000000003</c:v>
                </c:pt>
                <c:pt idx="977">
                  <c:v>4.6466830000000003</c:v>
                </c:pt>
                <c:pt idx="978">
                  <c:v>4.6465069999999997</c:v>
                </c:pt>
                <c:pt idx="979">
                  <c:v>4.6464840000000001</c:v>
                </c:pt>
                <c:pt idx="980">
                  <c:v>4.6464080000000001</c:v>
                </c:pt>
                <c:pt idx="981">
                  <c:v>4.6462250000000003</c:v>
                </c:pt>
                <c:pt idx="982">
                  <c:v>4.6461790000000001</c:v>
                </c:pt>
                <c:pt idx="983">
                  <c:v>4.6460949999999999</c:v>
                </c:pt>
                <c:pt idx="984">
                  <c:v>4.6459040000000007</c:v>
                </c:pt>
                <c:pt idx="985">
                  <c:v>4.6458740000000001</c:v>
                </c:pt>
                <c:pt idx="986">
                  <c:v>4.6458199999999996</c:v>
                </c:pt>
                <c:pt idx="987">
                  <c:v>4.645683</c:v>
                </c:pt>
                <c:pt idx="988">
                  <c:v>4.6455679999999999</c:v>
                </c:pt>
                <c:pt idx="989">
                  <c:v>4.6455609999999998</c:v>
                </c:pt>
                <c:pt idx="990">
                  <c:v>4.6455000000000002</c:v>
                </c:pt>
                <c:pt idx="991">
                  <c:v>4.6452780000000002</c:v>
                </c:pt>
                <c:pt idx="992">
                  <c:v>4.6452629999999999</c:v>
                </c:pt>
                <c:pt idx="993">
                  <c:v>4.645187</c:v>
                </c:pt>
                <c:pt idx="994">
                  <c:v>4.6450339999999999</c:v>
                </c:pt>
                <c:pt idx="995">
                  <c:v>4.6449579999999999</c:v>
                </c:pt>
                <c:pt idx="996">
                  <c:v>4.6449499999999997</c:v>
                </c:pt>
                <c:pt idx="997">
                  <c:v>4.6447589999999996</c:v>
                </c:pt>
                <c:pt idx="998">
                  <c:v>4.6446519999999998</c:v>
                </c:pt>
                <c:pt idx="999">
                  <c:v>4.6446369999999995</c:v>
                </c:pt>
                <c:pt idx="1000">
                  <c:v>4.6444539999999996</c:v>
                </c:pt>
                <c:pt idx="1001">
                  <c:v>4.6443549999999991</c:v>
                </c:pt>
                <c:pt idx="1002">
                  <c:v>4.6443469999999998</c:v>
                </c:pt>
                <c:pt idx="1003">
                  <c:v>4.6442019999999999</c:v>
                </c:pt>
                <c:pt idx="1004">
                  <c:v>4.6440489999999999</c:v>
                </c:pt>
                <c:pt idx="1005">
                  <c:v>4.6440420000000007</c:v>
                </c:pt>
                <c:pt idx="1006">
                  <c:v>4.6439120000000003</c:v>
                </c:pt>
                <c:pt idx="1007">
                  <c:v>4.6437439999999999</c:v>
                </c:pt>
                <c:pt idx="1008">
                  <c:v>4.6437209999999993</c:v>
                </c:pt>
                <c:pt idx="1009">
                  <c:v>4.6435450000000005</c:v>
                </c:pt>
                <c:pt idx="1010">
                  <c:v>4.6434309999999996</c:v>
                </c:pt>
                <c:pt idx="1011">
                  <c:v>4.6433850000000003</c:v>
                </c:pt>
                <c:pt idx="1012">
                  <c:v>4.6432320000000002</c:v>
                </c:pt>
                <c:pt idx="1013">
                  <c:v>4.6431250000000004</c:v>
                </c:pt>
                <c:pt idx="1014">
                  <c:v>4.6431250000000004</c:v>
                </c:pt>
                <c:pt idx="1015">
                  <c:v>4.6429040000000006</c:v>
                </c:pt>
                <c:pt idx="1016">
                  <c:v>4.6428199999999995</c:v>
                </c:pt>
                <c:pt idx="1017">
                  <c:v>4.6427740000000002</c:v>
                </c:pt>
                <c:pt idx="1018">
                  <c:v>4.6425150000000004</c:v>
                </c:pt>
                <c:pt idx="1019">
                  <c:v>4.6425150000000004</c:v>
                </c:pt>
                <c:pt idx="1020">
                  <c:v>4.6424690000000002</c:v>
                </c:pt>
                <c:pt idx="1021">
                  <c:v>4.6422179999999997</c:v>
                </c:pt>
                <c:pt idx="1022">
                  <c:v>4.6421950000000001</c:v>
                </c:pt>
                <c:pt idx="1023">
                  <c:v>4.642042</c:v>
                </c:pt>
                <c:pt idx="1024">
                  <c:v>4.6419120000000005</c:v>
                </c:pt>
                <c:pt idx="1025">
                  <c:v>4.641858</c:v>
                </c:pt>
                <c:pt idx="1026">
                  <c:v>4.6416519999999997</c:v>
                </c:pt>
                <c:pt idx="1027">
                  <c:v>4.6415990000000003</c:v>
                </c:pt>
                <c:pt idx="1028">
                  <c:v>4.6414390000000001</c:v>
                </c:pt>
                <c:pt idx="1029">
                  <c:v>4.6413019999999996</c:v>
                </c:pt>
                <c:pt idx="1030">
                  <c:v>4.6412479999999992</c:v>
                </c:pt>
                <c:pt idx="1031">
                  <c:v>4.6411030000000002</c:v>
                </c:pt>
                <c:pt idx="1032">
                  <c:v>4.6409579999999995</c:v>
                </c:pt>
                <c:pt idx="1033">
                  <c:v>4.6408199999999997</c:v>
                </c:pt>
                <c:pt idx="1034">
                  <c:v>4.6406980000000004</c:v>
                </c:pt>
                <c:pt idx="1035">
                  <c:v>4.6406220000000005</c:v>
                </c:pt>
                <c:pt idx="1036">
                  <c:v>4.6404240000000003</c:v>
                </c:pt>
                <c:pt idx="1037">
                  <c:v>4.6403780000000001</c:v>
                </c:pt>
                <c:pt idx="1038">
                  <c:v>4.6401880000000002</c:v>
                </c:pt>
                <c:pt idx="1039">
                  <c:v>4.640104</c:v>
                </c:pt>
                <c:pt idx="1040">
                  <c:v>4.6400500000000005</c:v>
                </c:pt>
                <c:pt idx="1041">
                  <c:v>4.6397899999999996</c:v>
                </c:pt>
                <c:pt idx="1042">
                  <c:v>4.639767</c:v>
                </c:pt>
                <c:pt idx="1043">
                  <c:v>4.6396139999999999</c:v>
                </c:pt>
                <c:pt idx="1044">
                  <c:v>4.6394620000000009</c:v>
                </c:pt>
                <c:pt idx="1045">
                  <c:v>4.6394539999999997</c:v>
                </c:pt>
                <c:pt idx="1046">
                  <c:v>4.6392179999999996</c:v>
                </c:pt>
                <c:pt idx="1047">
                  <c:v>4.639157</c:v>
                </c:pt>
                <c:pt idx="1048">
                  <c:v>4.639081</c:v>
                </c:pt>
                <c:pt idx="1049">
                  <c:v>4.638852</c:v>
                </c:pt>
                <c:pt idx="1050">
                  <c:v>4.638852</c:v>
                </c:pt>
                <c:pt idx="1051">
                  <c:v>4.6385540000000001</c:v>
                </c:pt>
                <c:pt idx="1052">
                  <c:v>4.6385230000000002</c:v>
                </c:pt>
                <c:pt idx="1053">
                  <c:v>4.6384319999999999</c:v>
                </c:pt>
                <c:pt idx="1054">
                  <c:v>4.6382330000000005</c:v>
                </c:pt>
                <c:pt idx="1055">
                  <c:v>4.638172</c:v>
                </c:pt>
                <c:pt idx="1056">
                  <c:v>4.6379359999999998</c:v>
                </c:pt>
                <c:pt idx="1057">
                  <c:v>4.6379129999999993</c:v>
                </c:pt>
                <c:pt idx="1058">
                  <c:v>4.6376840000000001</c:v>
                </c:pt>
                <c:pt idx="1059">
                  <c:v>4.6376220000000004</c:v>
                </c:pt>
                <c:pt idx="1060">
                  <c:v>4.6374089999999999</c:v>
                </c:pt>
                <c:pt idx="1061">
                  <c:v>4.6373170000000004</c:v>
                </c:pt>
                <c:pt idx="1062">
                  <c:v>4.6370500000000003</c:v>
                </c:pt>
                <c:pt idx="1063">
                  <c:v>4.6370269999999998</c:v>
                </c:pt>
                <c:pt idx="1064">
                  <c:v>4.6368289999999996</c:v>
                </c:pt>
                <c:pt idx="1065">
                  <c:v>4.6367139999999996</c:v>
                </c:pt>
                <c:pt idx="1066">
                  <c:v>4.6365460000000001</c:v>
                </c:pt>
                <c:pt idx="1067">
                  <c:v>4.6364089999999996</c:v>
                </c:pt>
                <c:pt idx="1068">
                  <c:v>4.6362939999999995</c:v>
                </c:pt>
                <c:pt idx="1069">
                  <c:v>4.6361040000000004</c:v>
                </c:pt>
                <c:pt idx="1070">
                  <c:v>4.6359430000000001</c:v>
                </c:pt>
                <c:pt idx="1071">
                  <c:v>4.6357910000000002</c:v>
                </c:pt>
                <c:pt idx="1072">
                  <c:v>4.6356229999999998</c:v>
                </c:pt>
                <c:pt idx="1073">
                  <c:v>4.6355079999999997</c:v>
                </c:pt>
                <c:pt idx="1074">
                  <c:v>4.6354239999999995</c:v>
                </c:pt>
                <c:pt idx="1075">
                  <c:v>4.6351949999999995</c:v>
                </c:pt>
                <c:pt idx="1076">
                  <c:v>4.6350350000000002</c:v>
                </c:pt>
                <c:pt idx="1077">
                  <c:v>4.6348819999999993</c:v>
                </c:pt>
                <c:pt idx="1078">
                  <c:v>4.6347060000000004</c:v>
                </c:pt>
                <c:pt idx="1079">
                  <c:v>4.6345770000000002</c:v>
                </c:pt>
                <c:pt idx="1080">
                  <c:v>4.6344469999999998</c:v>
                </c:pt>
                <c:pt idx="1081">
                  <c:v>4.634271</c:v>
                </c:pt>
                <c:pt idx="1082">
                  <c:v>4.63408</c:v>
                </c:pt>
                <c:pt idx="1083">
                  <c:v>4.633966</c:v>
                </c:pt>
                <c:pt idx="1084">
                  <c:v>4.6338439999999999</c:v>
                </c:pt>
                <c:pt idx="1085">
                  <c:v>4.633661</c:v>
                </c:pt>
                <c:pt idx="1086">
                  <c:v>4.6335230000000003</c:v>
                </c:pt>
                <c:pt idx="1087">
                  <c:v>4.6333549999999999</c:v>
                </c:pt>
                <c:pt idx="1088">
                  <c:v>4.6332180000000003</c:v>
                </c:pt>
                <c:pt idx="1089">
                  <c:v>4.6330499999999999</c:v>
                </c:pt>
                <c:pt idx="1090">
                  <c:v>4.6328059999999995</c:v>
                </c:pt>
                <c:pt idx="1091">
                  <c:v>4.6327219999999993</c:v>
                </c:pt>
                <c:pt idx="1092">
                  <c:v>4.6324550000000002</c:v>
                </c:pt>
                <c:pt idx="1093">
                  <c:v>4.6323780000000001</c:v>
                </c:pt>
                <c:pt idx="1094">
                  <c:v>4.6321339999999998</c:v>
                </c:pt>
                <c:pt idx="1095">
                  <c:v>4.6320119999999996</c:v>
                </c:pt>
                <c:pt idx="1096">
                  <c:v>4.6318209999999995</c:v>
                </c:pt>
                <c:pt idx="1097">
                  <c:v>4.6316000000000006</c:v>
                </c:pt>
                <c:pt idx="1098">
                  <c:v>4.6315159999999995</c:v>
                </c:pt>
                <c:pt idx="1099">
                  <c:v>4.6312709999999999</c:v>
                </c:pt>
                <c:pt idx="1100">
                  <c:v>4.6311719999999994</c:v>
                </c:pt>
                <c:pt idx="1101">
                  <c:v>4.630897</c:v>
                </c:pt>
                <c:pt idx="1102">
                  <c:v>4.6307219999999996</c:v>
                </c:pt>
                <c:pt idx="1103">
                  <c:v>4.6306070000000004</c:v>
                </c:pt>
                <c:pt idx="1104">
                  <c:v>4.6303019999999995</c:v>
                </c:pt>
                <c:pt idx="1105">
                  <c:v>4.6301949999999996</c:v>
                </c:pt>
                <c:pt idx="1106">
                  <c:v>4.6299970000000004</c:v>
                </c:pt>
                <c:pt idx="1107">
                  <c:v>4.6297680000000003</c:v>
                </c:pt>
                <c:pt idx="1108">
                  <c:v>4.6296910000000002</c:v>
                </c:pt>
                <c:pt idx="1109">
                  <c:v>4.6294009999999997</c:v>
                </c:pt>
                <c:pt idx="1110">
                  <c:v>4.6293329999999999</c:v>
                </c:pt>
                <c:pt idx="1111">
                  <c:v>4.6290810000000002</c:v>
                </c:pt>
                <c:pt idx="1112">
                  <c:v>4.6289509999999998</c:v>
                </c:pt>
                <c:pt idx="1113">
                  <c:v>4.6287370000000001</c:v>
                </c:pt>
                <c:pt idx="1114">
                  <c:v>4.6284700000000001</c:v>
                </c:pt>
                <c:pt idx="1115">
                  <c:v>4.6283479999999999</c:v>
                </c:pt>
                <c:pt idx="1116">
                  <c:v>4.6281650000000001</c:v>
                </c:pt>
                <c:pt idx="1117">
                  <c:v>4.6278750000000004</c:v>
                </c:pt>
                <c:pt idx="1118">
                  <c:v>4.6277910000000002</c:v>
                </c:pt>
                <c:pt idx="1119">
                  <c:v>4.6275539999999999</c:v>
                </c:pt>
                <c:pt idx="1120">
                  <c:v>4.6272950000000002</c:v>
                </c:pt>
                <c:pt idx="1121">
                  <c:v>4.6271959999999996</c:v>
                </c:pt>
                <c:pt idx="1122">
                  <c:v>4.6269440000000008</c:v>
                </c:pt>
                <c:pt idx="1123">
                  <c:v>4.6267139999999998</c:v>
                </c:pt>
                <c:pt idx="1124">
                  <c:v>4.6266000000000007</c:v>
                </c:pt>
                <c:pt idx="1125">
                  <c:v>4.6263329999999998</c:v>
                </c:pt>
                <c:pt idx="1126">
                  <c:v>4.6260659999999998</c:v>
                </c:pt>
                <c:pt idx="1127">
                  <c:v>4.6259519999999998</c:v>
                </c:pt>
                <c:pt idx="1128">
                  <c:v>4.6256909999999998</c:v>
                </c:pt>
                <c:pt idx="1129">
                  <c:v>4.6254170000000006</c:v>
                </c:pt>
                <c:pt idx="1130">
                  <c:v>4.6251809999999995</c:v>
                </c:pt>
                <c:pt idx="1131">
                  <c:v>4.6251040000000003</c:v>
                </c:pt>
                <c:pt idx="1132">
                  <c:v>4.6248069999999997</c:v>
                </c:pt>
                <c:pt idx="1133">
                  <c:v>4.6245849999999997</c:v>
                </c:pt>
                <c:pt idx="1134">
                  <c:v>4.6243410000000003</c:v>
                </c:pt>
                <c:pt idx="1135">
                  <c:v>4.6241809999999992</c:v>
                </c:pt>
                <c:pt idx="1136">
                  <c:v>4.6239210000000002</c:v>
                </c:pt>
                <c:pt idx="1137">
                  <c:v>4.6236769999999998</c:v>
                </c:pt>
                <c:pt idx="1138">
                  <c:v>4.623532</c:v>
                </c:pt>
                <c:pt idx="1139">
                  <c:v>4.623272</c:v>
                </c:pt>
                <c:pt idx="1140">
                  <c:v>4.6230280000000006</c:v>
                </c:pt>
                <c:pt idx="1141">
                  <c:v>4.6228069999999999</c:v>
                </c:pt>
                <c:pt idx="1142">
                  <c:v>4.6226009999999995</c:v>
                </c:pt>
                <c:pt idx="1143">
                  <c:v>4.6223260000000002</c:v>
                </c:pt>
                <c:pt idx="1144">
                  <c:v>4.6220739999999996</c:v>
                </c:pt>
                <c:pt idx="1145">
                  <c:v>4.6218370000000002</c:v>
                </c:pt>
                <c:pt idx="1146">
                  <c:v>4.6216460000000001</c:v>
                </c:pt>
                <c:pt idx="1147">
                  <c:v>4.6213950000000006</c:v>
                </c:pt>
                <c:pt idx="1148">
                  <c:v>4.6211499999999992</c:v>
                </c:pt>
                <c:pt idx="1149">
                  <c:v>4.6208680000000006</c:v>
                </c:pt>
                <c:pt idx="1150">
                  <c:v>4.620654</c:v>
                </c:pt>
                <c:pt idx="1151">
                  <c:v>4.6203950000000003</c:v>
                </c:pt>
                <c:pt idx="1152">
                  <c:v>4.6202039999999993</c:v>
                </c:pt>
                <c:pt idx="1153">
                  <c:v>4.6198980000000001</c:v>
                </c:pt>
                <c:pt idx="1154">
                  <c:v>4.619631</c:v>
                </c:pt>
                <c:pt idx="1155">
                  <c:v>4.6193109999999997</c:v>
                </c:pt>
                <c:pt idx="1156">
                  <c:v>4.6190129999999998</c:v>
                </c:pt>
                <c:pt idx="1157">
                  <c:v>4.6187839999999998</c:v>
                </c:pt>
                <c:pt idx="1158">
                  <c:v>4.6186389999999999</c:v>
                </c:pt>
                <c:pt idx="1159">
                  <c:v>4.6183869999999994</c:v>
                </c:pt>
                <c:pt idx="1160">
                  <c:v>4.6180890000000003</c:v>
                </c:pt>
                <c:pt idx="1161">
                  <c:v>4.6177839999999994</c:v>
                </c:pt>
                <c:pt idx="1162">
                  <c:v>4.6175240000000004</c:v>
                </c:pt>
                <c:pt idx="1163">
                  <c:v>4.6172950000000004</c:v>
                </c:pt>
                <c:pt idx="1164">
                  <c:v>4.6170280000000004</c:v>
                </c:pt>
                <c:pt idx="1165">
                  <c:v>4.6167690000000006</c:v>
                </c:pt>
                <c:pt idx="1166">
                  <c:v>4.6165630000000002</c:v>
                </c:pt>
                <c:pt idx="1167">
                  <c:v>4.61625</c:v>
                </c:pt>
                <c:pt idx="1168">
                  <c:v>4.6159520000000001</c:v>
                </c:pt>
                <c:pt idx="1169">
                  <c:v>4.6156459999999999</c:v>
                </c:pt>
                <c:pt idx="1170">
                  <c:v>4.6153720000000007</c:v>
                </c:pt>
                <c:pt idx="1171">
                  <c:v>4.6150590000000005</c:v>
                </c:pt>
                <c:pt idx="1172">
                  <c:v>4.614738</c:v>
                </c:pt>
                <c:pt idx="1173">
                  <c:v>4.614471</c:v>
                </c:pt>
                <c:pt idx="1174">
                  <c:v>4.6141199999999998</c:v>
                </c:pt>
                <c:pt idx="1175">
                  <c:v>4.6138140000000005</c:v>
                </c:pt>
                <c:pt idx="1176">
                  <c:v>4.6135089999999996</c:v>
                </c:pt>
                <c:pt idx="1177">
                  <c:v>4.6132039999999996</c:v>
                </c:pt>
                <c:pt idx="1178">
                  <c:v>4.612914</c:v>
                </c:pt>
                <c:pt idx="1179">
                  <c:v>4.6125929999999995</c:v>
                </c:pt>
                <c:pt idx="1180">
                  <c:v>4.6122879999999995</c:v>
                </c:pt>
                <c:pt idx="1181">
                  <c:v>4.6119909999999997</c:v>
                </c:pt>
                <c:pt idx="1182">
                  <c:v>4.6116919999999997</c:v>
                </c:pt>
                <c:pt idx="1183">
                  <c:v>4.6113869999999997</c:v>
                </c:pt>
                <c:pt idx="1184">
                  <c:v>4.6110749999999996</c:v>
                </c:pt>
                <c:pt idx="1185">
                  <c:v>4.6107769999999997</c:v>
                </c:pt>
                <c:pt idx="1186">
                  <c:v>4.6104859999999999</c:v>
                </c:pt>
                <c:pt idx="1187">
                  <c:v>4.6101739999999998</c:v>
                </c:pt>
                <c:pt idx="1188">
                  <c:v>4.6098540000000003</c:v>
                </c:pt>
                <c:pt idx="1189">
                  <c:v>4.6095319999999997</c:v>
                </c:pt>
                <c:pt idx="1190">
                  <c:v>4.6092269999999997</c:v>
                </c:pt>
                <c:pt idx="1191">
                  <c:v>4.6089070000000003</c:v>
                </c:pt>
                <c:pt idx="1192">
                  <c:v>4.6084949999999996</c:v>
                </c:pt>
                <c:pt idx="1193">
                  <c:v>4.60806</c:v>
                </c:pt>
                <c:pt idx="1194">
                  <c:v>4.6077309999999994</c:v>
                </c:pt>
                <c:pt idx="1195">
                  <c:v>4.6074030000000006</c:v>
                </c:pt>
                <c:pt idx="1196">
                  <c:v>4.6070979999999997</c:v>
                </c:pt>
                <c:pt idx="1197">
                  <c:v>4.6067920000000004</c:v>
                </c:pt>
                <c:pt idx="1198">
                  <c:v>4.6064260000000008</c:v>
                </c:pt>
                <c:pt idx="1199">
                  <c:v>4.6060829999999999</c:v>
                </c:pt>
                <c:pt idx="1200">
                  <c:v>4.6057240000000004</c:v>
                </c:pt>
                <c:pt idx="1201">
                  <c:v>4.6053119999999996</c:v>
                </c:pt>
                <c:pt idx="1202">
                  <c:v>4.6049600000000002</c:v>
                </c:pt>
                <c:pt idx="1203">
                  <c:v>4.6046469999999999</c:v>
                </c:pt>
                <c:pt idx="1204">
                  <c:v>4.6043419999999999</c:v>
                </c:pt>
                <c:pt idx="1205">
                  <c:v>4.6038459999999999</c:v>
                </c:pt>
                <c:pt idx="1206">
                  <c:v>4.6034489999999995</c:v>
                </c:pt>
                <c:pt idx="1207">
                  <c:v>4.6031209999999998</c:v>
                </c:pt>
                <c:pt idx="1208">
                  <c:v>4.6026629999999997</c:v>
                </c:pt>
                <c:pt idx="1209">
                  <c:v>4.6022730000000003</c:v>
                </c:pt>
                <c:pt idx="1210">
                  <c:v>4.6019069999999997</c:v>
                </c:pt>
                <c:pt idx="1211">
                  <c:v>4.6015860000000002</c:v>
                </c:pt>
                <c:pt idx="1212">
                  <c:v>4.6011280000000001</c:v>
                </c:pt>
                <c:pt idx="1213">
                  <c:v>4.6007009999999999</c:v>
                </c:pt>
                <c:pt idx="1214">
                  <c:v>4.6003729999999994</c:v>
                </c:pt>
                <c:pt idx="1215">
                  <c:v>4.5999600000000003</c:v>
                </c:pt>
                <c:pt idx="1216">
                  <c:v>4.5994790000000005</c:v>
                </c:pt>
                <c:pt idx="1217">
                  <c:v>4.5991739999999997</c:v>
                </c:pt>
                <c:pt idx="1218">
                  <c:v>4.59877</c:v>
                </c:pt>
                <c:pt idx="1219">
                  <c:v>4.5982510000000003</c:v>
                </c:pt>
                <c:pt idx="1220">
                  <c:v>4.5978919999999999</c:v>
                </c:pt>
                <c:pt idx="1221">
                  <c:v>4.5974179999999993</c:v>
                </c:pt>
                <c:pt idx="1222">
                  <c:v>4.5970219999999999</c:v>
                </c:pt>
                <c:pt idx="1223">
                  <c:v>4.5965100000000003</c:v>
                </c:pt>
                <c:pt idx="1224">
                  <c:v>4.5961059999999998</c:v>
                </c:pt>
                <c:pt idx="1225">
                  <c:v>4.5956479999999997</c:v>
                </c:pt>
                <c:pt idx="1226">
                  <c:v>4.595205</c:v>
                </c:pt>
                <c:pt idx="1227">
                  <c:v>4.5948700000000002</c:v>
                </c:pt>
                <c:pt idx="1228">
                  <c:v>4.5942740000000004</c:v>
                </c:pt>
                <c:pt idx="1229">
                  <c:v>4.5937929999999998</c:v>
                </c:pt>
                <c:pt idx="1230">
                  <c:v>4.5933580000000003</c:v>
                </c:pt>
                <c:pt idx="1231">
                  <c:v>4.5930219999999995</c:v>
                </c:pt>
                <c:pt idx="1232">
                  <c:v>4.5924649999999998</c:v>
                </c:pt>
                <c:pt idx="1233">
                  <c:v>4.591977</c:v>
                </c:pt>
                <c:pt idx="1234">
                  <c:v>4.591526</c:v>
                </c:pt>
                <c:pt idx="1235">
                  <c:v>4.5909610000000001</c:v>
                </c:pt>
                <c:pt idx="1236">
                  <c:v>4.5905950000000004</c:v>
                </c:pt>
                <c:pt idx="1237">
                  <c:v>4.5900609999999995</c:v>
                </c:pt>
                <c:pt idx="1238">
                  <c:v>4.5895260000000002</c:v>
                </c:pt>
                <c:pt idx="1239">
                  <c:v>4.5890839999999997</c:v>
                </c:pt>
                <c:pt idx="1240">
                  <c:v>4.5885569999999998</c:v>
                </c:pt>
                <c:pt idx="1241">
                  <c:v>4.588076</c:v>
                </c:pt>
                <c:pt idx="1242">
                  <c:v>4.5875569999999994</c:v>
                </c:pt>
                <c:pt idx="1243">
                  <c:v>4.5869689999999999</c:v>
                </c:pt>
                <c:pt idx="1244">
                  <c:v>4.5864500000000001</c:v>
                </c:pt>
                <c:pt idx="1245">
                  <c:v>4.5859540000000001</c:v>
                </c:pt>
                <c:pt idx="1246">
                  <c:v>4.5854189999999999</c:v>
                </c:pt>
                <c:pt idx="1247">
                  <c:v>4.5848089999999999</c:v>
                </c:pt>
                <c:pt idx="1248">
                  <c:v>4.584282</c:v>
                </c:pt>
                <c:pt idx="1249">
                  <c:v>4.5838779999999995</c:v>
                </c:pt>
                <c:pt idx="1250">
                  <c:v>4.5832740000000003</c:v>
                </c:pt>
                <c:pt idx="1251">
                  <c:v>4.5826719999999996</c:v>
                </c:pt>
                <c:pt idx="1252">
                  <c:v>4.58216</c:v>
                </c:pt>
                <c:pt idx="1253">
                  <c:v>4.5816569999999999</c:v>
                </c:pt>
                <c:pt idx="1254">
                  <c:v>4.5811299999999999</c:v>
                </c:pt>
                <c:pt idx="1255">
                  <c:v>4.5804970000000003</c:v>
                </c:pt>
                <c:pt idx="1256">
                  <c:v>4.5799010000000004</c:v>
                </c:pt>
                <c:pt idx="1257">
                  <c:v>4.579313</c:v>
                </c:pt>
                <c:pt idx="1258">
                  <c:v>4.5787030000000009</c:v>
                </c:pt>
                <c:pt idx="1259">
                  <c:v>4.5780919999999998</c:v>
                </c:pt>
                <c:pt idx="1260">
                  <c:v>4.5774809999999997</c:v>
                </c:pt>
                <c:pt idx="1261">
                  <c:v>4.5768709999999997</c:v>
                </c:pt>
                <c:pt idx="1262">
                  <c:v>4.5762830000000001</c:v>
                </c:pt>
                <c:pt idx="1263">
                  <c:v>4.5756570000000005</c:v>
                </c:pt>
                <c:pt idx="1264">
                  <c:v>4.5750389999999994</c:v>
                </c:pt>
                <c:pt idx="1265">
                  <c:v>4.5744280000000002</c:v>
                </c:pt>
                <c:pt idx="1266">
                  <c:v>4.5738019999999997</c:v>
                </c:pt>
                <c:pt idx="1267">
                  <c:v>4.5731080000000004</c:v>
                </c:pt>
                <c:pt idx="1268">
                  <c:v>4.572527</c:v>
                </c:pt>
                <c:pt idx="1269">
                  <c:v>4.5718109999999994</c:v>
                </c:pt>
                <c:pt idx="1270">
                  <c:v>4.5711390000000005</c:v>
                </c:pt>
                <c:pt idx="1271">
                  <c:v>4.5704889999999994</c:v>
                </c:pt>
                <c:pt idx="1272">
                  <c:v>4.5698400000000001</c:v>
                </c:pt>
                <c:pt idx="1273">
                  <c:v>4.5691989999999993</c:v>
                </c:pt>
                <c:pt idx="1274">
                  <c:v>4.5684359999999993</c:v>
                </c:pt>
                <c:pt idx="1275">
                  <c:v>4.5677110000000001</c:v>
                </c:pt>
                <c:pt idx="1276">
                  <c:v>4.5670919999999997</c:v>
                </c:pt>
                <c:pt idx="1277">
                  <c:v>4.5663830000000001</c:v>
                </c:pt>
                <c:pt idx="1278">
                  <c:v>4.5655739999999998</c:v>
                </c:pt>
                <c:pt idx="1279">
                  <c:v>4.5649629999999997</c:v>
                </c:pt>
                <c:pt idx="1280">
                  <c:v>4.5641620000000005</c:v>
                </c:pt>
                <c:pt idx="1281">
                  <c:v>4.5634369999999995</c:v>
                </c:pt>
                <c:pt idx="1282">
                  <c:v>4.562627</c:v>
                </c:pt>
                <c:pt idx="1283">
                  <c:v>4.5619100000000001</c:v>
                </c:pt>
                <c:pt idx="1284">
                  <c:v>4.5611160000000002</c:v>
                </c:pt>
                <c:pt idx="1285">
                  <c:v>4.5603829999999999</c:v>
                </c:pt>
                <c:pt idx="1286">
                  <c:v>4.5595129999999999</c:v>
                </c:pt>
                <c:pt idx="1287">
                  <c:v>4.5588340000000001</c:v>
                </c:pt>
                <c:pt idx="1288">
                  <c:v>4.5579559999999999</c:v>
                </c:pt>
                <c:pt idx="1289">
                  <c:v>4.5573069999999998</c:v>
                </c:pt>
                <c:pt idx="1290">
                  <c:v>4.556406</c:v>
                </c:pt>
                <c:pt idx="1291">
                  <c:v>4.5555290000000008</c:v>
                </c:pt>
                <c:pt idx="1292">
                  <c:v>4.5547569999999995</c:v>
                </c:pt>
                <c:pt idx="1293">
                  <c:v>4.5539560000000003</c:v>
                </c:pt>
                <c:pt idx="1294">
                  <c:v>4.5530860000000004</c:v>
                </c:pt>
                <c:pt idx="1295">
                  <c:v>4.5521929999999999</c:v>
                </c:pt>
                <c:pt idx="1296">
                  <c:v>4.5512839999999999</c:v>
                </c:pt>
                <c:pt idx="1297">
                  <c:v>4.5504300000000004</c:v>
                </c:pt>
                <c:pt idx="1298">
                  <c:v>4.5494830000000004</c:v>
                </c:pt>
                <c:pt idx="1299">
                  <c:v>4.5484830000000001</c:v>
                </c:pt>
                <c:pt idx="1300">
                  <c:v>4.5476210000000004</c:v>
                </c:pt>
                <c:pt idx="1301">
                  <c:v>4.5467050000000002</c:v>
                </c:pt>
                <c:pt idx="1302">
                  <c:v>4.5459110000000003</c:v>
                </c:pt>
                <c:pt idx="1303">
                  <c:v>4.5449799999999998</c:v>
                </c:pt>
                <c:pt idx="1304">
                  <c:v>4.5438879999999999</c:v>
                </c:pt>
                <c:pt idx="1305">
                  <c:v>4.5429799999999991</c:v>
                </c:pt>
                <c:pt idx="1306">
                  <c:v>4.5420489999999996</c:v>
                </c:pt>
                <c:pt idx="1307">
                  <c:v>4.5410640000000004</c:v>
                </c:pt>
                <c:pt idx="1308">
                  <c:v>4.5400489999999998</c:v>
                </c:pt>
                <c:pt idx="1309">
                  <c:v>4.5390410000000001</c:v>
                </c:pt>
                <c:pt idx="1310">
                  <c:v>4.5379339999999999</c:v>
                </c:pt>
                <c:pt idx="1311">
                  <c:v>4.5368729999999999</c:v>
                </c:pt>
                <c:pt idx="1312">
                  <c:v>4.5359260000000008</c:v>
                </c:pt>
                <c:pt idx="1313">
                  <c:v>4.5347740000000005</c:v>
                </c:pt>
                <c:pt idx="1314">
                  <c:v>4.5338120000000002</c:v>
                </c:pt>
                <c:pt idx="1315">
                  <c:v>4.5326059999999995</c:v>
                </c:pt>
                <c:pt idx="1316">
                  <c:v>4.5314690000000004</c:v>
                </c:pt>
                <c:pt idx="1317">
                  <c:v>4.5304609999999998</c:v>
                </c:pt>
                <c:pt idx="1318">
                  <c:v>4.5292479999999999</c:v>
                </c:pt>
                <c:pt idx="1319">
                  <c:v>4.5281409999999997</c:v>
                </c:pt>
                <c:pt idx="1320">
                  <c:v>4.526821</c:v>
                </c:pt>
                <c:pt idx="1321">
                  <c:v>4.5255919999999996</c:v>
                </c:pt>
                <c:pt idx="1322">
                  <c:v>4.5245769999999998</c:v>
                </c:pt>
                <c:pt idx="1323">
                  <c:v>4.523409</c:v>
                </c:pt>
                <c:pt idx="1324">
                  <c:v>4.5221640000000001</c:v>
                </c:pt>
                <c:pt idx="1325">
                  <c:v>4.5207439999999997</c:v>
                </c:pt>
                <c:pt idx="1326">
                  <c:v>4.5194999999999999</c:v>
                </c:pt>
                <c:pt idx="1327">
                  <c:v>4.5182790000000006</c:v>
                </c:pt>
                <c:pt idx="1328">
                  <c:v>4.5170269999999997</c:v>
                </c:pt>
                <c:pt idx="1329">
                  <c:v>4.5156840000000003</c:v>
                </c:pt>
                <c:pt idx="1330">
                  <c:v>4.5142870000000004</c:v>
                </c:pt>
                <c:pt idx="1331">
                  <c:v>4.5130039999999996</c:v>
                </c:pt>
                <c:pt idx="1332">
                  <c:v>4.5116160000000001</c:v>
                </c:pt>
                <c:pt idx="1333">
                  <c:v>4.5102799999999998</c:v>
                </c:pt>
                <c:pt idx="1334">
                  <c:v>4.5087839999999995</c:v>
                </c:pt>
                <c:pt idx="1335">
                  <c:v>4.5073869999999996</c:v>
                </c:pt>
                <c:pt idx="1336">
                  <c:v>4.5059899999999997</c:v>
                </c:pt>
                <c:pt idx="1337">
                  <c:v>4.5045089999999997</c:v>
                </c:pt>
                <c:pt idx="1338">
                  <c:v>4.5030429999999999</c:v>
                </c:pt>
                <c:pt idx="1339">
                  <c:v>4.5015550000000006</c:v>
                </c:pt>
                <c:pt idx="1340">
                  <c:v>4.4999979999999997</c:v>
                </c:pt>
                <c:pt idx="1341">
                  <c:v>4.4984409999999997</c:v>
                </c:pt>
                <c:pt idx="1342">
                  <c:v>4.4968680000000001</c:v>
                </c:pt>
                <c:pt idx="1343">
                  <c:v>4.4953500000000002</c:v>
                </c:pt>
                <c:pt idx="1344">
                  <c:v>4.4936699999999998</c:v>
                </c:pt>
                <c:pt idx="1345">
                  <c:v>4.4919830000000003</c:v>
                </c:pt>
                <c:pt idx="1346">
                  <c:v>4.4901670000000005</c:v>
                </c:pt>
                <c:pt idx="1347">
                  <c:v>4.4886170000000005</c:v>
                </c:pt>
                <c:pt idx="1348">
                  <c:v>4.4868000000000006</c:v>
                </c:pt>
                <c:pt idx="1349">
                  <c:v>4.4849680000000003</c:v>
                </c:pt>
                <c:pt idx="1350">
                  <c:v>4.4832510000000001</c:v>
                </c:pt>
                <c:pt idx="1351">
                  <c:v>4.481427</c:v>
                </c:pt>
                <c:pt idx="1352">
                  <c:v>4.4794729999999996</c:v>
                </c:pt>
                <c:pt idx="1353">
                  <c:v>4.477633</c:v>
                </c:pt>
                <c:pt idx="1354">
                  <c:v>4.475778</c:v>
                </c:pt>
                <c:pt idx="1355">
                  <c:v>4.4737020000000003</c:v>
                </c:pt>
                <c:pt idx="1356">
                  <c:v>4.4718090000000004</c:v>
                </c:pt>
                <c:pt idx="1357">
                  <c:v>4.4697100000000001</c:v>
                </c:pt>
                <c:pt idx="1358">
                  <c:v>4.4676719999999994</c:v>
                </c:pt>
                <c:pt idx="1359">
                  <c:v>4.4657330000000002</c:v>
                </c:pt>
                <c:pt idx="1360">
                  <c:v>4.4635350000000003</c:v>
                </c:pt>
                <c:pt idx="1361">
                  <c:v>4.4613900000000006</c:v>
                </c:pt>
                <c:pt idx="1362">
                  <c:v>4.459238</c:v>
                </c:pt>
                <c:pt idx="1363">
                  <c:v>4.4569930000000006</c:v>
                </c:pt>
                <c:pt idx="1364">
                  <c:v>4.4547179999999997</c:v>
                </c:pt>
                <c:pt idx="1365">
                  <c:v>4.4524590000000002</c:v>
                </c:pt>
                <c:pt idx="1366">
                  <c:v>4.4500399999999996</c:v>
                </c:pt>
                <c:pt idx="1367">
                  <c:v>4.4477190000000002</c:v>
                </c:pt>
                <c:pt idx="1368">
                  <c:v>4.4452540000000003</c:v>
                </c:pt>
                <c:pt idx="1369">
                  <c:v>4.4428029999999996</c:v>
                </c:pt>
                <c:pt idx="1370">
                  <c:v>4.4403000000000006</c:v>
                </c:pt>
                <c:pt idx="1371">
                  <c:v>4.4377500000000003</c:v>
                </c:pt>
                <c:pt idx="1372">
                  <c:v>4.4351859999999999</c:v>
                </c:pt>
                <c:pt idx="1373">
                  <c:v>4.4324680000000001</c:v>
                </c:pt>
                <c:pt idx="1374">
                  <c:v>4.4298729999999997</c:v>
                </c:pt>
                <c:pt idx="1375">
                  <c:v>4.4270190000000005</c:v>
                </c:pt>
                <c:pt idx="1376">
                  <c:v>4.4242240000000006</c:v>
                </c:pt>
                <c:pt idx="1377">
                  <c:v>4.4213770000000006</c:v>
                </c:pt>
                <c:pt idx="1378">
                  <c:v>4.4185150000000002</c:v>
                </c:pt>
                <c:pt idx="1379">
                  <c:v>4.4155609999999994</c:v>
                </c:pt>
                <c:pt idx="1380">
                  <c:v>4.4125309999999995</c:v>
                </c:pt>
                <c:pt idx="1381">
                  <c:v>4.4094389999999999</c:v>
                </c:pt>
                <c:pt idx="1382">
                  <c:v>4.4063100000000004</c:v>
                </c:pt>
                <c:pt idx="1383">
                  <c:v>4.4031189999999993</c:v>
                </c:pt>
                <c:pt idx="1384">
                  <c:v>4.3997979999999997</c:v>
                </c:pt>
                <c:pt idx="1385">
                  <c:v>4.3964859999999994</c:v>
                </c:pt>
                <c:pt idx="1386">
                  <c:v>4.393135</c:v>
                </c:pt>
                <c:pt idx="1387">
                  <c:v>4.3896389999999998</c:v>
                </c:pt>
                <c:pt idx="1388">
                  <c:v>4.3860440000000001</c:v>
                </c:pt>
                <c:pt idx="1389">
                  <c:v>4.3825859999999999</c:v>
                </c:pt>
                <c:pt idx="1390">
                  <c:v>4.3788689999999999</c:v>
                </c:pt>
                <c:pt idx="1391">
                  <c:v>4.3750600000000004</c:v>
                </c:pt>
                <c:pt idx="1392">
                  <c:v>4.3713040000000003</c:v>
                </c:pt>
                <c:pt idx="1393">
                  <c:v>4.3673739999999999</c:v>
                </c:pt>
                <c:pt idx="1394">
                  <c:v>4.3632749999999998</c:v>
                </c:pt>
                <c:pt idx="1395">
                  <c:v>4.3593580000000003</c:v>
                </c:pt>
                <c:pt idx="1396">
                  <c:v>4.3552290000000005</c:v>
                </c:pt>
                <c:pt idx="1397">
                  <c:v>4.3513130000000002</c:v>
                </c:pt>
                <c:pt idx="1398">
                  <c:v>4.3469480000000003</c:v>
                </c:pt>
                <c:pt idx="1399">
                  <c:v>4.3426109999999998</c:v>
                </c:pt>
                <c:pt idx="1400">
                  <c:v>4.3380390000000002</c:v>
                </c:pt>
                <c:pt idx="1401">
                  <c:v>4.3333829999999995</c:v>
                </c:pt>
                <c:pt idx="1402">
                  <c:v>4.3282990000000003</c:v>
                </c:pt>
                <c:pt idx="1403">
                  <c:v>4.3234300000000001</c:v>
                </c:pt>
                <c:pt idx="1404">
                  <c:v>4.3188420000000001</c:v>
                </c:pt>
                <c:pt idx="1405">
                  <c:v>4.3139570000000003</c:v>
                </c:pt>
                <c:pt idx="1406">
                  <c:v>4.3088509999999998</c:v>
                </c:pt>
                <c:pt idx="1407">
                  <c:v>4.3036300000000001</c:v>
                </c:pt>
                <c:pt idx="1408">
                  <c:v>4.2980260000000001</c:v>
                </c:pt>
                <c:pt idx="1409">
                  <c:v>4.2926070000000003</c:v>
                </c:pt>
                <c:pt idx="1410">
                  <c:v>4.2872409999999999</c:v>
                </c:pt>
                <c:pt idx="1411">
                  <c:v>4.2817910000000001</c:v>
                </c:pt>
                <c:pt idx="1412">
                  <c:v>4.276097</c:v>
                </c:pt>
                <c:pt idx="1413">
                  <c:v>4.2704719999999998</c:v>
                </c:pt>
                <c:pt idx="1414">
                  <c:v>4.264678</c:v>
                </c:pt>
                <c:pt idx="1415">
                  <c:v>4.2590060000000003</c:v>
                </c:pt>
                <c:pt idx="1416">
                  <c:v>4.2532439999999996</c:v>
                </c:pt>
                <c:pt idx="1417">
                  <c:v>4.2473739999999998</c:v>
                </c:pt>
                <c:pt idx="1418">
                  <c:v>4.2415039999999999</c:v>
                </c:pt>
                <c:pt idx="1419">
                  <c:v>4.2356949999999998</c:v>
                </c:pt>
                <c:pt idx="1420">
                  <c:v>4.2298100000000005</c:v>
                </c:pt>
                <c:pt idx="1421">
                  <c:v>4.2239250000000004</c:v>
                </c:pt>
                <c:pt idx="1422">
                  <c:v>4.218146</c:v>
                </c:pt>
                <c:pt idx="1423">
                  <c:v>4.2122310000000001</c:v>
                </c:pt>
                <c:pt idx="1424">
                  <c:v>4.2064219999999999</c:v>
                </c:pt>
                <c:pt idx="1425">
                  <c:v>4.2005749999999997</c:v>
                </c:pt>
                <c:pt idx="1426">
                  <c:v>4.1950259999999995</c:v>
                </c:pt>
                <c:pt idx="1427">
                  <c:v>4.189324</c:v>
                </c:pt>
                <c:pt idx="1428">
                  <c:v>4.1836000000000002</c:v>
                </c:pt>
                <c:pt idx="1429">
                  <c:v>4.1779809999999999</c:v>
                </c:pt>
                <c:pt idx="1430">
                  <c:v>4.1724399999999999</c:v>
                </c:pt>
                <c:pt idx="1431">
                  <c:v>4.166944</c:v>
                </c:pt>
                <c:pt idx="1432">
                  <c:v>4.1614560000000003</c:v>
                </c:pt>
                <c:pt idx="1433">
                  <c:v>4.1560980000000001</c:v>
                </c:pt>
                <c:pt idx="1434">
                  <c:v>4.1508079999999996</c:v>
                </c:pt>
                <c:pt idx="1435">
                  <c:v>4.1456020000000002</c:v>
                </c:pt>
                <c:pt idx="1436">
                  <c:v>4.1404799999999993</c:v>
                </c:pt>
                <c:pt idx="1437">
                  <c:v>4.1354880000000005</c:v>
                </c:pt>
                <c:pt idx="1438">
                  <c:v>4.1305190000000005</c:v>
                </c:pt>
                <c:pt idx="1439">
                  <c:v>4.125604</c:v>
                </c:pt>
                <c:pt idx="1440">
                  <c:v>4.1208100000000005</c:v>
                </c:pt>
                <c:pt idx="1441">
                  <c:v>4.1160920000000001</c:v>
                </c:pt>
                <c:pt idx="1442">
                  <c:v>4.1114369999999996</c:v>
                </c:pt>
                <c:pt idx="1443">
                  <c:v>4.1068790000000002</c:v>
                </c:pt>
                <c:pt idx="1444">
                  <c:v>4.1025590000000003</c:v>
                </c:pt>
                <c:pt idx="1445">
                  <c:v>4.0981019999999999</c:v>
                </c:pt>
                <c:pt idx="1446">
                  <c:v>4.0937580000000002</c:v>
                </c:pt>
                <c:pt idx="1447">
                  <c:v>4.0895679999999999</c:v>
                </c:pt>
                <c:pt idx="1448">
                  <c:v>4.0854460000000001</c:v>
                </c:pt>
                <c:pt idx="1449">
                  <c:v>4.0813540000000001</c:v>
                </c:pt>
                <c:pt idx="1450">
                  <c:v>4.0774840000000001</c:v>
                </c:pt>
                <c:pt idx="1451">
                  <c:v>4.073645</c:v>
                </c:pt>
                <c:pt idx="1452">
                  <c:v>4.0697520000000003</c:v>
                </c:pt>
                <c:pt idx="1453">
                  <c:v>4.0660880000000006</c:v>
                </c:pt>
                <c:pt idx="1454">
                  <c:v>4.0624009999999995</c:v>
                </c:pt>
                <c:pt idx="1455">
                  <c:v>4.0588059999999997</c:v>
                </c:pt>
                <c:pt idx="1456">
                  <c:v>4.0553330000000001</c:v>
                </c:pt>
                <c:pt idx="1457">
                  <c:v>4.0518600000000005</c:v>
                </c:pt>
                <c:pt idx="1458">
                  <c:v>4.0485929999999994</c:v>
                </c:pt>
                <c:pt idx="1459">
                  <c:v>4.0451810000000004</c:v>
                </c:pt>
                <c:pt idx="1460">
                  <c:v>4.0419369999999999</c:v>
                </c:pt>
                <c:pt idx="1461">
                  <c:v>4.0387849999999998</c:v>
                </c:pt>
                <c:pt idx="1462">
                  <c:v>4.0355410000000003</c:v>
                </c:pt>
                <c:pt idx="1463">
                  <c:v>4.0325179999999996</c:v>
                </c:pt>
                <c:pt idx="1464">
                  <c:v>4.0294189999999999</c:v>
                </c:pt>
                <c:pt idx="1465">
                  <c:v>4.0265569999999995</c:v>
                </c:pt>
                <c:pt idx="1466">
                  <c:v>4.0236030000000005</c:v>
                </c:pt>
                <c:pt idx="1467">
                  <c:v>4.02074</c:v>
                </c:pt>
                <c:pt idx="1468">
                  <c:v>4.0178470000000006</c:v>
                </c:pt>
                <c:pt idx="1469">
                  <c:v>4.0151149999999998</c:v>
                </c:pt>
                <c:pt idx="1470">
                  <c:v>4.0123439999999997</c:v>
                </c:pt>
                <c:pt idx="1471">
                  <c:v>4.0096799999999995</c:v>
                </c:pt>
                <c:pt idx="1472">
                  <c:v>4.0068710000000003</c:v>
                </c:pt>
                <c:pt idx="1473">
                  <c:v>4.0043829999999998</c:v>
                </c:pt>
                <c:pt idx="1474">
                  <c:v>4.0016499999999997</c:v>
                </c:pt>
                <c:pt idx="1475">
                  <c:v>3.9991849999999998</c:v>
                </c:pt>
                <c:pt idx="1476">
                  <c:v>3.9964439999999999</c:v>
                </c:pt>
                <c:pt idx="1477">
                  <c:v>3.9938639999999999</c:v>
                </c:pt>
                <c:pt idx="1478">
                  <c:v>3.9912840000000003</c:v>
                </c:pt>
                <c:pt idx="1479">
                  <c:v>3.9888189999999999</c:v>
                </c:pt>
                <c:pt idx="1480">
                  <c:v>3.9863449999999996</c:v>
                </c:pt>
                <c:pt idx="1481">
                  <c:v>3.9839340000000001</c:v>
                </c:pt>
                <c:pt idx="1482">
                  <c:v>3.9814980000000002</c:v>
                </c:pt>
                <c:pt idx="1483">
                  <c:v>3.9791319999999999</c:v>
                </c:pt>
                <c:pt idx="1484">
                  <c:v>3.976766</c:v>
                </c:pt>
                <c:pt idx="1485">
                  <c:v>3.9742319999999998</c:v>
                </c:pt>
                <c:pt idx="1486">
                  <c:v>3.9719949999999997</c:v>
                </c:pt>
                <c:pt idx="1487">
                  <c:v>3.9696829999999999</c:v>
                </c:pt>
                <c:pt idx="1488">
                  <c:v>3.9673470000000002</c:v>
                </c:pt>
                <c:pt idx="1489">
                  <c:v>3.9649960000000002</c:v>
                </c:pt>
                <c:pt idx="1490">
                  <c:v>3.9625680000000001</c:v>
                </c:pt>
                <c:pt idx="1491">
                  <c:v>3.9602939999999998</c:v>
                </c:pt>
                <c:pt idx="1492">
                  <c:v>3.9578890000000002</c:v>
                </c:pt>
                <c:pt idx="1493">
                  <c:v>3.9555610000000003</c:v>
                </c:pt>
                <c:pt idx="1494">
                  <c:v>3.9532559999999997</c:v>
                </c:pt>
                <c:pt idx="1495">
                  <c:v>3.9508209999999999</c:v>
                </c:pt>
                <c:pt idx="1496">
                  <c:v>3.9485079999999999</c:v>
                </c:pt>
                <c:pt idx="1497">
                  <c:v>3.946043</c:v>
                </c:pt>
                <c:pt idx="1498">
                  <c:v>3.9436309999999999</c:v>
                </c:pt>
                <c:pt idx="1499">
                  <c:v>3.9413260000000001</c:v>
                </c:pt>
                <c:pt idx="1500">
                  <c:v>3.9388679999999998</c:v>
                </c:pt>
                <c:pt idx="1501">
                  <c:v>3.9366159999999999</c:v>
                </c:pt>
                <c:pt idx="1502">
                  <c:v>3.9341050000000002</c:v>
                </c:pt>
                <c:pt idx="1503">
                  <c:v>3.9317310000000001</c:v>
                </c:pt>
                <c:pt idx="1504">
                  <c:v>3.929487</c:v>
                </c:pt>
                <c:pt idx="1505">
                  <c:v>3.9269380000000003</c:v>
                </c:pt>
                <c:pt idx="1506">
                  <c:v>3.9246319999999999</c:v>
                </c:pt>
                <c:pt idx="1507">
                  <c:v>3.9221509999999999</c:v>
                </c:pt>
                <c:pt idx="1508">
                  <c:v>3.9197700000000002</c:v>
                </c:pt>
                <c:pt idx="1509">
                  <c:v>3.917465</c:v>
                </c:pt>
                <c:pt idx="1510">
                  <c:v>3.91493</c:v>
                </c:pt>
                <c:pt idx="1511">
                  <c:v>3.912496</c:v>
                </c:pt>
                <c:pt idx="1512">
                  <c:v>3.910053</c:v>
                </c:pt>
                <c:pt idx="1513">
                  <c:v>3.907626</c:v>
                </c:pt>
                <c:pt idx="1514">
                  <c:v>3.9051680000000002</c:v>
                </c:pt>
                <c:pt idx="1515">
                  <c:v>3.9027479999999999</c:v>
                </c:pt>
                <c:pt idx="1516">
                  <c:v>3.900153</c:v>
                </c:pt>
                <c:pt idx="1517">
                  <c:v>3.8974810000000004</c:v>
                </c:pt>
                <c:pt idx="1518">
                  <c:v>3.895054</c:v>
                </c:pt>
                <c:pt idx="1519">
                  <c:v>3.8924669999999999</c:v>
                </c:pt>
                <c:pt idx="1520">
                  <c:v>3.8902069999999997</c:v>
                </c:pt>
                <c:pt idx="1521">
                  <c:v>3.8877030000000001</c:v>
                </c:pt>
                <c:pt idx="1522">
                  <c:v>3.8852910000000001</c:v>
                </c:pt>
                <c:pt idx="1523">
                  <c:v>3.8826269999999998</c:v>
                </c:pt>
                <c:pt idx="1524">
                  <c:v>3.8801239999999999</c:v>
                </c:pt>
                <c:pt idx="1525">
                  <c:v>3.8775819999999999</c:v>
                </c:pt>
                <c:pt idx="1526">
                  <c:v>3.8747880000000001</c:v>
                </c:pt>
                <c:pt idx="1527">
                  <c:v>3.8721930000000002</c:v>
                </c:pt>
                <c:pt idx="1528">
                  <c:v>3.8694600000000001</c:v>
                </c:pt>
                <c:pt idx="1529">
                  <c:v>3.866857</c:v>
                </c:pt>
                <c:pt idx="1530">
                  <c:v>3.864087</c:v>
                </c:pt>
                <c:pt idx="1531">
                  <c:v>3.8614070000000003</c:v>
                </c:pt>
                <c:pt idx="1532">
                  <c:v>3.8587510000000003</c:v>
                </c:pt>
                <c:pt idx="1533">
                  <c:v>3.8559039999999998</c:v>
                </c:pt>
                <c:pt idx="1534">
                  <c:v>3.8529960000000001</c:v>
                </c:pt>
                <c:pt idx="1535">
                  <c:v>3.8504769999999997</c:v>
                </c:pt>
                <c:pt idx="1536">
                  <c:v>3.8476909999999998</c:v>
                </c:pt>
                <c:pt idx="1537">
                  <c:v>3.8449499999999999</c:v>
                </c:pt>
                <c:pt idx="1538">
                  <c:v>3.8421720000000001</c:v>
                </c:pt>
                <c:pt idx="1539">
                  <c:v>3.8394240000000002</c:v>
                </c:pt>
                <c:pt idx="1540">
                  <c:v>3.8366759999999998</c:v>
                </c:pt>
                <c:pt idx="1541">
                  <c:v>3.8338749999999999</c:v>
                </c:pt>
                <c:pt idx="1542">
                  <c:v>3.8312489999999997</c:v>
                </c:pt>
                <c:pt idx="1543">
                  <c:v>3.8285849999999999</c:v>
                </c:pt>
                <c:pt idx="1544">
                  <c:v>3.8260430000000003</c:v>
                </c:pt>
                <c:pt idx="1545">
                  <c:v>3.8235399999999999</c:v>
                </c:pt>
                <c:pt idx="1546">
                  <c:v>3.8207990000000001</c:v>
                </c:pt>
                <c:pt idx="1547">
                  <c:v>3.8184870000000002</c:v>
                </c:pt>
                <c:pt idx="1548">
                  <c:v>3.8161890000000001</c:v>
                </c:pt>
                <c:pt idx="1549">
                  <c:v>3.8134950000000001</c:v>
                </c:pt>
                <c:pt idx="1550">
                  <c:v>3.810762</c:v>
                </c:pt>
                <c:pt idx="1551">
                  <c:v>3.8083420000000001</c:v>
                </c:pt>
                <c:pt idx="1552">
                  <c:v>3.805625</c:v>
                </c:pt>
                <c:pt idx="1553">
                  <c:v>3.8034189999999999</c:v>
                </c:pt>
                <c:pt idx="1554">
                  <c:v>3.8009840000000001</c:v>
                </c:pt>
                <c:pt idx="1555">
                  <c:v>3.7988850000000003</c:v>
                </c:pt>
                <c:pt idx="1556">
                  <c:v>3.7963960000000001</c:v>
                </c:pt>
                <c:pt idx="1557">
                  <c:v>3.7940230000000001</c:v>
                </c:pt>
                <c:pt idx="1558">
                  <c:v>3.7916560000000001</c:v>
                </c:pt>
                <c:pt idx="1559">
                  <c:v>3.7898170000000002</c:v>
                </c:pt>
                <c:pt idx="1560">
                  <c:v>3.7877330000000002</c:v>
                </c:pt>
                <c:pt idx="1561">
                  <c:v>3.7861529999999997</c:v>
                </c:pt>
                <c:pt idx="1562">
                  <c:v>3.7843969999999998</c:v>
                </c:pt>
                <c:pt idx="1563">
                  <c:v>3.7824430000000002</c:v>
                </c:pt>
                <c:pt idx="1564">
                  <c:v>3.7806039999999999</c:v>
                </c:pt>
                <c:pt idx="1565">
                  <c:v>3.7781379999999998</c:v>
                </c:pt>
                <c:pt idx="1566">
                  <c:v>3.7769020000000002</c:v>
                </c:pt>
                <c:pt idx="1567">
                  <c:v>3.7747800000000002</c:v>
                </c:pt>
                <c:pt idx="1568">
                  <c:v>3.772894</c:v>
                </c:pt>
                <c:pt idx="1569">
                  <c:v>3.771055</c:v>
                </c:pt>
                <c:pt idx="1570">
                  <c:v>3.7689859999999999</c:v>
                </c:pt>
                <c:pt idx="1571">
                  <c:v>3.7668789999999999</c:v>
                </c:pt>
                <c:pt idx="1572">
                  <c:v>3.7648110000000004</c:v>
                </c:pt>
                <c:pt idx="1573">
                  <c:v>3.7630780000000001</c:v>
                </c:pt>
                <c:pt idx="1574">
                  <c:v>3.761574</c:v>
                </c:pt>
                <c:pt idx="1575">
                  <c:v>3.7597959999999997</c:v>
                </c:pt>
                <c:pt idx="1576">
                  <c:v>3.7580249999999999</c:v>
                </c:pt>
                <c:pt idx="1577">
                  <c:v>3.7569560000000002</c:v>
                </c:pt>
                <c:pt idx="1578">
                  <c:v>3.7549109999999999</c:v>
                </c:pt>
                <c:pt idx="1579">
                  <c:v>3.7528190000000001</c:v>
                </c:pt>
                <c:pt idx="1580">
                  <c:v>3.7516669999999999</c:v>
                </c:pt>
                <c:pt idx="1581">
                  <c:v>3.7496670000000001</c:v>
                </c:pt>
                <c:pt idx="1582">
                  <c:v>3.7480709999999999</c:v>
                </c:pt>
                <c:pt idx="1583">
                  <c:v>3.7466360000000001</c:v>
                </c:pt>
                <c:pt idx="1584">
                  <c:v>3.7454000000000001</c:v>
                </c:pt>
                <c:pt idx="1585">
                  <c:v>3.7438280000000002</c:v>
                </c:pt>
                <c:pt idx="1586">
                  <c:v>3.7421709999999999</c:v>
                </c:pt>
                <c:pt idx="1587">
                  <c:v>3.7402630000000001</c:v>
                </c:pt>
                <c:pt idx="1588">
                  <c:v>3.7387899999999998</c:v>
                </c:pt>
                <c:pt idx="1589">
                  <c:v>3.7372170000000002</c:v>
                </c:pt>
                <c:pt idx="1590">
                  <c:v>3.735592</c:v>
                </c:pt>
                <c:pt idx="1591">
                  <c:v>3.7338969999999998</c:v>
                </c:pt>
                <c:pt idx="1592">
                  <c:v>3.731989</c:v>
                </c:pt>
                <c:pt idx="1593">
                  <c:v>3.73095</c:v>
                </c:pt>
                <c:pt idx="1594">
                  <c:v>3.7296230000000001</c:v>
                </c:pt>
                <c:pt idx="1595">
                  <c:v>3.7275619999999998</c:v>
                </c:pt>
                <c:pt idx="1596">
                  <c:v>3.7260650000000002</c:v>
                </c:pt>
                <c:pt idx="1597">
                  <c:v>3.7241109999999997</c:v>
                </c:pt>
                <c:pt idx="1598">
                  <c:v>3.7224470000000003</c:v>
                </c:pt>
                <c:pt idx="1599">
                  <c:v>3.7195469999999999</c:v>
                </c:pt>
                <c:pt idx="1600">
                  <c:v>3.7174699999999996</c:v>
                </c:pt>
                <c:pt idx="1601">
                  <c:v>3.7152489999999996</c:v>
                </c:pt>
                <c:pt idx="1602">
                  <c:v>3.713708</c:v>
                </c:pt>
                <c:pt idx="1603">
                  <c:v>3.7120659999999996</c:v>
                </c:pt>
                <c:pt idx="1604">
                  <c:v>3.7096010000000001</c:v>
                </c:pt>
                <c:pt idx="1605">
                  <c:v>3.707357</c:v>
                </c:pt>
                <c:pt idx="1606">
                  <c:v>3.7051050000000001</c:v>
                </c:pt>
                <c:pt idx="1607">
                  <c:v>3.702448</c:v>
                </c:pt>
                <c:pt idx="1608">
                  <c:v>3.6999599999999999</c:v>
                </c:pt>
                <c:pt idx="1609">
                  <c:v>3.6974260000000001</c:v>
                </c:pt>
                <c:pt idx="1610">
                  <c:v>3.6950449999999999</c:v>
                </c:pt>
                <c:pt idx="1611">
                  <c:v>3.6917469999999999</c:v>
                </c:pt>
                <c:pt idx="1612">
                  <c:v>3.6892510000000001</c:v>
                </c:pt>
                <c:pt idx="1613">
                  <c:v>3.6862510000000004</c:v>
                </c:pt>
                <c:pt idx="1614">
                  <c:v>3.6837020000000003</c:v>
                </c:pt>
                <c:pt idx="1615">
                  <c:v>3.6797789999999999</c:v>
                </c:pt>
                <c:pt idx="1616">
                  <c:v>3.6762289999999997</c:v>
                </c:pt>
                <c:pt idx="1617">
                  <c:v>3.6725729999999999</c:v>
                </c:pt>
                <c:pt idx="1618">
                  <c:v>3.6682449999999998</c:v>
                </c:pt>
                <c:pt idx="1619">
                  <c:v>3.6638329999999999</c:v>
                </c:pt>
                <c:pt idx="1620">
                  <c:v>3.6588099999999999</c:v>
                </c:pt>
                <c:pt idx="1621">
                  <c:v>3.6535889999999998</c:v>
                </c:pt>
                <c:pt idx="1622">
                  <c:v>3.6483989999999999</c:v>
                </c:pt>
                <c:pt idx="1623">
                  <c:v>3.6424380000000003</c:v>
                </c:pt>
                <c:pt idx="1624">
                  <c:v>3.6363310000000002</c:v>
                </c:pt>
                <c:pt idx="1625">
                  <c:v>3.628736</c:v>
                </c:pt>
                <c:pt idx="1626">
                  <c:v>3.6215990000000002</c:v>
                </c:pt>
                <c:pt idx="1627">
                  <c:v>3.6125229999999999</c:v>
                </c:pt>
                <c:pt idx="1628">
                  <c:v>3.6030579999999999</c:v>
                </c:pt>
                <c:pt idx="1629">
                  <c:v>3.592892</c:v>
                </c:pt>
                <c:pt idx="1630">
                  <c:v>3.5815049999999999</c:v>
                </c:pt>
                <c:pt idx="1631">
                  <c:v>3.568317</c:v>
                </c:pt>
                <c:pt idx="1632">
                  <c:v>3.55355</c:v>
                </c:pt>
                <c:pt idx="1633">
                  <c:v>3.5373699999999997</c:v>
                </c:pt>
                <c:pt idx="1634">
                  <c:v>3.5186950000000001</c:v>
                </c:pt>
                <c:pt idx="1635">
                  <c:v>3.4968910000000002</c:v>
                </c:pt>
                <c:pt idx="1636">
                  <c:v>3.4732699999999999</c:v>
                </c:pt>
                <c:pt idx="1637">
                  <c:v>3.4461919999999999</c:v>
                </c:pt>
                <c:pt idx="1638">
                  <c:v>3.4150770000000001</c:v>
                </c:pt>
                <c:pt idx="1639">
                  <c:v>3.3802989999999999</c:v>
                </c:pt>
                <c:pt idx="1640">
                  <c:v>3.340506</c:v>
                </c:pt>
                <c:pt idx="1641">
                  <c:v>3.2946309999999999</c:v>
                </c:pt>
                <c:pt idx="1642">
                  <c:v>3.2420479999999996</c:v>
                </c:pt>
                <c:pt idx="1643">
                  <c:v>3.1832440000000002</c:v>
                </c:pt>
                <c:pt idx="1644">
                  <c:v>3.1159310000000002</c:v>
                </c:pt>
                <c:pt idx="1645">
                  <c:v>3.0421770000000001</c:v>
                </c:pt>
                <c:pt idx="1646">
                  <c:v>2.9998359999999997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6-555F-4C55-8453-A67A70373795}"/>
            </c:ext>
          </c:extLst>
        </c:ser>
        <c:ser>
          <c:idx val="5"/>
          <c:order val="3"/>
          <c:tx>
            <c:strRef>
              <c:f>'Raw data C-rate'!$AN$2</c:f>
              <c:strCache>
                <c:ptCount val="1"/>
                <c:pt idx="0">
                  <c:v>1.0C/3.0C</c:v>
                </c:pt>
              </c:strCache>
            </c:strRef>
          </c:tx>
          <c:spPr>
            <a:ln w="31750">
              <a:solidFill>
                <a:srgbClr val="7030A0"/>
              </a:solidFill>
            </a:ln>
          </c:spPr>
          <c:marker>
            <c:symbol val="none"/>
          </c:marker>
          <c:xVal>
            <c:numRef>
              <c:f>'Raw data C-rate'!$AP$4:$AP$4070</c:f>
              <c:numCache>
                <c:formatCode>0.000</c:formatCode>
                <c:ptCount val="4067"/>
                <c:pt idx="0">
                  <c:v>0.1229076007838746</c:v>
                </c:pt>
                <c:pt idx="1">
                  <c:v>0.24550979843225088</c:v>
                </c:pt>
                <c:pt idx="2">
                  <c:v>0.3682386618141098</c:v>
                </c:pt>
                <c:pt idx="3">
                  <c:v>0.49084126539753647</c:v>
                </c:pt>
                <c:pt idx="4">
                  <c:v>0.61342861142217253</c:v>
                </c:pt>
                <c:pt idx="5">
                  <c:v>0.73602799552071674</c:v>
                </c:pt>
                <c:pt idx="6">
                  <c:v>0.85865299552071672</c:v>
                </c:pt>
                <c:pt idx="7">
                  <c:v>0.98125797872340437</c:v>
                </c:pt>
                <c:pt idx="8">
                  <c:v>1.1038661814109745</c:v>
                </c:pt>
                <c:pt idx="9">
                  <c:v>1.2265744680851065</c:v>
                </c:pt>
                <c:pt idx="10">
                  <c:v>1.3491790313549834</c:v>
                </c:pt>
                <c:pt idx="11">
                  <c:v>1.4717707166853307</c:v>
                </c:pt>
                <c:pt idx="12">
                  <c:v>1.5943784994400896</c:v>
                </c:pt>
                <c:pt idx="13">
                  <c:v>1.7169834826427772</c:v>
                </c:pt>
                <c:pt idx="14">
                  <c:v>1.8396192609182531</c:v>
                </c:pt>
                <c:pt idx="15">
                  <c:v>1.9613703807390819</c:v>
                </c:pt>
                <c:pt idx="16">
                  <c:v>2.0841769316909295</c:v>
                </c:pt>
                <c:pt idx="17">
                  <c:v>2.2071990481522961</c:v>
                </c:pt>
                <c:pt idx="18">
                  <c:v>2.3298446248600224</c:v>
                </c:pt>
                <c:pt idx="19">
                  <c:v>2.4524566069428895</c:v>
                </c:pt>
                <c:pt idx="20">
                  <c:v>2.5743127099664056</c:v>
                </c:pt>
                <c:pt idx="21">
                  <c:v>2.6969218924972007</c:v>
                </c:pt>
                <c:pt idx="22">
                  <c:v>2.8195310750279958</c:v>
                </c:pt>
                <c:pt idx="23">
                  <c:v>2.9421234602463611</c:v>
                </c:pt>
                <c:pt idx="24">
                  <c:v>3.0647186450167978</c:v>
                </c:pt>
                <c:pt idx="25">
                  <c:v>3.187330627099664</c:v>
                </c:pt>
                <c:pt idx="26">
                  <c:v>3.3099902015677491</c:v>
                </c:pt>
                <c:pt idx="27">
                  <c:v>3.4325881858902583</c:v>
                </c:pt>
                <c:pt idx="28">
                  <c:v>3.555187569988802</c:v>
                </c:pt>
                <c:pt idx="29">
                  <c:v>3.6777813549832032</c:v>
                </c:pt>
                <c:pt idx="30">
                  <c:v>3.8003933370660694</c:v>
                </c:pt>
                <c:pt idx="31">
                  <c:v>3.9229885218365066</c:v>
                </c:pt>
                <c:pt idx="32">
                  <c:v>4.0455837066069433</c:v>
                </c:pt>
                <c:pt idx="33">
                  <c:v>4.1681844904815231</c:v>
                </c:pt>
                <c:pt idx="34">
                  <c:v>4.2907740761478168</c:v>
                </c:pt>
                <c:pt idx="35">
                  <c:v>4.4133650615901461</c:v>
                </c:pt>
                <c:pt idx="36">
                  <c:v>4.5359756438969763</c:v>
                </c:pt>
                <c:pt idx="37">
                  <c:v>4.6585806270996644</c:v>
                </c:pt>
                <c:pt idx="38">
                  <c:v>4.7812220044792841</c:v>
                </c:pt>
                <c:pt idx="39">
                  <c:v>4.9038213885778275</c:v>
                </c:pt>
                <c:pt idx="40">
                  <c:v>5.02642497200448</c:v>
                </c:pt>
                <c:pt idx="41">
                  <c:v>5.1490075587905944</c:v>
                </c:pt>
                <c:pt idx="42">
                  <c:v>5.2716601343785001</c:v>
                </c:pt>
                <c:pt idx="43">
                  <c:v>5.394255319148936</c:v>
                </c:pt>
                <c:pt idx="44">
                  <c:v>5.5168575027995521</c:v>
                </c:pt>
                <c:pt idx="45">
                  <c:v>5.6394680851063841</c:v>
                </c:pt>
                <c:pt idx="46">
                  <c:v>5.762054871220605</c:v>
                </c:pt>
                <c:pt idx="47">
                  <c:v>5.8847214445688696</c:v>
                </c:pt>
                <c:pt idx="48">
                  <c:v>6.0073166293393063</c:v>
                </c:pt>
                <c:pt idx="49">
                  <c:v>6.129972004479284</c:v>
                </c:pt>
                <c:pt idx="50">
                  <c:v>6.2525727883538638</c:v>
                </c:pt>
                <c:pt idx="51">
                  <c:v>6.3751805711086238</c:v>
                </c:pt>
                <c:pt idx="52">
                  <c:v>6.4978177491601352</c:v>
                </c:pt>
                <c:pt idx="53">
                  <c:v>6.6195632698768199</c:v>
                </c:pt>
                <c:pt idx="54">
                  <c:v>6.742168253079508</c:v>
                </c:pt>
                <c:pt idx="55">
                  <c:v>6.8647676371780522</c:v>
                </c:pt>
                <c:pt idx="56">
                  <c:v>6.9874048152295636</c:v>
                </c:pt>
                <c:pt idx="57">
                  <c:v>7.1101175811870112</c:v>
                </c:pt>
                <c:pt idx="58">
                  <c:v>7.2327239641657339</c:v>
                </c:pt>
                <c:pt idx="59">
                  <c:v>7.3553205487122071</c:v>
                </c:pt>
                <c:pt idx="60">
                  <c:v>7.4779185330347149</c:v>
                </c:pt>
                <c:pt idx="61">
                  <c:v>7.6005039193729012</c:v>
                </c:pt>
                <c:pt idx="62">
                  <c:v>7.7231089025755892</c:v>
                </c:pt>
                <c:pt idx="63">
                  <c:v>7.845813269876821</c:v>
                </c:pt>
                <c:pt idx="64">
                  <c:v>7.9684854423292286</c:v>
                </c:pt>
                <c:pt idx="65">
                  <c:v>8.0905739081746919</c:v>
                </c:pt>
                <c:pt idx="66">
                  <c:v>8.2132712765957461</c:v>
                </c:pt>
                <c:pt idx="67">
                  <c:v>8.3359098544232921</c:v>
                </c:pt>
                <c:pt idx="68">
                  <c:v>8.4586324188129911</c:v>
                </c:pt>
                <c:pt idx="69">
                  <c:v>8.5812402015677502</c:v>
                </c:pt>
                <c:pt idx="70">
                  <c:v>8.7038451847704383</c:v>
                </c:pt>
                <c:pt idx="71">
                  <c:v>8.8264991601343787</c:v>
                </c:pt>
                <c:pt idx="72">
                  <c:v>8.9491167413213883</c:v>
                </c:pt>
                <c:pt idx="73">
                  <c:v>9.0717259238521848</c:v>
                </c:pt>
                <c:pt idx="74">
                  <c:v>9.1943351063829795</c:v>
                </c:pt>
                <c:pt idx="75">
                  <c:v>9.3169526875699891</c:v>
                </c:pt>
                <c:pt idx="76">
                  <c:v>9.4395534714445706</c:v>
                </c:pt>
                <c:pt idx="77">
                  <c:v>9.5621598544232942</c:v>
                </c:pt>
                <c:pt idx="78">
                  <c:v>9.6847802351623749</c:v>
                </c:pt>
                <c:pt idx="79">
                  <c:v>9.8073824188129919</c:v>
                </c:pt>
                <c:pt idx="80">
                  <c:v>9.9301133818589022</c:v>
                </c:pt>
                <c:pt idx="81">
                  <c:v>10.051935890257559</c:v>
                </c:pt>
                <c:pt idx="82">
                  <c:v>10.174564669652856</c:v>
                </c:pt>
                <c:pt idx="83">
                  <c:v>10.297162653975365</c:v>
                </c:pt>
                <c:pt idx="84">
                  <c:v>10.419783034714447</c:v>
                </c:pt>
                <c:pt idx="85">
                  <c:v>10.542467805151176</c:v>
                </c:pt>
                <c:pt idx="86">
                  <c:v>10.665069988801791</c:v>
                </c:pt>
                <c:pt idx="87">
                  <c:v>10.787694568868982</c:v>
                </c:pt>
                <c:pt idx="88">
                  <c:v>10.910296752519598</c:v>
                </c:pt>
                <c:pt idx="89">
                  <c:v>11.032904535274358</c:v>
                </c:pt>
                <c:pt idx="90">
                  <c:v>11.155545912653976</c:v>
                </c:pt>
                <c:pt idx="91">
                  <c:v>11.278150895856664</c:v>
                </c:pt>
                <c:pt idx="92">
                  <c:v>11.400748880179172</c:v>
                </c:pt>
                <c:pt idx="93">
                  <c:v>11.523353863381859</c:v>
                </c:pt>
                <c:pt idx="94">
                  <c:v>11.645971444568872</c:v>
                </c:pt>
                <c:pt idx="95">
                  <c:v>11.76856522956327</c:v>
                </c:pt>
                <c:pt idx="96">
                  <c:v>11.891161814109743</c:v>
                </c:pt>
                <c:pt idx="97">
                  <c:v>12.013875979843226</c:v>
                </c:pt>
                <c:pt idx="98">
                  <c:v>12.136493561030237</c:v>
                </c:pt>
                <c:pt idx="99">
                  <c:v>12.25921752519597</c:v>
                </c:pt>
                <c:pt idx="100">
                  <c:v>12.381818309070551</c:v>
                </c:pt>
                <c:pt idx="101">
                  <c:v>12.503694008958568</c:v>
                </c:pt>
                <c:pt idx="102">
                  <c:v>12.626315789473686</c:v>
                </c:pt>
                <c:pt idx="103">
                  <c:v>12.748978163493842</c:v>
                </c:pt>
                <c:pt idx="104">
                  <c:v>12.87160974244121</c:v>
                </c:pt>
                <c:pt idx="105">
                  <c:v>12.994210526315792</c:v>
                </c:pt>
                <c:pt idx="106">
                  <c:v>13.116815509518478</c:v>
                </c:pt>
                <c:pt idx="107">
                  <c:v>13.239420492721166</c:v>
                </c:pt>
                <c:pt idx="108">
                  <c:v>13.362028275475923</c:v>
                </c:pt>
                <c:pt idx="109">
                  <c:v>13.48473544232923</c:v>
                </c:pt>
                <c:pt idx="110">
                  <c:v>13.607318029115342</c:v>
                </c:pt>
                <c:pt idx="111">
                  <c:v>13.729913213885778</c:v>
                </c:pt>
                <c:pt idx="112">
                  <c:v>13.852596584546474</c:v>
                </c:pt>
                <c:pt idx="113">
                  <c:v>13.975207166853306</c:v>
                </c:pt>
                <c:pt idx="114">
                  <c:v>14.097788353863383</c:v>
                </c:pt>
                <c:pt idx="115">
                  <c:v>14.219764837625981</c:v>
                </c:pt>
                <c:pt idx="116">
                  <c:v>14.342441209406495</c:v>
                </c:pt>
                <c:pt idx="117">
                  <c:v>14.465173572228446</c:v>
                </c:pt>
                <c:pt idx="118">
                  <c:v>14.587863941769317</c:v>
                </c:pt>
                <c:pt idx="119">
                  <c:v>14.710540313549833</c:v>
                </c:pt>
                <c:pt idx="120">
                  <c:v>14.833118701007841</c:v>
                </c:pt>
                <c:pt idx="121">
                  <c:v>14.955879059350506</c:v>
                </c:pt>
                <c:pt idx="122">
                  <c:v>15.07855543113102</c:v>
                </c:pt>
                <c:pt idx="123">
                  <c:v>15.201203807390819</c:v>
                </c:pt>
                <c:pt idx="124">
                  <c:v>15.32383818589026</c:v>
                </c:pt>
                <c:pt idx="125">
                  <c:v>15.446430571108623</c:v>
                </c:pt>
                <c:pt idx="126">
                  <c:v>15.568351063829788</c:v>
                </c:pt>
                <c:pt idx="127">
                  <c:v>15.691027435610303</c:v>
                </c:pt>
                <c:pt idx="128">
                  <c:v>15.813689809630461</c:v>
                </c:pt>
                <c:pt idx="129">
                  <c:v>15.936352183650618</c:v>
                </c:pt>
                <c:pt idx="130">
                  <c:v>16.059070548712207</c:v>
                </c:pt>
                <c:pt idx="131">
                  <c:v>16.181830907054874</c:v>
                </c:pt>
                <c:pt idx="132">
                  <c:v>16.304507278835388</c:v>
                </c:pt>
                <c:pt idx="133">
                  <c:v>16.426329787234046</c:v>
                </c:pt>
                <c:pt idx="134">
                  <c:v>16.54900615901456</c:v>
                </c:pt>
                <c:pt idx="135">
                  <c:v>16.671696528555433</c:v>
                </c:pt>
                <c:pt idx="136">
                  <c:v>16.794358902575588</c:v>
                </c:pt>
                <c:pt idx="137">
                  <c:v>16.917063269876824</c:v>
                </c:pt>
                <c:pt idx="138">
                  <c:v>17.039725643896979</c:v>
                </c:pt>
                <c:pt idx="139">
                  <c:v>17.162388017917134</c:v>
                </c:pt>
                <c:pt idx="140">
                  <c:v>17.285008398656217</c:v>
                </c:pt>
                <c:pt idx="141">
                  <c:v>17.407684770436731</c:v>
                </c:pt>
                <c:pt idx="142">
                  <c:v>17.530291153415455</c:v>
                </c:pt>
                <c:pt idx="143">
                  <c:v>17.65295352743561</c:v>
                </c:pt>
                <c:pt idx="144">
                  <c:v>17.774762038073913</c:v>
                </c:pt>
                <c:pt idx="145">
                  <c:v>17.897452407614786</c:v>
                </c:pt>
                <c:pt idx="146">
                  <c:v>18.020114781634941</c:v>
                </c:pt>
                <c:pt idx="147">
                  <c:v>18.142791153415455</c:v>
                </c:pt>
                <c:pt idx="148">
                  <c:v>18.265453527435614</c:v>
                </c:pt>
                <c:pt idx="149">
                  <c:v>18.388129899216128</c:v>
                </c:pt>
                <c:pt idx="150">
                  <c:v>18.510736282194848</c:v>
                </c:pt>
                <c:pt idx="151">
                  <c:v>18.633356662933934</c:v>
                </c:pt>
                <c:pt idx="152">
                  <c:v>18.755963045912655</c:v>
                </c:pt>
                <c:pt idx="153">
                  <c:v>18.878583426651737</c:v>
                </c:pt>
                <c:pt idx="154">
                  <c:v>19.001217805151178</c:v>
                </c:pt>
                <c:pt idx="155">
                  <c:v>19.123824188129902</c:v>
                </c:pt>
                <c:pt idx="156">
                  <c:v>19.245716685330351</c:v>
                </c:pt>
                <c:pt idx="157">
                  <c:v>19.368393057110865</c:v>
                </c:pt>
                <c:pt idx="158">
                  <c:v>19.491069428891382</c:v>
                </c:pt>
                <c:pt idx="159">
                  <c:v>19.613745800671897</c:v>
                </c:pt>
                <c:pt idx="160">
                  <c:v>19.736422172452411</c:v>
                </c:pt>
                <c:pt idx="161">
                  <c:v>19.859112541993284</c:v>
                </c:pt>
                <c:pt idx="162">
                  <c:v>19.981326987681975</c:v>
                </c:pt>
                <c:pt idx="163">
                  <c:v>20.104073348264279</c:v>
                </c:pt>
                <c:pt idx="164">
                  <c:v>20.226847704367305</c:v>
                </c:pt>
                <c:pt idx="165">
                  <c:v>20.34959406494961</c:v>
                </c:pt>
                <c:pt idx="166">
                  <c:v>20.472102463605825</c:v>
                </c:pt>
                <c:pt idx="167">
                  <c:v>20.594904815229565</c:v>
                </c:pt>
                <c:pt idx="168">
                  <c:v>20.717567189249724</c:v>
                </c:pt>
                <c:pt idx="169">
                  <c:v>20.839389697648379</c:v>
                </c:pt>
                <c:pt idx="170">
                  <c:v>20.962066069428893</c:v>
                </c:pt>
                <c:pt idx="171">
                  <c:v>21.084728443449048</c:v>
                </c:pt>
                <c:pt idx="172">
                  <c:v>21.207376819708848</c:v>
                </c:pt>
                <c:pt idx="173">
                  <c:v>21.330067189249721</c:v>
                </c:pt>
                <c:pt idx="174">
                  <c:v>21.452729563269877</c:v>
                </c:pt>
                <c:pt idx="175">
                  <c:v>21.575405935050394</c:v>
                </c:pt>
                <c:pt idx="176">
                  <c:v>21.698082306830912</c:v>
                </c:pt>
                <c:pt idx="177">
                  <c:v>21.820758678611426</c:v>
                </c:pt>
                <c:pt idx="178">
                  <c:v>21.942567189249722</c:v>
                </c:pt>
                <c:pt idx="179">
                  <c:v>22.065285554311313</c:v>
                </c:pt>
                <c:pt idx="180">
                  <c:v>22.187947928331468</c:v>
                </c:pt>
                <c:pt idx="181">
                  <c:v>22.310610302351627</c:v>
                </c:pt>
                <c:pt idx="182">
                  <c:v>22.433272676371782</c:v>
                </c:pt>
                <c:pt idx="183">
                  <c:v>22.55601903695409</c:v>
                </c:pt>
                <c:pt idx="184">
                  <c:v>22.678681410974246</c:v>
                </c:pt>
                <c:pt idx="185">
                  <c:v>22.801357782754764</c:v>
                </c:pt>
                <c:pt idx="186">
                  <c:v>22.923278275475926</c:v>
                </c:pt>
                <c:pt idx="187">
                  <c:v>23.045940649496082</c:v>
                </c:pt>
                <c:pt idx="188">
                  <c:v>23.168603023516241</c:v>
                </c:pt>
                <c:pt idx="189">
                  <c:v>23.291265397536396</c:v>
                </c:pt>
                <c:pt idx="190">
                  <c:v>23.413927771556555</c:v>
                </c:pt>
                <c:pt idx="191">
                  <c:v>23.536618141097428</c:v>
                </c:pt>
                <c:pt idx="192">
                  <c:v>23.659294512877942</c:v>
                </c:pt>
                <c:pt idx="193">
                  <c:v>23.781956886898097</c:v>
                </c:pt>
                <c:pt idx="194">
                  <c:v>23.904633258678615</c:v>
                </c:pt>
                <c:pt idx="195">
                  <c:v>24.027323628219488</c:v>
                </c:pt>
                <c:pt idx="196">
                  <c:v>24.149132138857784</c:v>
                </c:pt>
                <c:pt idx="197">
                  <c:v>24.271808510638298</c:v>
                </c:pt>
                <c:pt idx="198">
                  <c:v>24.394582866741324</c:v>
                </c:pt>
                <c:pt idx="199">
                  <c:v>24.517259238521842</c:v>
                </c:pt>
                <c:pt idx="200">
                  <c:v>24.639949608062715</c:v>
                </c:pt>
                <c:pt idx="201">
                  <c:v>24.762639977603584</c:v>
                </c:pt>
                <c:pt idx="202">
                  <c:v>24.885316349384102</c:v>
                </c:pt>
                <c:pt idx="203">
                  <c:v>25.0072928331467</c:v>
                </c:pt>
                <c:pt idx="204">
                  <c:v>25.130123180291157</c:v>
                </c:pt>
                <c:pt idx="205">
                  <c:v>25.252883538633821</c:v>
                </c:pt>
                <c:pt idx="206">
                  <c:v>25.37569988801792</c:v>
                </c:pt>
                <c:pt idx="207">
                  <c:v>25.498194288913776</c:v>
                </c:pt>
                <c:pt idx="208">
                  <c:v>25.620926651735726</c:v>
                </c:pt>
                <c:pt idx="209">
                  <c:v>25.742735162374021</c:v>
                </c:pt>
                <c:pt idx="210">
                  <c:v>25.865453527435612</c:v>
                </c:pt>
                <c:pt idx="211">
                  <c:v>25.988129899216126</c:v>
                </c:pt>
                <c:pt idx="212">
                  <c:v>26.110806270996644</c:v>
                </c:pt>
                <c:pt idx="213">
                  <c:v>26.233496640537517</c:v>
                </c:pt>
                <c:pt idx="214">
                  <c:v>26.356270996640539</c:v>
                </c:pt>
                <c:pt idx="215">
                  <c:v>26.478961366181412</c:v>
                </c:pt>
                <c:pt idx="216">
                  <c:v>26.60078387458007</c:v>
                </c:pt>
                <c:pt idx="217">
                  <c:v>26.723474244120943</c:v>
                </c:pt>
                <c:pt idx="218">
                  <c:v>26.846150615901461</c:v>
                </c:pt>
                <c:pt idx="219">
                  <c:v>26.968840985442331</c:v>
                </c:pt>
                <c:pt idx="220">
                  <c:v>27.091503359462489</c:v>
                </c:pt>
                <c:pt idx="221">
                  <c:v>27.214123740201572</c:v>
                </c:pt>
                <c:pt idx="222">
                  <c:v>27.336730123180295</c:v>
                </c:pt>
                <c:pt idx="223">
                  <c:v>27.459350503919374</c:v>
                </c:pt>
                <c:pt idx="224">
                  <c:v>27.582026875699892</c:v>
                </c:pt>
                <c:pt idx="225">
                  <c:v>27.704759238521842</c:v>
                </c:pt>
                <c:pt idx="226">
                  <c:v>27.827421612541997</c:v>
                </c:pt>
                <c:pt idx="227">
                  <c:v>27.949244120940651</c:v>
                </c:pt>
                <c:pt idx="228">
                  <c:v>28.071934490481524</c:v>
                </c:pt>
                <c:pt idx="229">
                  <c:v>28.194596864501683</c:v>
                </c:pt>
                <c:pt idx="230">
                  <c:v>28.317385218365065</c:v>
                </c:pt>
                <c:pt idx="231">
                  <c:v>28.440061590145579</c:v>
                </c:pt>
                <c:pt idx="232">
                  <c:v>28.562737961926093</c:v>
                </c:pt>
                <c:pt idx="233">
                  <c:v>28.685414333706607</c:v>
                </c:pt>
                <c:pt idx="234">
                  <c:v>28.808090705487125</c:v>
                </c:pt>
                <c:pt idx="235">
                  <c:v>28.929927211646142</c:v>
                </c:pt>
                <c:pt idx="236">
                  <c:v>29.052589585666297</c:v>
                </c:pt>
                <c:pt idx="237">
                  <c:v>29.175265957446811</c:v>
                </c:pt>
                <c:pt idx="238">
                  <c:v>29.297956326987684</c:v>
                </c:pt>
                <c:pt idx="239">
                  <c:v>29.420632698768202</c:v>
                </c:pt>
                <c:pt idx="240">
                  <c:v>29.543323068309075</c:v>
                </c:pt>
                <c:pt idx="241">
                  <c:v>29.665999440089589</c:v>
                </c:pt>
                <c:pt idx="242">
                  <c:v>29.788661814109744</c:v>
                </c:pt>
                <c:pt idx="243">
                  <c:v>29.911338185890262</c:v>
                </c:pt>
                <c:pt idx="244">
                  <c:v>30.034000559910417</c:v>
                </c:pt>
                <c:pt idx="245">
                  <c:v>30.155809070548713</c:v>
                </c:pt>
                <c:pt idx="246">
                  <c:v>30.27841545352744</c:v>
                </c:pt>
                <c:pt idx="247">
                  <c:v>30.401119820828672</c:v>
                </c:pt>
                <c:pt idx="248">
                  <c:v>30.523796192609186</c:v>
                </c:pt>
                <c:pt idx="249">
                  <c:v>30.646458566629342</c:v>
                </c:pt>
                <c:pt idx="250">
                  <c:v>30.769190929451291</c:v>
                </c:pt>
                <c:pt idx="251">
                  <c:v>30.89185330347145</c:v>
                </c:pt>
                <c:pt idx="252">
                  <c:v>31.014557670772678</c:v>
                </c:pt>
                <c:pt idx="253">
                  <c:v>31.137220044792837</c:v>
                </c:pt>
                <c:pt idx="254">
                  <c:v>31.259084546472568</c:v>
                </c:pt>
                <c:pt idx="255">
                  <c:v>31.381760918253082</c:v>
                </c:pt>
                <c:pt idx="256">
                  <c:v>31.504521276595746</c:v>
                </c:pt>
                <c:pt idx="257">
                  <c:v>31.627211646136622</c:v>
                </c:pt>
                <c:pt idx="258">
                  <c:v>31.749916013437854</c:v>
                </c:pt>
                <c:pt idx="259">
                  <c:v>31.872592385218368</c:v>
                </c:pt>
                <c:pt idx="260">
                  <c:v>31.995324748040314</c:v>
                </c:pt>
                <c:pt idx="261">
                  <c:v>32.117973124300114</c:v>
                </c:pt>
                <c:pt idx="262">
                  <c:v>32.239879619260918</c:v>
                </c:pt>
                <c:pt idx="263">
                  <c:v>32.362500000000004</c:v>
                </c:pt>
                <c:pt idx="264">
                  <c:v>32.485162374020163</c:v>
                </c:pt>
                <c:pt idx="265">
                  <c:v>32.607824748040315</c:v>
                </c:pt>
                <c:pt idx="266">
                  <c:v>32.730557110862264</c:v>
                </c:pt>
                <c:pt idx="267">
                  <c:v>32.853205487122061</c:v>
                </c:pt>
                <c:pt idx="268">
                  <c:v>32.975895856662937</c:v>
                </c:pt>
                <c:pt idx="269">
                  <c:v>33.098586226203814</c:v>
                </c:pt>
                <c:pt idx="270">
                  <c:v>33.22119260918253</c:v>
                </c:pt>
                <c:pt idx="271">
                  <c:v>33.342973124300116</c:v>
                </c:pt>
                <c:pt idx="272">
                  <c:v>33.465663493840992</c:v>
                </c:pt>
                <c:pt idx="273">
                  <c:v>33.588311870100789</c:v>
                </c:pt>
                <c:pt idx="274">
                  <c:v>33.710988241881303</c:v>
                </c:pt>
                <c:pt idx="275">
                  <c:v>33.833678611422172</c:v>
                </c:pt>
                <c:pt idx="276">
                  <c:v>33.956354983202694</c:v>
                </c:pt>
                <c:pt idx="277">
                  <c:v>34.079045352743563</c:v>
                </c:pt>
                <c:pt idx="278">
                  <c:v>34.201679731243004</c:v>
                </c:pt>
                <c:pt idx="279">
                  <c:v>34.324412094064954</c:v>
                </c:pt>
                <c:pt idx="280">
                  <c:v>34.44622060470325</c:v>
                </c:pt>
                <c:pt idx="281">
                  <c:v>34.568910974244126</c:v>
                </c:pt>
                <c:pt idx="282">
                  <c:v>34.691699328107504</c:v>
                </c:pt>
                <c:pt idx="283">
                  <c:v>34.814375699888018</c:v>
                </c:pt>
                <c:pt idx="284">
                  <c:v>34.937052071668532</c:v>
                </c:pt>
                <c:pt idx="285">
                  <c:v>35.059728443449046</c:v>
                </c:pt>
                <c:pt idx="286">
                  <c:v>35.182390817469205</c:v>
                </c:pt>
                <c:pt idx="287">
                  <c:v>35.305039193729002</c:v>
                </c:pt>
                <c:pt idx="288">
                  <c:v>35.427729563269878</c:v>
                </c:pt>
                <c:pt idx="289">
                  <c:v>35.549538073908181</c:v>
                </c:pt>
                <c:pt idx="290">
                  <c:v>35.67215845464726</c:v>
                </c:pt>
                <c:pt idx="291">
                  <c:v>35.794876819708854</c:v>
                </c:pt>
                <c:pt idx="292">
                  <c:v>35.917637178051514</c:v>
                </c:pt>
                <c:pt idx="293">
                  <c:v>36.0402575587906</c:v>
                </c:pt>
                <c:pt idx="294">
                  <c:v>36.162933930571114</c:v>
                </c:pt>
                <c:pt idx="295">
                  <c:v>36.285582306830911</c:v>
                </c:pt>
                <c:pt idx="296">
                  <c:v>36.408300671892505</c:v>
                </c:pt>
                <c:pt idx="297">
                  <c:v>36.530991041433381</c:v>
                </c:pt>
                <c:pt idx="298">
                  <c:v>36.652799552071677</c:v>
                </c:pt>
                <c:pt idx="299">
                  <c:v>36.775475923852191</c:v>
                </c:pt>
                <c:pt idx="300">
                  <c:v>36.898152295632705</c:v>
                </c:pt>
                <c:pt idx="301">
                  <c:v>37.020842665173575</c:v>
                </c:pt>
                <c:pt idx="302">
                  <c:v>37.143519036954096</c:v>
                </c:pt>
                <c:pt idx="303">
                  <c:v>37.26619540873461</c:v>
                </c:pt>
                <c:pt idx="304">
                  <c:v>37.388843784994407</c:v>
                </c:pt>
                <c:pt idx="305">
                  <c:v>37.511562150055994</c:v>
                </c:pt>
                <c:pt idx="306">
                  <c:v>37.634238521836515</c:v>
                </c:pt>
                <c:pt idx="307">
                  <c:v>37.756117021276602</c:v>
                </c:pt>
                <c:pt idx="308">
                  <c:v>37.878947368421052</c:v>
                </c:pt>
                <c:pt idx="309">
                  <c:v>38.001721724524081</c:v>
                </c:pt>
                <c:pt idx="310">
                  <c:v>38.124468085106393</c:v>
                </c:pt>
                <c:pt idx="311">
                  <c:v>38.247144456886907</c:v>
                </c:pt>
                <c:pt idx="312">
                  <c:v>38.369750839865624</c:v>
                </c:pt>
                <c:pt idx="313">
                  <c:v>38.492357222844348</c:v>
                </c:pt>
                <c:pt idx="314">
                  <c:v>38.61447368421053</c:v>
                </c:pt>
                <c:pt idx="315">
                  <c:v>38.736800111982085</c:v>
                </c:pt>
                <c:pt idx="316">
                  <c:v>38.859966405375147</c:v>
                </c:pt>
                <c:pt idx="317">
                  <c:v>38.982390817469209</c:v>
                </c:pt>
                <c:pt idx="318">
                  <c:v>39.104843225083989</c:v>
                </c:pt>
                <c:pt idx="319">
                  <c:v>39.227323628219487</c:v>
                </c:pt>
                <c:pt idx="320">
                  <c:v>39.350419932810759</c:v>
                </c:pt>
                <c:pt idx="321">
                  <c:v>39.472676371780516</c:v>
                </c:pt>
                <c:pt idx="322">
                  <c:v>39.594918812989924</c:v>
                </c:pt>
                <c:pt idx="323">
                  <c:v>39.718029115341544</c:v>
                </c:pt>
                <c:pt idx="324">
                  <c:v>39.84027155655096</c:v>
                </c:pt>
                <c:pt idx="325">
                  <c:v>39.962639977603587</c:v>
                </c:pt>
                <c:pt idx="326">
                  <c:v>40.085778275475924</c:v>
                </c:pt>
                <c:pt idx="327">
                  <c:v>40.208062709966413</c:v>
                </c:pt>
                <c:pt idx="328">
                  <c:v>40.330375139977605</c:v>
                </c:pt>
                <c:pt idx="329">
                  <c:v>40.453555431131022</c:v>
                </c:pt>
                <c:pt idx="330">
                  <c:v>40.575867861142221</c:v>
                </c:pt>
                <c:pt idx="331">
                  <c:v>40.698376259798437</c:v>
                </c:pt>
                <c:pt idx="332">
                  <c:v>40.820688689809636</c:v>
                </c:pt>
                <c:pt idx="333">
                  <c:v>40.943938969764844</c:v>
                </c:pt>
                <c:pt idx="334">
                  <c:v>41.066209406494963</c:v>
                </c:pt>
                <c:pt idx="335">
                  <c:v>41.188437849944016</c:v>
                </c:pt>
                <c:pt idx="336">
                  <c:v>41.311548152295636</c:v>
                </c:pt>
                <c:pt idx="337">
                  <c:v>41.43384658454648</c:v>
                </c:pt>
                <c:pt idx="338">
                  <c:v>41.556159014557679</c:v>
                </c:pt>
                <c:pt idx="339">
                  <c:v>41.679339305711089</c:v>
                </c:pt>
                <c:pt idx="340">
                  <c:v>41.801679731243006</c:v>
                </c:pt>
                <c:pt idx="341">
                  <c:v>41.923950167973132</c:v>
                </c:pt>
                <c:pt idx="342">
                  <c:v>42.047060470324752</c:v>
                </c:pt>
                <c:pt idx="343">
                  <c:v>42.16930291153416</c:v>
                </c:pt>
                <c:pt idx="344">
                  <c:v>42.29241321388578</c:v>
                </c:pt>
                <c:pt idx="345">
                  <c:v>42.414669652855551</c:v>
                </c:pt>
                <c:pt idx="346">
                  <c:v>42.536982082866743</c:v>
                </c:pt>
                <c:pt idx="347">
                  <c:v>42.66016237402016</c:v>
                </c:pt>
                <c:pt idx="348">
                  <c:v>42.78254479283315</c:v>
                </c:pt>
                <c:pt idx="349">
                  <c:v>42.904843225083994</c:v>
                </c:pt>
                <c:pt idx="350">
                  <c:v>43.027169652855548</c:v>
                </c:pt>
                <c:pt idx="351">
                  <c:v>43.150363941769321</c:v>
                </c:pt>
                <c:pt idx="352">
                  <c:v>43.272844344904819</c:v>
                </c:pt>
                <c:pt idx="353">
                  <c:v>43.395408734602462</c:v>
                </c:pt>
                <c:pt idx="354">
                  <c:v>43.517945128779402</c:v>
                </c:pt>
                <c:pt idx="355">
                  <c:v>43.640411534154545</c:v>
                </c:pt>
                <c:pt idx="356">
                  <c:v>43.762891937290036</c:v>
                </c:pt>
                <c:pt idx="357">
                  <c:v>43.886156215005599</c:v>
                </c:pt>
                <c:pt idx="358">
                  <c:v>44.008538633818588</c:v>
                </c:pt>
                <c:pt idx="359">
                  <c:v>44.13086506159015</c:v>
                </c:pt>
                <c:pt idx="360">
                  <c:v>44.253163493840987</c:v>
                </c:pt>
                <c:pt idx="361">
                  <c:v>44.376357782754759</c:v>
                </c:pt>
                <c:pt idx="362">
                  <c:v>44.498684210526314</c:v>
                </c:pt>
                <c:pt idx="363">
                  <c:v>44.621136618141101</c:v>
                </c:pt>
                <c:pt idx="364">
                  <c:v>44.743603023516243</c:v>
                </c:pt>
                <c:pt idx="365">
                  <c:v>44.866069428891386</c:v>
                </c:pt>
                <c:pt idx="366">
                  <c:v>44.988521836506166</c:v>
                </c:pt>
                <c:pt idx="367">
                  <c:v>45.111786114221729</c:v>
                </c:pt>
                <c:pt idx="368">
                  <c:v>45.234028555431131</c:v>
                </c:pt>
                <c:pt idx="369">
                  <c:v>45.356284994400902</c:v>
                </c:pt>
                <c:pt idx="370">
                  <c:v>45.479409294512884</c:v>
                </c:pt>
                <c:pt idx="371">
                  <c:v>45.602141657334833</c:v>
                </c:pt>
                <c:pt idx="372">
                  <c:v>45.724202127659581</c:v>
                </c:pt>
                <c:pt idx="373">
                  <c:v>45.847074468085104</c:v>
                </c:pt>
                <c:pt idx="374">
                  <c:v>45.969932810750286</c:v>
                </c:pt>
                <c:pt idx="375">
                  <c:v>46.092133258678622</c:v>
                </c:pt>
                <c:pt idx="376">
                  <c:v>46.215089585666298</c:v>
                </c:pt>
                <c:pt idx="377">
                  <c:v>46.337164053751408</c:v>
                </c:pt>
                <c:pt idx="378">
                  <c:v>46.460162374020165</c:v>
                </c:pt>
                <c:pt idx="379">
                  <c:v>46.582194848824194</c:v>
                </c:pt>
                <c:pt idx="380">
                  <c:v>46.705039193729007</c:v>
                </c:pt>
                <c:pt idx="381">
                  <c:v>46.827883538633827</c:v>
                </c:pt>
                <c:pt idx="382">
                  <c:v>46.95</c:v>
                </c:pt>
                <c:pt idx="383">
                  <c:v>47.072886338185896</c:v>
                </c:pt>
                <c:pt idx="384">
                  <c:v>47.195758678611426</c:v>
                </c:pt>
                <c:pt idx="385">
                  <c:v>47.317763157894746</c:v>
                </c:pt>
                <c:pt idx="386">
                  <c:v>47.440565509518478</c:v>
                </c:pt>
                <c:pt idx="387">
                  <c:v>47.563479843225089</c:v>
                </c:pt>
                <c:pt idx="388">
                  <c:v>47.685442329227328</c:v>
                </c:pt>
                <c:pt idx="389">
                  <c:v>47.808258678611431</c:v>
                </c:pt>
                <c:pt idx="390">
                  <c:v>47.931061030235163</c:v>
                </c:pt>
                <c:pt idx="391">
                  <c:v>48.053891377379628</c:v>
                </c:pt>
                <c:pt idx="392">
                  <c:v>48.175979843225093</c:v>
                </c:pt>
                <c:pt idx="393">
                  <c:v>48.298796192609181</c:v>
                </c:pt>
                <c:pt idx="394">
                  <c:v>48.421640537514001</c:v>
                </c:pt>
                <c:pt idx="395">
                  <c:v>48.543603023516241</c:v>
                </c:pt>
                <c:pt idx="396">
                  <c:v>48.666391377379625</c:v>
                </c:pt>
                <c:pt idx="397">
                  <c:v>48.789235722284438</c:v>
                </c:pt>
                <c:pt idx="398">
                  <c:v>48.911366181410976</c:v>
                </c:pt>
                <c:pt idx="399">
                  <c:v>49.034294512877942</c:v>
                </c:pt>
                <c:pt idx="400">
                  <c:v>49.1571248600224</c:v>
                </c:pt>
                <c:pt idx="401">
                  <c:v>49.27933930571109</c:v>
                </c:pt>
                <c:pt idx="402">
                  <c:v>49.402253639417701</c:v>
                </c:pt>
                <c:pt idx="403">
                  <c:v>49.52414613661815</c:v>
                </c:pt>
                <c:pt idx="404">
                  <c:v>49.647088465845471</c:v>
                </c:pt>
                <c:pt idx="405">
                  <c:v>49.769918812989928</c:v>
                </c:pt>
                <c:pt idx="406">
                  <c:v>49.891895296752523</c:v>
                </c:pt>
                <c:pt idx="407">
                  <c:v>50.014711646136618</c:v>
                </c:pt>
                <c:pt idx="408">
                  <c:v>50.137541993281083</c:v>
                </c:pt>
                <c:pt idx="409">
                  <c:v>50.260386338185896</c:v>
                </c:pt>
                <c:pt idx="410">
                  <c:v>50.382348824188135</c:v>
                </c:pt>
                <c:pt idx="411">
                  <c:v>50.505179171332593</c:v>
                </c:pt>
                <c:pt idx="412">
                  <c:v>50.628079507278841</c:v>
                </c:pt>
                <c:pt idx="413">
                  <c:v>50.750055991041435</c:v>
                </c:pt>
                <c:pt idx="414">
                  <c:v>50.872886338185893</c:v>
                </c:pt>
                <c:pt idx="415">
                  <c:v>50.995730683090713</c:v>
                </c:pt>
                <c:pt idx="416">
                  <c:v>51.117707166853307</c:v>
                </c:pt>
                <c:pt idx="417">
                  <c:v>51.240537513997765</c:v>
                </c:pt>
                <c:pt idx="418">
                  <c:v>51.363367861142223</c:v>
                </c:pt>
                <c:pt idx="419">
                  <c:v>51.486212206047043</c:v>
                </c:pt>
                <c:pt idx="420">
                  <c:v>51.60818868980963</c:v>
                </c:pt>
                <c:pt idx="421">
                  <c:v>51.73103303471445</c:v>
                </c:pt>
                <c:pt idx="422">
                  <c:v>51.853849384098545</c:v>
                </c:pt>
                <c:pt idx="423">
                  <c:v>51.975825867861147</c:v>
                </c:pt>
                <c:pt idx="424">
                  <c:v>52.098656215005605</c:v>
                </c:pt>
                <c:pt idx="425">
                  <c:v>52.221472564389707</c:v>
                </c:pt>
                <c:pt idx="426">
                  <c:v>52.34431690929452</c:v>
                </c:pt>
                <c:pt idx="427">
                  <c:v>52.466293393057121</c:v>
                </c:pt>
                <c:pt idx="428">
                  <c:v>52.589123740201572</c:v>
                </c:pt>
                <c:pt idx="429">
                  <c:v>52.711940089585674</c:v>
                </c:pt>
                <c:pt idx="430">
                  <c:v>52.833916573348269</c:v>
                </c:pt>
                <c:pt idx="431">
                  <c:v>52.956732922732371</c:v>
                </c:pt>
                <c:pt idx="432">
                  <c:v>53.079633258678619</c:v>
                </c:pt>
                <c:pt idx="433">
                  <c:v>53.201693729003367</c:v>
                </c:pt>
                <c:pt idx="434">
                  <c:v>53.324594064949608</c:v>
                </c:pt>
                <c:pt idx="435">
                  <c:v>53.447592385218371</c:v>
                </c:pt>
                <c:pt idx="436">
                  <c:v>53.569638857782756</c:v>
                </c:pt>
                <c:pt idx="437">
                  <c:v>53.692539193729012</c:v>
                </c:pt>
                <c:pt idx="438">
                  <c:v>53.814585666293397</c:v>
                </c:pt>
                <c:pt idx="439">
                  <c:v>53.937597984322515</c:v>
                </c:pt>
                <c:pt idx="440">
                  <c:v>54.060512318029119</c:v>
                </c:pt>
                <c:pt idx="441">
                  <c:v>54.182628779395301</c:v>
                </c:pt>
                <c:pt idx="442">
                  <c:v>54.305543113101905</c:v>
                </c:pt>
                <c:pt idx="443">
                  <c:v>54.42774356103024</c:v>
                </c:pt>
                <c:pt idx="444">
                  <c:v>54.550153975363948</c:v>
                </c:pt>
                <c:pt idx="445">
                  <c:v>54.673404255319156</c:v>
                </c:pt>
                <c:pt idx="446">
                  <c:v>54.795772676371783</c:v>
                </c:pt>
                <c:pt idx="447">
                  <c:v>54.918169092945135</c:v>
                </c:pt>
                <c:pt idx="448">
                  <c:v>55.040551511758125</c:v>
                </c:pt>
                <c:pt idx="449">
                  <c:v>55.163885778275485</c:v>
                </c:pt>
                <c:pt idx="450">
                  <c:v>55.286156215005605</c:v>
                </c:pt>
                <c:pt idx="451">
                  <c:v>55.408454647256448</c:v>
                </c:pt>
                <c:pt idx="452">
                  <c:v>55.530753079507285</c:v>
                </c:pt>
                <c:pt idx="453">
                  <c:v>55.653905375139978</c:v>
                </c:pt>
                <c:pt idx="454">
                  <c:v>55.776203807390829</c:v>
                </c:pt>
                <c:pt idx="455">
                  <c:v>55.898600223964173</c:v>
                </c:pt>
                <c:pt idx="456">
                  <c:v>56.021752519596873</c:v>
                </c:pt>
                <c:pt idx="457">
                  <c:v>56.14405095184771</c:v>
                </c:pt>
                <c:pt idx="458">
                  <c:v>56.26650335946249</c:v>
                </c:pt>
                <c:pt idx="459">
                  <c:v>56.388969764837633</c:v>
                </c:pt>
                <c:pt idx="460">
                  <c:v>56.51145016797313</c:v>
                </c:pt>
                <c:pt idx="461">
                  <c:v>56.634630459126548</c:v>
                </c:pt>
                <c:pt idx="462">
                  <c:v>56.75694288913774</c:v>
                </c:pt>
                <c:pt idx="463">
                  <c:v>56.879255319148946</c:v>
                </c:pt>
                <c:pt idx="464">
                  <c:v>57.002421612542001</c:v>
                </c:pt>
                <c:pt idx="465">
                  <c:v>57.124860022396426</c:v>
                </c:pt>
                <c:pt idx="466">
                  <c:v>57.247158454647263</c:v>
                </c:pt>
                <c:pt idx="467">
                  <c:v>57.370310750279955</c:v>
                </c:pt>
                <c:pt idx="468">
                  <c:v>57.492623180291162</c:v>
                </c:pt>
                <c:pt idx="469">
                  <c:v>57.614921612541998</c:v>
                </c:pt>
                <c:pt idx="470">
                  <c:v>57.737220044792842</c:v>
                </c:pt>
                <c:pt idx="471">
                  <c:v>57.86040033594626</c:v>
                </c:pt>
                <c:pt idx="472">
                  <c:v>57.982824748040322</c:v>
                </c:pt>
                <c:pt idx="473">
                  <c:v>58.105137178051521</c:v>
                </c:pt>
                <c:pt idx="474">
                  <c:v>58.228317469204931</c:v>
                </c:pt>
                <c:pt idx="475">
                  <c:v>58.350615901455775</c:v>
                </c:pt>
                <c:pt idx="476">
                  <c:v>58.472928331466974</c:v>
                </c:pt>
                <c:pt idx="477">
                  <c:v>58.596108622620385</c:v>
                </c:pt>
                <c:pt idx="478">
                  <c:v>58.718421052631584</c:v>
                </c:pt>
                <c:pt idx="479">
                  <c:v>58.840747480403145</c:v>
                </c:pt>
                <c:pt idx="480">
                  <c:v>58.963157894736852</c:v>
                </c:pt>
                <c:pt idx="481">
                  <c:v>59.086324188129907</c:v>
                </c:pt>
                <c:pt idx="482">
                  <c:v>59.208650615901462</c:v>
                </c:pt>
                <c:pt idx="483">
                  <c:v>59.330949048152306</c:v>
                </c:pt>
                <c:pt idx="484">
                  <c:v>59.454213325867862</c:v>
                </c:pt>
                <c:pt idx="485">
                  <c:v>59.576623740201569</c:v>
                </c:pt>
                <c:pt idx="486">
                  <c:v>59.699090145576712</c:v>
                </c:pt>
                <c:pt idx="487">
                  <c:v>59.821556550951854</c:v>
                </c:pt>
                <c:pt idx="488">
                  <c:v>59.943980963045917</c:v>
                </c:pt>
                <c:pt idx="489">
                  <c:v>60.067161254199334</c:v>
                </c:pt>
                <c:pt idx="490">
                  <c:v>60.189459686450171</c:v>
                </c:pt>
                <c:pt idx="491">
                  <c:v>60.311884098544233</c:v>
                </c:pt>
                <c:pt idx="492">
                  <c:v>60.434196528555439</c:v>
                </c:pt>
                <c:pt idx="493">
                  <c:v>60.557446808510647</c:v>
                </c:pt>
                <c:pt idx="494">
                  <c:v>60.6799412094065</c:v>
                </c:pt>
                <c:pt idx="495">
                  <c:v>60.802407614781643</c:v>
                </c:pt>
                <c:pt idx="496">
                  <c:v>60.924902015677496</c:v>
                </c:pt>
                <c:pt idx="497">
                  <c:v>61.047214445688695</c:v>
                </c:pt>
                <c:pt idx="498">
                  <c:v>61.169596864501685</c:v>
                </c:pt>
                <c:pt idx="499">
                  <c:v>61.29276315789474</c:v>
                </c:pt>
                <c:pt idx="500">
                  <c:v>61.415089585666301</c:v>
                </c:pt>
                <c:pt idx="501">
                  <c:v>61.537444008958573</c:v>
                </c:pt>
                <c:pt idx="502">
                  <c:v>61.660624300111984</c:v>
                </c:pt>
                <c:pt idx="503">
                  <c:v>61.782950727883538</c:v>
                </c:pt>
                <c:pt idx="504">
                  <c:v>61.905249160134389</c:v>
                </c:pt>
                <c:pt idx="505">
                  <c:v>62.028415453527444</c:v>
                </c:pt>
                <c:pt idx="506">
                  <c:v>62.150881858902579</c:v>
                </c:pt>
                <c:pt idx="507">
                  <c:v>62.273348264277722</c:v>
                </c:pt>
                <c:pt idx="508">
                  <c:v>62.395660694288921</c:v>
                </c:pt>
                <c:pt idx="509">
                  <c:v>62.518043113101911</c:v>
                </c:pt>
                <c:pt idx="510">
                  <c:v>62.641209406494966</c:v>
                </c:pt>
                <c:pt idx="511">
                  <c:v>62.763521836506165</c:v>
                </c:pt>
                <c:pt idx="512">
                  <c:v>62.885834266517364</c:v>
                </c:pt>
                <c:pt idx="513">
                  <c:v>63.009000559910419</c:v>
                </c:pt>
                <c:pt idx="514">
                  <c:v>63.131396976483764</c:v>
                </c:pt>
                <c:pt idx="515">
                  <c:v>63.25370940649497</c:v>
                </c:pt>
                <c:pt idx="516">
                  <c:v>63.376889697648387</c:v>
                </c:pt>
                <c:pt idx="517">
                  <c:v>63.499188129899224</c:v>
                </c:pt>
                <c:pt idx="518">
                  <c:v>63.621486562150068</c:v>
                </c:pt>
                <c:pt idx="519">
                  <c:v>63.744680851063841</c:v>
                </c:pt>
                <c:pt idx="520">
                  <c:v>63.866979283314677</c:v>
                </c:pt>
                <c:pt idx="521">
                  <c:v>63.989291713325869</c:v>
                </c:pt>
                <c:pt idx="522">
                  <c:v>64.111604143337075</c:v>
                </c:pt>
                <c:pt idx="523">
                  <c:v>64.23477043673013</c:v>
                </c:pt>
                <c:pt idx="524">
                  <c:v>64.357180851063831</c:v>
                </c:pt>
                <c:pt idx="525">
                  <c:v>64.47964725643898</c:v>
                </c:pt>
                <c:pt idx="526">
                  <c:v>64.602197648376261</c:v>
                </c:pt>
                <c:pt idx="527">
                  <c:v>64.724692049272122</c:v>
                </c:pt>
                <c:pt idx="528">
                  <c:v>64.847928331466974</c:v>
                </c:pt>
                <c:pt idx="529">
                  <c:v>64.970142777155658</c:v>
                </c:pt>
                <c:pt idx="530">
                  <c:v>65.092609182530794</c:v>
                </c:pt>
                <c:pt idx="531">
                  <c:v>65.214977603583435</c:v>
                </c:pt>
                <c:pt idx="532">
                  <c:v>65.338213885778273</c:v>
                </c:pt>
                <c:pt idx="533">
                  <c:v>65.460582306830915</c:v>
                </c:pt>
                <c:pt idx="534">
                  <c:v>65.582978723404267</c:v>
                </c:pt>
                <c:pt idx="535">
                  <c:v>65.705305151175821</c:v>
                </c:pt>
                <c:pt idx="536">
                  <c:v>65.828485442329239</c:v>
                </c:pt>
                <c:pt idx="537">
                  <c:v>65.950783874580083</c:v>
                </c:pt>
                <c:pt idx="538">
                  <c:v>66.073082306830912</c:v>
                </c:pt>
                <c:pt idx="539">
                  <c:v>66.196304591265402</c:v>
                </c:pt>
                <c:pt idx="540">
                  <c:v>66.318631019036957</c:v>
                </c:pt>
                <c:pt idx="541">
                  <c:v>66.440943449048163</c:v>
                </c:pt>
                <c:pt idx="542">
                  <c:v>66.563325867861153</c:v>
                </c:pt>
                <c:pt idx="543">
                  <c:v>66.686674132138862</c:v>
                </c:pt>
                <c:pt idx="544">
                  <c:v>66.808972564389705</c:v>
                </c:pt>
                <c:pt idx="545">
                  <c:v>66.931270996640549</c:v>
                </c:pt>
                <c:pt idx="546">
                  <c:v>67.054437290033604</c:v>
                </c:pt>
                <c:pt idx="547">
                  <c:v>67.176735722284448</c:v>
                </c:pt>
                <c:pt idx="548">
                  <c:v>67.299034154535278</c:v>
                </c:pt>
                <c:pt idx="549">
                  <c:v>67.422214445688695</c:v>
                </c:pt>
                <c:pt idx="550">
                  <c:v>67.54456886898096</c:v>
                </c:pt>
                <c:pt idx="551">
                  <c:v>67.667077267637183</c:v>
                </c:pt>
                <c:pt idx="552">
                  <c:v>67.78955767077268</c:v>
                </c:pt>
                <c:pt idx="553">
                  <c:v>67.912038073908178</c:v>
                </c:pt>
                <c:pt idx="554">
                  <c:v>68.034518477043676</c:v>
                </c:pt>
                <c:pt idx="555">
                  <c:v>68.15692889137739</c:v>
                </c:pt>
                <c:pt idx="556">
                  <c:v>68.280095184770445</c:v>
                </c:pt>
                <c:pt idx="557">
                  <c:v>68.402421612542</c:v>
                </c:pt>
                <c:pt idx="558">
                  <c:v>68.524720044792844</c:v>
                </c:pt>
                <c:pt idx="559">
                  <c:v>68.647900335946247</c:v>
                </c:pt>
                <c:pt idx="560">
                  <c:v>68.770296752519599</c:v>
                </c:pt>
                <c:pt idx="561">
                  <c:v>68.892609182530805</c:v>
                </c:pt>
                <c:pt idx="562">
                  <c:v>69.015789473684222</c:v>
                </c:pt>
                <c:pt idx="563">
                  <c:v>69.138101903695414</c:v>
                </c:pt>
                <c:pt idx="564">
                  <c:v>69.260400335946258</c:v>
                </c:pt>
                <c:pt idx="565">
                  <c:v>69.383552631578951</c:v>
                </c:pt>
                <c:pt idx="566">
                  <c:v>69.505879059350505</c:v>
                </c:pt>
                <c:pt idx="567">
                  <c:v>69.62831746920493</c:v>
                </c:pt>
                <c:pt idx="568">
                  <c:v>69.750671892497209</c:v>
                </c:pt>
                <c:pt idx="569">
                  <c:v>69.873908174692048</c:v>
                </c:pt>
                <c:pt idx="570">
                  <c:v>69.996318589025762</c:v>
                </c:pt>
                <c:pt idx="571">
                  <c:v>70.118645016797316</c:v>
                </c:pt>
                <c:pt idx="572">
                  <c:v>70.241139417693176</c:v>
                </c:pt>
                <c:pt idx="573">
                  <c:v>70.363605823068312</c:v>
                </c:pt>
                <c:pt idx="574">
                  <c:v>70.48608622620381</c:v>
                </c:pt>
                <c:pt idx="575">
                  <c:v>70.609280515117575</c:v>
                </c:pt>
                <c:pt idx="576">
                  <c:v>70.73169092945129</c:v>
                </c:pt>
                <c:pt idx="577">
                  <c:v>70.854003359462496</c:v>
                </c:pt>
                <c:pt idx="578">
                  <c:v>70.976539753639415</c:v>
                </c:pt>
                <c:pt idx="579">
                  <c:v>71.098936170212781</c:v>
                </c:pt>
                <c:pt idx="580">
                  <c:v>71.222116461366184</c:v>
                </c:pt>
                <c:pt idx="581">
                  <c:v>71.34442889137739</c:v>
                </c:pt>
                <c:pt idx="582">
                  <c:v>71.466741321388582</c:v>
                </c:pt>
                <c:pt idx="583">
                  <c:v>71.589907614781637</c:v>
                </c:pt>
                <c:pt idx="584">
                  <c:v>71.712234042553192</c:v>
                </c:pt>
                <c:pt idx="585">
                  <c:v>71.834616461366181</c:v>
                </c:pt>
                <c:pt idx="586">
                  <c:v>71.957796752519599</c:v>
                </c:pt>
                <c:pt idx="587">
                  <c:v>72.080193169092951</c:v>
                </c:pt>
                <c:pt idx="588">
                  <c:v>72.202673572228449</c:v>
                </c:pt>
                <c:pt idx="589">
                  <c:v>72.325167973124309</c:v>
                </c:pt>
                <c:pt idx="590">
                  <c:v>72.447662374020169</c:v>
                </c:pt>
                <c:pt idx="591">
                  <c:v>72.569960806270998</c:v>
                </c:pt>
                <c:pt idx="592">
                  <c:v>72.693197088465851</c:v>
                </c:pt>
                <c:pt idx="593">
                  <c:v>72.815565509518478</c:v>
                </c:pt>
                <c:pt idx="594">
                  <c:v>72.938059910414339</c:v>
                </c:pt>
                <c:pt idx="595">
                  <c:v>73.060456326987691</c:v>
                </c:pt>
                <c:pt idx="596">
                  <c:v>73.182922732362826</c:v>
                </c:pt>
                <c:pt idx="597">
                  <c:v>73.306173012318027</c:v>
                </c:pt>
                <c:pt idx="598">
                  <c:v>73.428555431131016</c:v>
                </c:pt>
                <c:pt idx="599">
                  <c:v>73.550937849944006</c:v>
                </c:pt>
                <c:pt idx="600">
                  <c:v>73.673306270996648</c:v>
                </c:pt>
                <c:pt idx="601">
                  <c:v>73.796570548712211</c:v>
                </c:pt>
                <c:pt idx="602">
                  <c:v>73.919050951847709</c:v>
                </c:pt>
                <c:pt idx="603">
                  <c:v>74.041433370660698</c:v>
                </c:pt>
                <c:pt idx="604">
                  <c:v>74.163759798432253</c:v>
                </c:pt>
                <c:pt idx="605">
                  <c:v>74.28694008958567</c:v>
                </c:pt>
                <c:pt idx="606">
                  <c:v>74.409308510638311</c:v>
                </c:pt>
                <c:pt idx="607">
                  <c:v>74.531620940649503</c:v>
                </c:pt>
                <c:pt idx="608">
                  <c:v>74.653947368421058</c:v>
                </c:pt>
                <c:pt idx="609">
                  <c:v>74.777127659574475</c:v>
                </c:pt>
                <c:pt idx="610">
                  <c:v>74.899440089585681</c:v>
                </c:pt>
                <c:pt idx="611">
                  <c:v>75.021738521836511</c:v>
                </c:pt>
                <c:pt idx="612">
                  <c:v>75.145030795072799</c:v>
                </c:pt>
                <c:pt idx="613">
                  <c:v>75.267497200447949</c:v>
                </c:pt>
                <c:pt idx="614">
                  <c:v>75.389893617021286</c:v>
                </c:pt>
                <c:pt idx="615">
                  <c:v>75.512206047032493</c:v>
                </c:pt>
                <c:pt idx="616">
                  <c:v>75.635386338185896</c:v>
                </c:pt>
                <c:pt idx="617">
                  <c:v>75.757698768197102</c:v>
                </c:pt>
                <c:pt idx="618">
                  <c:v>75.880053191489381</c:v>
                </c:pt>
                <c:pt idx="619">
                  <c:v>76.002435610302371</c:v>
                </c:pt>
                <c:pt idx="620">
                  <c:v>76.125615901455774</c:v>
                </c:pt>
                <c:pt idx="621">
                  <c:v>76.247928331466966</c:v>
                </c:pt>
                <c:pt idx="622">
                  <c:v>76.370240761478172</c:v>
                </c:pt>
                <c:pt idx="623">
                  <c:v>76.492707166853307</c:v>
                </c:pt>
                <c:pt idx="624">
                  <c:v>76.616041433370668</c:v>
                </c:pt>
                <c:pt idx="625">
                  <c:v>76.738521836506166</c:v>
                </c:pt>
                <c:pt idx="626">
                  <c:v>76.861072228443447</c:v>
                </c:pt>
                <c:pt idx="627">
                  <c:v>76.983608622620395</c:v>
                </c:pt>
                <c:pt idx="628">
                  <c:v>77.106173012318038</c:v>
                </c:pt>
                <c:pt idx="629">
                  <c:v>77.228401455767084</c:v>
                </c:pt>
                <c:pt idx="630">
                  <c:v>77.350853863381872</c:v>
                </c:pt>
                <c:pt idx="631">
                  <c:v>77.474104143337087</c:v>
                </c:pt>
                <c:pt idx="632">
                  <c:v>77.596514557670787</c:v>
                </c:pt>
                <c:pt idx="633">
                  <c:v>77.718896976483776</c:v>
                </c:pt>
                <c:pt idx="634">
                  <c:v>77.841265397536404</c:v>
                </c:pt>
                <c:pt idx="635">
                  <c:v>77.964501679731242</c:v>
                </c:pt>
                <c:pt idx="636">
                  <c:v>78.086884098544232</c:v>
                </c:pt>
                <c:pt idx="637">
                  <c:v>78.209364501679744</c:v>
                </c:pt>
                <c:pt idx="638">
                  <c:v>78.331802911534169</c:v>
                </c:pt>
                <c:pt idx="639">
                  <c:v>78.454185330347158</c:v>
                </c:pt>
                <c:pt idx="640">
                  <c:v>78.576623740201569</c:v>
                </c:pt>
                <c:pt idx="641">
                  <c:v>78.699790033594624</c:v>
                </c:pt>
                <c:pt idx="642">
                  <c:v>78.82210246360583</c:v>
                </c:pt>
                <c:pt idx="643">
                  <c:v>78.944414893617022</c:v>
                </c:pt>
                <c:pt idx="644">
                  <c:v>79.067581187010092</c:v>
                </c:pt>
                <c:pt idx="645">
                  <c:v>79.189893617021283</c:v>
                </c:pt>
                <c:pt idx="646">
                  <c:v>79.312220044792838</c:v>
                </c:pt>
                <c:pt idx="647">
                  <c:v>79.435400335946255</c:v>
                </c:pt>
                <c:pt idx="648">
                  <c:v>79.557852743561028</c:v>
                </c:pt>
                <c:pt idx="649">
                  <c:v>79.68033314669654</c:v>
                </c:pt>
                <c:pt idx="650">
                  <c:v>79.802659574468095</c:v>
                </c:pt>
                <c:pt idx="651">
                  <c:v>79.925839865621512</c:v>
                </c:pt>
                <c:pt idx="652">
                  <c:v>80.048138297872342</c:v>
                </c:pt>
                <c:pt idx="653">
                  <c:v>80.170478723404273</c:v>
                </c:pt>
                <c:pt idx="654">
                  <c:v>80.292777155655102</c:v>
                </c:pt>
                <c:pt idx="655">
                  <c:v>80.41595744680852</c:v>
                </c:pt>
                <c:pt idx="656">
                  <c:v>80.538283874580074</c:v>
                </c:pt>
                <c:pt idx="657">
                  <c:v>80.660708286674151</c:v>
                </c:pt>
                <c:pt idx="658">
                  <c:v>80.783202687569997</c:v>
                </c:pt>
                <c:pt idx="659">
                  <c:v>80.906536954087358</c:v>
                </c:pt>
                <c:pt idx="660">
                  <c:v>81.029017357222855</c:v>
                </c:pt>
                <c:pt idx="661">
                  <c:v>81.151441769316918</c:v>
                </c:pt>
                <c:pt idx="662">
                  <c:v>81.273740201567762</c:v>
                </c:pt>
                <c:pt idx="663">
                  <c:v>81.396052631578968</c:v>
                </c:pt>
                <c:pt idx="664">
                  <c:v>81.519232922732371</c:v>
                </c:pt>
                <c:pt idx="665">
                  <c:v>81.641671332586796</c:v>
                </c:pt>
                <c:pt idx="666">
                  <c:v>81.763983762597988</c:v>
                </c:pt>
                <c:pt idx="667">
                  <c:v>81.887150055991057</c:v>
                </c:pt>
                <c:pt idx="668">
                  <c:v>82.009462486002249</c:v>
                </c:pt>
                <c:pt idx="669">
                  <c:v>82.131774916013441</c:v>
                </c:pt>
                <c:pt idx="670">
                  <c:v>82.254241321388591</c:v>
                </c:pt>
                <c:pt idx="671">
                  <c:v>82.376721724524074</c:v>
                </c:pt>
                <c:pt idx="672">
                  <c:v>82.499314109742457</c:v>
                </c:pt>
                <c:pt idx="673">
                  <c:v>82.622564389697658</c:v>
                </c:pt>
                <c:pt idx="674">
                  <c:v>82.745044792833141</c:v>
                </c:pt>
                <c:pt idx="675">
                  <c:v>82.867525195968653</c:v>
                </c:pt>
                <c:pt idx="676">
                  <c:v>82.9897536394177</c:v>
                </c:pt>
                <c:pt idx="677">
                  <c:v>83.113031914893625</c:v>
                </c:pt>
                <c:pt idx="678">
                  <c:v>83.235456326987702</c:v>
                </c:pt>
                <c:pt idx="679">
                  <c:v>83.357754759238532</c:v>
                </c:pt>
                <c:pt idx="680">
                  <c:v>83.480081187010086</c:v>
                </c:pt>
                <c:pt idx="681">
                  <c:v>83.603275475923851</c:v>
                </c:pt>
                <c:pt idx="682">
                  <c:v>83.72560190369542</c:v>
                </c:pt>
                <c:pt idx="683">
                  <c:v>83.847914333706612</c:v>
                </c:pt>
                <c:pt idx="684">
                  <c:v>83.971094624860029</c:v>
                </c:pt>
                <c:pt idx="685">
                  <c:v>84.093435050391946</c:v>
                </c:pt>
                <c:pt idx="686">
                  <c:v>84.2157614781635</c:v>
                </c:pt>
                <c:pt idx="687">
                  <c:v>84.338087905935055</c:v>
                </c:pt>
                <c:pt idx="688">
                  <c:v>84.461254199328124</c:v>
                </c:pt>
                <c:pt idx="689">
                  <c:v>84.583566629339316</c:v>
                </c:pt>
                <c:pt idx="690">
                  <c:v>84.705949048152306</c:v>
                </c:pt>
                <c:pt idx="691">
                  <c:v>84.829115341545361</c:v>
                </c:pt>
                <c:pt idx="692">
                  <c:v>84.951441769316915</c:v>
                </c:pt>
                <c:pt idx="693">
                  <c:v>85.073768197088469</c:v>
                </c:pt>
                <c:pt idx="694">
                  <c:v>85.196234602463605</c:v>
                </c:pt>
                <c:pt idx="695">
                  <c:v>85.319582866741328</c:v>
                </c:pt>
                <c:pt idx="696">
                  <c:v>85.44206326987684</c:v>
                </c:pt>
                <c:pt idx="697">
                  <c:v>85.564389697648394</c:v>
                </c:pt>
                <c:pt idx="698">
                  <c:v>85.686702127659572</c:v>
                </c:pt>
                <c:pt idx="699">
                  <c:v>85.80988241881299</c:v>
                </c:pt>
                <c:pt idx="700">
                  <c:v>85.932194848824196</c:v>
                </c:pt>
                <c:pt idx="701">
                  <c:v>86.05452127659575</c:v>
                </c:pt>
                <c:pt idx="702">
                  <c:v>86.17690369540874</c:v>
                </c:pt>
                <c:pt idx="703">
                  <c:v>86.300069988801795</c:v>
                </c:pt>
                <c:pt idx="704">
                  <c:v>86.422382418813001</c:v>
                </c:pt>
                <c:pt idx="705">
                  <c:v>86.544694848824193</c:v>
                </c:pt>
                <c:pt idx="706">
                  <c:v>86.66787513997761</c:v>
                </c:pt>
                <c:pt idx="707">
                  <c:v>86.790187569988817</c:v>
                </c:pt>
                <c:pt idx="708">
                  <c:v>86.912527995520733</c:v>
                </c:pt>
                <c:pt idx="709">
                  <c:v>87.035708286674151</c:v>
                </c:pt>
                <c:pt idx="710">
                  <c:v>87.158020716685328</c:v>
                </c:pt>
                <c:pt idx="711">
                  <c:v>87.280459126539753</c:v>
                </c:pt>
                <c:pt idx="712">
                  <c:v>87.402757558790611</c:v>
                </c:pt>
                <c:pt idx="713">
                  <c:v>87.525923852183652</c:v>
                </c:pt>
                <c:pt idx="714">
                  <c:v>87.648236282194858</c:v>
                </c:pt>
                <c:pt idx="715">
                  <c:v>87.77054871220605</c:v>
                </c:pt>
                <c:pt idx="716">
                  <c:v>87.893729003359482</c:v>
                </c:pt>
                <c:pt idx="717">
                  <c:v>88.01604143337066</c:v>
                </c:pt>
                <c:pt idx="718">
                  <c:v>88.138367861142214</c:v>
                </c:pt>
                <c:pt idx="719">
                  <c:v>88.261562150055994</c:v>
                </c:pt>
                <c:pt idx="720">
                  <c:v>88.383860582306838</c:v>
                </c:pt>
                <c:pt idx="721">
                  <c:v>88.506173012318044</c:v>
                </c:pt>
                <c:pt idx="722">
                  <c:v>88.629353303471461</c:v>
                </c:pt>
                <c:pt idx="723">
                  <c:v>88.751679731243016</c:v>
                </c:pt>
                <c:pt idx="724">
                  <c:v>88.874174132138862</c:v>
                </c:pt>
                <c:pt idx="725">
                  <c:v>88.996640537514011</c:v>
                </c:pt>
                <c:pt idx="726">
                  <c:v>89.119134938409871</c:v>
                </c:pt>
                <c:pt idx="727">
                  <c:v>89.241587346024644</c:v>
                </c:pt>
                <c:pt idx="728">
                  <c:v>89.364781634938424</c:v>
                </c:pt>
                <c:pt idx="729">
                  <c:v>89.487010078387456</c:v>
                </c:pt>
                <c:pt idx="730">
                  <c:v>89.609504479283316</c:v>
                </c:pt>
                <c:pt idx="731">
                  <c:v>89.731970884658466</c:v>
                </c:pt>
                <c:pt idx="732">
                  <c:v>89.854423292273253</c:v>
                </c:pt>
                <c:pt idx="733">
                  <c:v>89.977673572228454</c:v>
                </c:pt>
                <c:pt idx="734">
                  <c:v>90.100181970884663</c:v>
                </c:pt>
                <c:pt idx="735">
                  <c:v>90.222564389697652</c:v>
                </c:pt>
                <c:pt idx="736">
                  <c:v>90.344932810750294</c:v>
                </c:pt>
                <c:pt idx="737">
                  <c:v>90.467427211646154</c:v>
                </c:pt>
                <c:pt idx="738">
                  <c:v>90.590635498320282</c:v>
                </c:pt>
                <c:pt idx="739">
                  <c:v>90.713073908174707</c:v>
                </c:pt>
                <c:pt idx="740">
                  <c:v>90.835582306830915</c:v>
                </c:pt>
                <c:pt idx="741">
                  <c:v>90.95804871220605</c:v>
                </c:pt>
                <c:pt idx="742">
                  <c:v>91.080529115341548</c:v>
                </c:pt>
                <c:pt idx="743">
                  <c:v>91.202939529675248</c:v>
                </c:pt>
                <c:pt idx="744">
                  <c:v>91.32614781634939</c:v>
                </c:pt>
                <c:pt idx="745">
                  <c:v>91.448474244120959</c:v>
                </c:pt>
                <c:pt idx="746">
                  <c:v>91.570786674132151</c:v>
                </c:pt>
                <c:pt idx="747">
                  <c:v>91.693966965285554</c:v>
                </c:pt>
                <c:pt idx="748">
                  <c:v>91.816391377379631</c:v>
                </c:pt>
                <c:pt idx="749">
                  <c:v>91.938717805151185</c:v>
                </c:pt>
                <c:pt idx="750">
                  <c:v>92.061030235162391</c:v>
                </c:pt>
                <c:pt idx="751">
                  <c:v>92.184210526315809</c:v>
                </c:pt>
                <c:pt idx="752">
                  <c:v>92.306508958566639</c:v>
                </c:pt>
                <c:pt idx="753">
                  <c:v>92.428807390817482</c:v>
                </c:pt>
                <c:pt idx="754">
                  <c:v>92.551987681970886</c:v>
                </c:pt>
                <c:pt idx="755">
                  <c:v>92.674356103023527</c:v>
                </c:pt>
                <c:pt idx="756">
                  <c:v>92.796668533034719</c:v>
                </c:pt>
                <c:pt idx="757">
                  <c:v>92.918980963045925</c:v>
                </c:pt>
                <c:pt idx="758">
                  <c:v>93.042315229563272</c:v>
                </c:pt>
                <c:pt idx="759">
                  <c:v>93.164697648376261</c:v>
                </c:pt>
                <c:pt idx="760">
                  <c:v>93.287066069428903</c:v>
                </c:pt>
                <c:pt idx="761">
                  <c:v>93.409560470324763</c:v>
                </c:pt>
                <c:pt idx="762">
                  <c:v>93.531942889137753</c:v>
                </c:pt>
                <c:pt idx="763">
                  <c:v>93.655193169092954</c:v>
                </c:pt>
                <c:pt idx="764">
                  <c:v>93.777589585666306</c:v>
                </c:pt>
                <c:pt idx="765">
                  <c:v>93.899972004479295</c:v>
                </c:pt>
                <c:pt idx="766">
                  <c:v>94.022298432250849</c:v>
                </c:pt>
                <c:pt idx="767">
                  <c:v>94.145478723404267</c:v>
                </c:pt>
                <c:pt idx="768">
                  <c:v>94.267861142217257</c:v>
                </c:pt>
                <c:pt idx="769">
                  <c:v>94.390187569988811</c:v>
                </c:pt>
                <c:pt idx="770">
                  <c:v>94.512611982082873</c:v>
                </c:pt>
                <c:pt idx="771">
                  <c:v>94.635862262038074</c:v>
                </c:pt>
                <c:pt idx="772">
                  <c:v>94.758328667413224</c:v>
                </c:pt>
                <c:pt idx="773">
                  <c:v>94.880921052631578</c:v>
                </c:pt>
                <c:pt idx="774">
                  <c:v>95.003163493841001</c:v>
                </c:pt>
                <c:pt idx="775">
                  <c:v>95.125601903695426</c:v>
                </c:pt>
                <c:pt idx="776">
                  <c:v>95.248782194848843</c:v>
                </c:pt>
                <c:pt idx="777">
                  <c:v>95.371094624860021</c:v>
                </c:pt>
                <c:pt idx="778">
                  <c:v>95.49347704367301</c:v>
                </c:pt>
                <c:pt idx="779">
                  <c:v>95.615887458006725</c:v>
                </c:pt>
                <c:pt idx="780">
                  <c:v>95.739067749160142</c:v>
                </c:pt>
                <c:pt idx="781">
                  <c:v>95.861464165733494</c:v>
                </c:pt>
                <c:pt idx="782">
                  <c:v>95.983832586786136</c:v>
                </c:pt>
                <c:pt idx="783">
                  <c:v>96.106256998880184</c:v>
                </c:pt>
                <c:pt idx="784">
                  <c:v>96.229507278835385</c:v>
                </c:pt>
                <c:pt idx="785">
                  <c:v>96.351889697648375</c:v>
                </c:pt>
                <c:pt idx="786">
                  <c:v>96.474356103023524</c:v>
                </c:pt>
                <c:pt idx="787">
                  <c:v>96.596738521836514</c:v>
                </c:pt>
                <c:pt idx="788">
                  <c:v>96.719106942889141</c:v>
                </c:pt>
                <c:pt idx="789">
                  <c:v>96.842357222844342</c:v>
                </c:pt>
                <c:pt idx="790">
                  <c:v>96.964669652855548</c:v>
                </c:pt>
                <c:pt idx="791">
                  <c:v>97.086982082866754</c:v>
                </c:pt>
                <c:pt idx="792">
                  <c:v>97.21017637178052</c:v>
                </c:pt>
                <c:pt idx="793">
                  <c:v>97.332558790593509</c:v>
                </c:pt>
                <c:pt idx="794">
                  <c:v>97.454983202687586</c:v>
                </c:pt>
                <c:pt idx="795">
                  <c:v>97.577365621500576</c:v>
                </c:pt>
                <c:pt idx="796">
                  <c:v>97.700545912653979</c:v>
                </c:pt>
                <c:pt idx="797">
                  <c:v>97.822970324748042</c:v>
                </c:pt>
                <c:pt idx="798">
                  <c:v>97.9452687569989</c:v>
                </c:pt>
                <c:pt idx="799">
                  <c:v>98.0676791713326</c:v>
                </c:pt>
                <c:pt idx="800">
                  <c:v>98.190159574468098</c:v>
                </c:pt>
                <c:pt idx="801">
                  <c:v>98.313479843225096</c:v>
                </c:pt>
                <c:pt idx="802">
                  <c:v>98.435988241881304</c:v>
                </c:pt>
                <c:pt idx="803">
                  <c:v>98.558300671892511</c:v>
                </c:pt>
                <c:pt idx="804">
                  <c:v>98.680627099664065</c:v>
                </c:pt>
                <c:pt idx="805">
                  <c:v>98.803807390817482</c:v>
                </c:pt>
                <c:pt idx="806">
                  <c:v>98.926119820828674</c:v>
                </c:pt>
                <c:pt idx="807">
                  <c:v>99.048558230683099</c:v>
                </c:pt>
                <c:pt idx="808">
                  <c:v>99.170884658454654</c:v>
                </c:pt>
                <c:pt idx="809">
                  <c:v>99.294078947368419</c:v>
                </c:pt>
                <c:pt idx="810">
                  <c:v>99.416405375139988</c:v>
                </c:pt>
                <c:pt idx="811">
                  <c:v>99.538731802911542</c:v>
                </c:pt>
                <c:pt idx="812">
                  <c:v>99.661114221724532</c:v>
                </c:pt>
                <c:pt idx="813">
                  <c:v>99.784448488241893</c:v>
                </c:pt>
                <c:pt idx="814">
                  <c:v>99.906872900335969</c:v>
                </c:pt>
                <c:pt idx="815">
                  <c:v>100.02919932810752</c:v>
                </c:pt>
                <c:pt idx="816">
                  <c:v>100.1515117581187</c:v>
                </c:pt>
                <c:pt idx="817">
                  <c:v>100.27470604703248</c:v>
                </c:pt>
                <c:pt idx="818">
                  <c:v>100.39710246360583</c:v>
                </c:pt>
                <c:pt idx="819">
                  <c:v>100.51941489361703</c:v>
                </c:pt>
                <c:pt idx="820">
                  <c:v>100.64262318029117</c:v>
                </c:pt>
                <c:pt idx="821">
                  <c:v>100.76494960806272</c:v>
                </c:pt>
                <c:pt idx="822">
                  <c:v>100.88745800671894</c:v>
                </c:pt>
                <c:pt idx="823">
                  <c:v>101.01000839865623</c:v>
                </c:pt>
                <c:pt idx="824">
                  <c:v>101.13255879059352</c:v>
                </c:pt>
                <c:pt idx="825">
                  <c:v>101.2551091825308</c:v>
                </c:pt>
                <c:pt idx="826">
                  <c:v>101.37757558790595</c:v>
                </c:pt>
                <c:pt idx="827">
                  <c:v>101.50060190369543</c:v>
                </c:pt>
                <c:pt idx="828">
                  <c:v>101.62302631578949</c:v>
                </c:pt>
                <c:pt idx="829">
                  <c:v>101.74533874580068</c:v>
                </c:pt>
                <c:pt idx="830">
                  <c:v>101.86772116461367</c:v>
                </c:pt>
                <c:pt idx="831">
                  <c:v>101.99090145576709</c:v>
                </c:pt>
                <c:pt idx="832">
                  <c:v>102.11321388577828</c:v>
                </c:pt>
                <c:pt idx="833">
                  <c:v>102.23554031354985</c:v>
                </c:pt>
                <c:pt idx="834">
                  <c:v>102.35872060470327</c:v>
                </c:pt>
                <c:pt idx="835">
                  <c:v>102.48103303471444</c:v>
                </c:pt>
                <c:pt idx="836">
                  <c:v>102.60334546472565</c:v>
                </c:pt>
                <c:pt idx="837">
                  <c:v>102.72652575587907</c:v>
                </c:pt>
                <c:pt idx="838">
                  <c:v>102.84883818589027</c:v>
                </c:pt>
                <c:pt idx="839">
                  <c:v>102.97116461366183</c:v>
                </c:pt>
                <c:pt idx="840">
                  <c:v>103.09349104143338</c:v>
                </c:pt>
                <c:pt idx="841">
                  <c:v>103.21676931690931</c:v>
                </c:pt>
                <c:pt idx="842">
                  <c:v>103.3390817469205</c:v>
                </c:pt>
                <c:pt idx="843">
                  <c:v>103.46140817469205</c:v>
                </c:pt>
                <c:pt idx="844">
                  <c:v>103.58458846584547</c:v>
                </c:pt>
                <c:pt idx="845">
                  <c:v>103.70690089585668</c:v>
                </c:pt>
                <c:pt idx="846">
                  <c:v>103.82935330347146</c:v>
                </c:pt>
                <c:pt idx="847">
                  <c:v>103.95183370660695</c:v>
                </c:pt>
                <c:pt idx="848">
                  <c:v>104.07428611422174</c:v>
                </c:pt>
                <c:pt idx="849">
                  <c:v>104.19676651735723</c:v>
                </c:pt>
                <c:pt idx="850">
                  <c:v>104.319960806271</c:v>
                </c:pt>
                <c:pt idx="851">
                  <c:v>104.44230123180293</c:v>
                </c:pt>
                <c:pt idx="852">
                  <c:v>104.56462765957448</c:v>
                </c:pt>
                <c:pt idx="853">
                  <c:v>104.68782194848826</c:v>
                </c:pt>
                <c:pt idx="854">
                  <c:v>104.81019036954088</c:v>
                </c:pt>
                <c:pt idx="855">
                  <c:v>104.93253079507281</c:v>
                </c:pt>
                <c:pt idx="856">
                  <c:v>105.05485722284436</c:v>
                </c:pt>
                <c:pt idx="857">
                  <c:v>105.17819148936171</c:v>
                </c:pt>
                <c:pt idx="858">
                  <c:v>105.30065789473684</c:v>
                </c:pt>
                <c:pt idx="859">
                  <c:v>105.4231522956327</c:v>
                </c:pt>
                <c:pt idx="860">
                  <c:v>105.54560470324749</c:v>
                </c:pt>
                <c:pt idx="861">
                  <c:v>105.66801511758119</c:v>
                </c:pt>
                <c:pt idx="862">
                  <c:v>105.79034154535276</c:v>
                </c:pt>
                <c:pt idx="863">
                  <c:v>105.91352183650618</c:v>
                </c:pt>
                <c:pt idx="864">
                  <c:v>106.03583426651737</c:v>
                </c:pt>
                <c:pt idx="865">
                  <c:v>106.15824468085107</c:v>
                </c:pt>
                <c:pt idx="866">
                  <c:v>106.28142497200449</c:v>
                </c:pt>
                <c:pt idx="867">
                  <c:v>106.4037653975364</c:v>
                </c:pt>
                <c:pt idx="868">
                  <c:v>106.52609182530796</c:v>
                </c:pt>
                <c:pt idx="869">
                  <c:v>106.64928611422174</c:v>
                </c:pt>
                <c:pt idx="870">
                  <c:v>106.77165453527437</c:v>
                </c:pt>
                <c:pt idx="871">
                  <c:v>106.89403695408735</c:v>
                </c:pt>
                <c:pt idx="872">
                  <c:v>107.01643337066071</c:v>
                </c:pt>
                <c:pt idx="873">
                  <c:v>107.1389137737962</c:v>
                </c:pt>
                <c:pt idx="874">
                  <c:v>107.26145016797312</c:v>
                </c:pt>
                <c:pt idx="875">
                  <c:v>107.38398656215007</c:v>
                </c:pt>
                <c:pt idx="876">
                  <c:v>107.50663493840987</c:v>
                </c:pt>
                <c:pt idx="877">
                  <c:v>107.62995520716687</c:v>
                </c:pt>
                <c:pt idx="878">
                  <c:v>107.7522536394177</c:v>
                </c:pt>
                <c:pt idx="879">
                  <c:v>107.87476203807391</c:v>
                </c:pt>
                <c:pt idx="880">
                  <c:v>107.99707446808512</c:v>
                </c:pt>
                <c:pt idx="881">
                  <c:v>108.12026875699888</c:v>
                </c:pt>
                <c:pt idx="882">
                  <c:v>108.24260918253081</c:v>
                </c:pt>
                <c:pt idx="883">
                  <c:v>108.36510358342666</c:v>
                </c:pt>
                <c:pt idx="884">
                  <c:v>108.48755599104145</c:v>
                </c:pt>
                <c:pt idx="885">
                  <c:v>108.60998040313551</c:v>
                </c:pt>
                <c:pt idx="886">
                  <c:v>108.73316069428893</c:v>
                </c:pt>
                <c:pt idx="887">
                  <c:v>108.85548712206048</c:v>
                </c:pt>
                <c:pt idx="888">
                  <c:v>108.9778275475924</c:v>
                </c:pt>
                <c:pt idx="889">
                  <c:v>109.10013997760359</c:v>
                </c:pt>
                <c:pt idx="890">
                  <c:v>109.22344624860024</c:v>
                </c:pt>
                <c:pt idx="891">
                  <c:v>109.34577267637179</c:v>
                </c:pt>
                <c:pt idx="892">
                  <c:v>109.46808510638299</c:v>
                </c:pt>
                <c:pt idx="893">
                  <c:v>109.59127939529677</c:v>
                </c:pt>
                <c:pt idx="894">
                  <c:v>109.7136758118701</c:v>
                </c:pt>
                <c:pt idx="895">
                  <c:v>109.83615621500562</c:v>
                </c:pt>
                <c:pt idx="896">
                  <c:v>109.95867861142219</c:v>
                </c:pt>
                <c:pt idx="897">
                  <c:v>110.08100503919374</c:v>
                </c:pt>
                <c:pt idx="898">
                  <c:v>110.20418533034716</c:v>
                </c:pt>
                <c:pt idx="899">
                  <c:v>110.32652575587906</c:v>
                </c:pt>
                <c:pt idx="900">
                  <c:v>110.44895016797314</c:v>
                </c:pt>
                <c:pt idx="901">
                  <c:v>110.57127659574469</c:v>
                </c:pt>
                <c:pt idx="902">
                  <c:v>110.69447088465847</c:v>
                </c:pt>
                <c:pt idx="903">
                  <c:v>110.81678331466966</c:v>
                </c:pt>
                <c:pt idx="904">
                  <c:v>110.93919372900336</c:v>
                </c:pt>
                <c:pt idx="905">
                  <c:v>111.06168812989922</c:v>
                </c:pt>
                <c:pt idx="906">
                  <c:v>111.18416853303474</c:v>
                </c:pt>
                <c:pt idx="907">
                  <c:v>111.30664893617022</c:v>
                </c:pt>
                <c:pt idx="908">
                  <c:v>111.43003919372902</c:v>
                </c:pt>
                <c:pt idx="909">
                  <c:v>111.55235162374022</c:v>
                </c:pt>
                <c:pt idx="910">
                  <c:v>111.67467805151178</c:v>
                </c:pt>
                <c:pt idx="911">
                  <c:v>111.79701847704369</c:v>
                </c:pt>
                <c:pt idx="912">
                  <c:v>111.92031075027997</c:v>
                </c:pt>
                <c:pt idx="913">
                  <c:v>112.04265117581188</c:v>
                </c:pt>
                <c:pt idx="914">
                  <c:v>112.16564949608063</c:v>
                </c:pt>
                <c:pt idx="915">
                  <c:v>112.28756998880179</c:v>
                </c:pt>
                <c:pt idx="916">
                  <c:v>112.41013437849946</c:v>
                </c:pt>
                <c:pt idx="917">
                  <c:v>112.53271276595746</c:v>
                </c:pt>
                <c:pt idx="918">
                  <c:v>112.65530515117581</c:v>
                </c:pt>
                <c:pt idx="919">
                  <c:v>112.77788353863383</c:v>
                </c:pt>
                <c:pt idx="920">
                  <c:v>112.90027995520718</c:v>
                </c:pt>
                <c:pt idx="921">
                  <c:v>113.02350223964167</c:v>
                </c:pt>
                <c:pt idx="922">
                  <c:v>113.14592665173573</c:v>
                </c:pt>
                <c:pt idx="923">
                  <c:v>113.2683510638298</c:v>
                </c:pt>
                <c:pt idx="924">
                  <c:v>113.39059350503921</c:v>
                </c:pt>
                <c:pt idx="925">
                  <c:v>113.51375979843226</c:v>
                </c:pt>
                <c:pt idx="926">
                  <c:v>113.63607222844347</c:v>
                </c:pt>
                <c:pt idx="927">
                  <c:v>113.75849664053753</c:v>
                </c:pt>
                <c:pt idx="928">
                  <c:v>113.88166293393058</c:v>
                </c:pt>
                <c:pt idx="929">
                  <c:v>114.00397536394178</c:v>
                </c:pt>
                <c:pt idx="930">
                  <c:v>114.12625979843226</c:v>
                </c:pt>
                <c:pt idx="931">
                  <c:v>114.24868421052633</c:v>
                </c:pt>
                <c:pt idx="932">
                  <c:v>114.3719484882419</c:v>
                </c:pt>
                <c:pt idx="933">
                  <c:v>114.49420492721165</c:v>
                </c:pt>
                <c:pt idx="934">
                  <c:v>114.6164333706607</c:v>
                </c:pt>
                <c:pt idx="935">
                  <c:v>114.73951567749161</c:v>
                </c:pt>
                <c:pt idx="936">
                  <c:v>114.86174412094067</c:v>
                </c:pt>
                <c:pt idx="937">
                  <c:v>114.98484042553193</c:v>
                </c:pt>
                <c:pt idx="938">
                  <c:v>115.10705487122061</c:v>
                </c:pt>
                <c:pt idx="939">
                  <c:v>115.23015117581188</c:v>
                </c:pt>
                <c:pt idx="940">
                  <c:v>115.35239361702129</c:v>
                </c:pt>
                <c:pt idx="941">
                  <c:v>115.47469204927212</c:v>
                </c:pt>
                <c:pt idx="942">
                  <c:v>115.59715845464727</c:v>
                </c:pt>
                <c:pt idx="943">
                  <c:v>115.72022676371782</c:v>
                </c:pt>
                <c:pt idx="944">
                  <c:v>115.84245520716686</c:v>
                </c:pt>
                <c:pt idx="945">
                  <c:v>115.9655655095185</c:v>
                </c:pt>
                <c:pt idx="946">
                  <c:v>116.08780795072789</c:v>
                </c:pt>
                <c:pt idx="947">
                  <c:v>116.21006438969766</c:v>
                </c:pt>
                <c:pt idx="948">
                  <c:v>116.33314669652857</c:v>
                </c:pt>
                <c:pt idx="949">
                  <c:v>116.4553751399776</c:v>
                </c:pt>
                <c:pt idx="950">
                  <c:v>116.57847144456889</c:v>
                </c:pt>
                <c:pt idx="951">
                  <c:v>116.70071388577828</c:v>
                </c:pt>
                <c:pt idx="952">
                  <c:v>116.82294232922733</c:v>
                </c:pt>
                <c:pt idx="953">
                  <c:v>116.9460386338186</c:v>
                </c:pt>
                <c:pt idx="954">
                  <c:v>117.06840705487124</c:v>
                </c:pt>
                <c:pt idx="955">
                  <c:v>117.19077547592386</c:v>
                </c:pt>
                <c:pt idx="956">
                  <c:v>117.31385778275477</c:v>
                </c:pt>
                <c:pt idx="957">
                  <c:v>117.43607222844345</c:v>
                </c:pt>
                <c:pt idx="958">
                  <c:v>117.55916853303474</c:v>
                </c:pt>
                <c:pt idx="959">
                  <c:v>117.68139697648377</c:v>
                </c:pt>
                <c:pt idx="960">
                  <c:v>117.80363941769319</c:v>
                </c:pt>
                <c:pt idx="961">
                  <c:v>117.92670772676372</c:v>
                </c:pt>
                <c:pt idx="962">
                  <c:v>118.04893617021278</c:v>
                </c:pt>
                <c:pt idx="963">
                  <c:v>118.17201847704369</c:v>
                </c:pt>
                <c:pt idx="964">
                  <c:v>118.29444288913776</c:v>
                </c:pt>
                <c:pt idx="965">
                  <c:v>118.41678331466967</c:v>
                </c:pt>
                <c:pt idx="966">
                  <c:v>118.53985162374022</c:v>
                </c:pt>
                <c:pt idx="967">
                  <c:v>118.66217805151177</c:v>
                </c:pt>
                <c:pt idx="968">
                  <c:v>118.7845464725644</c:v>
                </c:pt>
                <c:pt idx="969">
                  <c:v>118.90691489361703</c:v>
                </c:pt>
                <c:pt idx="970">
                  <c:v>119.0300811870101</c:v>
                </c:pt>
                <c:pt idx="971">
                  <c:v>119.15221164613662</c:v>
                </c:pt>
                <c:pt idx="972">
                  <c:v>119.27470604703248</c:v>
                </c:pt>
                <c:pt idx="973">
                  <c:v>119.39797032474804</c:v>
                </c:pt>
                <c:pt idx="974">
                  <c:v>119.5204647256439</c:v>
                </c:pt>
                <c:pt idx="975">
                  <c:v>119.64293113101905</c:v>
                </c:pt>
                <c:pt idx="976">
                  <c:v>119.76541153415454</c:v>
                </c:pt>
                <c:pt idx="977">
                  <c:v>119.88789193729005</c:v>
                </c:pt>
                <c:pt idx="978">
                  <c:v>120.01037234042555</c:v>
                </c:pt>
                <c:pt idx="979">
                  <c:v>120.13283874580068</c:v>
                </c:pt>
                <c:pt idx="980">
                  <c:v>120.25543113101905</c:v>
                </c:pt>
                <c:pt idx="981">
                  <c:v>120.37798152295635</c:v>
                </c:pt>
                <c:pt idx="982">
                  <c:v>120.50054591265399</c:v>
                </c:pt>
                <c:pt idx="983">
                  <c:v>120.62311030235163</c:v>
                </c:pt>
                <c:pt idx="984">
                  <c:v>120.74566069428893</c:v>
                </c:pt>
                <c:pt idx="985">
                  <c:v>120.86821108622622</c:v>
                </c:pt>
                <c:pt idx="986">
                  <c:v>120.99076147816351</c:v>
                </c:pt>
                <c:pt idx="987">
                  <c:v>121.11332586786116</c:v>
                </c:pt>
                <c:pt idx="988">
                  <c:v>121.23591825307952</c:v>
                </c:pt>
                <c:pt idx="989">
                  <c:v>121.35849664053752</c:v>
                </c:pt>
                <c:pt idx="990">
                  <c:v>121.48106103023518</c:v>
                </c:pt>
                <c:pt idx="991">
                  <c:v>121.60370940649497</c:v>
                </c:pt>
                <c:pt idx="992">
                  <c:v>121.72628779395298</c:v>
                </c:pt>
                <c:pt idx="993">
                  <c:v>121.84886618141098</c:v>
                </c:pt>
                <c:pt idx="994">
                  <c:v>121.97141657334828</c:v>
                </c:pt>
                <c:pt idx="995">
                  <c:v>122.09410694288914</c:v>
                </c:pt>
                <c:pt idx="996">
                  <c:v>122.21668533034716</c:v>
                </c:pt>
                <c:pt idx="997">
                  <c:v>122.33922172452408</c:v>
                </c:pt>
                <c:pt idx="998">
                  <c:v>122.46178611422172</c:v>
                </c:pt>
                <c:pt idx="999">
                  <c:v>122.58444848824189</c:v>
                </c:pt>
                <c:pt idx="1000">
                  <c:v>122.70699888017919</c:v>
                </c:pt>
                <c:pt idx="1001">
                  <c:v>122.82956326987683</c:v>
                </c:pt>
                <c:pt idx="1002">
                  <c:v>122.95212765957447</c:v>
                </c:pt>
                <c:pt idx="1003">
                  <c:v>123.07469204927212</c:v>
                </c:pt>
                <c:pt idx="1004">
                  <c:v>123.19739641657335</c:v>
                </c:pt>
                <c:pt idx="1005">
                  <c:v>123.31996080627101</c:v>
                </c:pt>
                <c:pt idx="1006">
                  <c:v>123.44253919372902</c:v>
                </c:pt>
                <c:pt idx="1007">
                  <c:v>123.56528555431133</c:v>
                </c:pt>
                <c:pt idx="1008">
                  <c:v>123.68791993281076</c:v>
                </c:pt>
                <c:pt idx="1009">
                  <c:v>123.81072228443449</c:v>
                </c:pt>
                <c:pt idx="1010">
                  <c:v>123.93337066069429</c:v>
                </c:pt>
                <c:pt idx="1011">
                  <c:v>124.05600503919374</c:v>
                </c:pt>
                <c:pt idx="1012">
                  <c:v>124.17842945128781</c:v>
                </c:pt>
                <c:pt idx="1013">
                  <c:v>124.30109182530796</c:v>
                </c:pt>
                <c:pt idx="1014">
                  <c:v>124.42367021276597</c:v>
                </c:pt>
                <c:pt idx="1015">
                  <c:v>124.54622060470327</c:v>
                </c:pt>
                <c:pt idx="1016">
                  <c:v>124.66879899216126</c:v>
                </c:pt>
                <c:pt idx="1017">
                  <c:v>124.79143337066071</c:v>
                </c:pt>
                <c:pt idx="1018">
                  <c:v>124.91399776035836</c:v>
                </c:pt>
                <c:pt idx="1019">
                  <c:v>125.03657614781636</c:v>
                </c:pt>
                <c:pt idx="1020">
                  <c:v>125.15914053751401</c:v>
                </c:pt>
                <c:pt idx="1021">
                  <c:v>125.28170492721166</c:v>
                </c:pt>
                <c:pt idx="1022">
                  <c:v>125.4043393057111</c:v>
                </c:pt>
                <c:pt idx="1023">
                  <c:v>125.5269176931691</c:v>
                </c:pt>
                <c:pt idx="1024">
                  <c:v>125.64948208286675</c:v>
                </c:pt>
                <c:pt idx="1025">
                  <c:v>125.77206047032476</c:v>
                </c:pt>
                <c:pt idx="1026">
                  <c:v>125.8946248600224</c:v>
                </c:pt>
                <c:pt idx="1027">
                  <c:v>126.0171752519597</c:v>
                </c:pt>
                <c:pt idx="1028">
                  <c:v>126.13973964165734</c:v>
                </c:pt>
                <c:pt idx="1029">
                  <c:v>126.262304031355</c:v>
                </c:pt>
                <c:pt idx="1030">
                  <c:v>126.3849524076148</c:v>
                </c:pt>
                <c:pt idx="1031">
                  <c:v>126.50750279955207</c:v>
                </c:pt>
                <c:pt idx="1032">
                  <c:v>126.63009518477045</c:v>
                </c:pt>
                <c:pt idx="1033">
                  <c:v>126.75267357222845</c:v>
                </c:pt>
                <c:pt idx="1034">
                  <c:v>126.87523796192612</c:v>
                </c:pt>
                <c:pt idx="1035">
                  <c:v>126.99790033594626</c:v>
                </c:pt>
                <c:pt idx="1036">
                  <c:v>127.1204647256439</c:v>
                </c:pt>
                <c:pt idx="1037">
                  <c:v>127.24302911534156</c:v>
                </c:pt>
                <c:pt idx="1038">
                  <c:v>127.36559350503921</c:v>
                </c:pt>
                <c:pt idx="1039">
                  <c:v>127.48815789473686</c:v>
                </c:pt>
                <c:pt idx="1040">
                  <c:v>127.6107222844345</c:v>
                </c:pt>
                <c:pt idx="1041">
                  <c:v>127.73330067189251</c:v>
                </c:pt>
                <c:pt idx="1042">
                  <c:v>127.85586506159015</c:v>
                </c:pt>
                <c:pt idx="1043">
                  <c:v>127.97854143337068</c:v>
                </c:pt>
                <c:pt idx="1044">
                  <c:v>128.10110582306831</c:v>
                </c:pt>
                <c:pt idx="1045">
                  <c:v>128.22367021276597</c:v>
                </c:pt>
                <c:pt idx="1046">
                  <c:v>128.34624860022399</c:v>
                </c:pt>
                <c:pt idx="1047">
                  <c:v>128.46891097424415</c:v>
                </c:pt>
                <c:pt idx="1048">
                  <c:v>128.59147536394178</c:v>
                </c:pt>
                <c:pt idx="1049">
                  <c:v>128.71403975363944</c:v>
                </c:pt>
                <c:pt idx="1050">
                  <c:v>128.83664613661816</c:v>
                </c:pt>
                <c:pt idx="1051">
                  <c:v>128.95921052631581</c:v>
                </c:pt>
                <c:pt idx="1052">
                  <c:v>129.08178891377381</c:v>
                </c:pt>
                <c:pt idx="1053">
                  <c:v>129.20435330347146</c:v>
                </c:pt>
                <c:pt idx="1054">
                  <c:v>129.32693169092948</c:v>
                </c:pt>
                <c:pt idx="1055">
                  <c:v>129.44962206047035</c:v>
                </c:pt>
                <c:pt idx="1056">
                  <c:v>129.57220044792834</c:v>
                </c:pt>
                <c:pt idx="1057">
                  <c:v>129.69490481522959</c:v>
                </c:pt>
                <c:pt idx="1058">
                  <c:v>129.81755319148937</c:v>
                </c:pt>
                <c:pt idx="1059">
                  <c:v>129.94013157894739</c:v>
                </c:pt>
                <c:pt idx="1060">
                  <c:v>130.06192609182534</c:v>
                </c:pt>
                <c:pt idx="1061">
                  <c:v>130.18458846584548</c:v>
                </c:pt>
                <c:pt idx="1062">
                  <c:v>130.3074328107503</c:v>
                </c:pt>
                <c:pt idx="1063">
                  <c:v>130.43009518477044</c:v>
                </c:pt>
                <c:pt idx="1064">
                  <c:v>130.55277155655097</c:v>
                </c:pt>
                <c:pt idx="1065">
                  <c:v>130.67536394176932</c:v>
                </c:pt>
                <c:pt idx="1066">
                  <c:v>130.79801231802912</c:v>
                </c:pt>
                <c:pt idx="1067">
                  <c:v>130.92060470324751</c:v>
                </c:pt>
                <c:pt idx="1068">
                  <c:v>131.0431830907055</c:v>
                </c:pt>
                <c:pt idx="1069">
                  <c:v>131.16578947368421</c:v>
                </c:pt>
                <c:pt idx="1070">
                  <c:v>131.28845184770438</c:v>
                </c:pt>
                <c:pt idx="1071">
                  <c:v>131.4110582306831</c:v>
                </c:pt>
                <c:pt idx="1072">
                  <c:v>131.5337066069429</c:v>
                </c:pt>
                <c:pt idx="1073">
                  <c:v>131.65631298992162</c:v>
                </c:pt>
                <c:pt idx="1074">
                  <c:v>131.77810750279957</c:v>
                </c:pt>
                <c:pt idx="1075">
                  <c:v>131.90068589025756</c:v>
                </c:pt>
                <c:pt idx="1076">
                  <c:v>132.02326427771558</c:v>
                </c:pt>
                <c:pt idx="1077">
                  <c:v>132.14589865621502</c:v>
                </c:pt>
                <c:pt idx="1078">
                  <c:v>132.26856103023516</c:v>
                </c:pt>
                <c:pt idx="1079">
                  <c:v>132.39122340425533</c:v>
                </c:pt>
                <c:pt idx="1080">
                  <c:v>132.51392777155655</c:v>
                </c:pt>
                <c:pt idx="1081">
                  <c:v>132.63654815229563</c:v>
                </c:pt>
                <c:pt idx="1082">
                  <c:v>132.7591825307951</c:v>
                </c:pt>
                <c:pt idx="1083">
                  <c:v>132.8818589025756</c:v>
                </c:pt>
                <c:pt idx="1084">
                  <c:v>133.00443729003359</c:v>
                </c:pt>
                <c:pt idx="1085">
                  <c:v>133.12700167973125</c:v>
                </c:pt>
                <c:pt idx="1086">
                  <c:v>133.24956606942891</c:v>
                </c:pt>
                <c:pt idx="1087">
                  <c:v>133.37221444568871</c:v>
                </c:pt>
                <c:pt idx="1088">
                  <c:v>133.49477883538634</c:v>
                </c:pt>
                <c:pt idx="1089">
                  <c:v>133.61732922732364</c:v>
                </c:pt>
                <c:pt idx="1090">
                  <c:v>133.64759238521839</c:v>
                </c:pt>
                <c:pt idx="1091">
                  <c:v>0</c:v>
                </c:pt>
                <c:pt idx="1092">
                  <c:v>0</c:v>
                </c:pt>
                <c:pt idx="1093">
                  <c:v>0</c:v>
                </c:pt>
                <c:pt idx="1094">
                  <c:v>0</c:v>
                </c:pt>
                <c:pt idx="1095">
                  <c:v>0</c:v>
                </c:pt>
                <c:pt idx="1096">
                  <c:v>0</c:v>
                </c:pt>
                <c:pt idx="1097">
                  <c:v>0</c:v>
                </c:pt>
                <c:pt idx="1098">
                  <c:v>0</c:v>
                </c:pt>
                <c:pt idx="1099">
                  <c:v>0</c:v>
                </c:pt>
                <c:pt idx="1100">
                  <c:v>0</c:v>
                </c:pt>
                <c:pt idx="1101">
                  <c:v>0</c:v>
                </c:pt>
                <c:pt idx="1102">
                  <c:v>0</c:v>
                </c:pt>
                <c:pt idx="1103">
                  <c:v>0</c:v>
                </c:pt>
                <c:pt idx="1104">
                  <c:v>0</c:v>
                </c:pt>
                <c:pt idx="1105">
                  <c:v>0</c:v>
                </c:pt>
                <c:pt idx="1106">
                  <c:v>0</c:v>
                </c:pt>
                <c:pt idx="1107">
                  <c:v>0</c:v>
                </c:pt>
                <c:pt idx="1108">
                  <c:v>0</c:v>
                </c:pt>
                <c:pt idx="1109">
                  <c:v>0</c:v>
                </c:pt>
                <c:pt idx="1110">
                  <c:v>0</c:v>
                </c:pt>
                <c:pt idx="1111">
                  <c:v>0</c:v>
                </c:pt>
                <c:pt idx="1112">
                  <c:v>0</c:v>
                </c:pt>
                <c:pt idx="1113">
                  <c:v>0</c:v>
                </c:pt>
                <c:pt idx="1114">
                  <c:v>0</c:v>
                </c:pt>
                <c:pt idx="1115">
                  <c:v>0</c:v>
                </c:pt>
                <c:pt idx="1116">
                  <c:v>0</c:v>
                </c:pt>
                <c:pt idx="1117">
                  <c:v>0</c:v>
                </c:pt>
                <c:pt idx="1118">
                  <c:v>0</c:v>
                </c:pt>
                <c:pt idx="1119">
                  <c:v>0</c:v>
                </c:pt>
                <c:pt idx="1120">
                  <c:v>0</c:v>
                </c:pt>
                <c:pt idx="1121">
                  <c:v>0</c:v>
                </c:pt>
                <c:pt idx="1122">
                  <c:v>0</c:v>
                </c:pt>
                <c:pt idx="1123">
                  <c:v>0</c:v>
                </c:pt>
                <c:pt idx="1124">
                  <c:v>0</c:v>
                </c:pt>
                <c:pt idx="1125">
                  <c:v>0</c:v>
                </c:pt>
                <c:pt idx="1126">
                  <c:v>0</c:v>
                </c:pt>
                <c:pt idx="1127">
                  <c:v>0</c:v>
                </c:pt>
                <c:pt idx="1128">
                  <c:v>0</c:v>
                </c:pt>
                <c:pt idx="1129">
                  <c:v>0</c:v>
                </c:pt>
                <c:pt idx="1130">
                  <c:v>0</c:v>
                </c:pt>
                <c:pt idx="1131">
                  <c:v>0</c:v>
                </c:pt>
                <c:pt idx="1132">
                  <c:v>0</c:v>
                </c:pt>
                <c:pt idx="1133">
                  <c:v>0</c:v>
                </c:pt>
                <c:pt idx="1134">
                  <c:v>0</c:v>
                </c:pt>
                <c:pt idx="1135">
                  <c:v>0</c:v>
                </c:pt>
                <c:pt idx="1136">
                  <c:v>0</c:v>
                </c:pt>
                <c:pt idx="1137">
                  <c:v>0</c:v>
                </c:pt>
                <c:pt idx="1138">
                  <c:v>0</c:v>
                </c:pt>
                <c:pt idx="1139">
                  <c:v>0</c:v>
                </c:pt>
                <c:pt idx="1140">
                  <c:v>0</c:v>
                </c:pt>
                <c:pt idx="1141">
                  <c:v>0</c:v>
                </c:pt>
                <c:pt idx="1142">
                  <c:v>0</c:v>
                </c:pt>
                <c:pt idx="1143">
                  <c:v>0</c:v>
                </c:pt>
                <c:pt idx="1144">
                  <c:v>0</c:v>
                </c:pt>
                <c:pt idx="1145">
                  <c:v>0</c:v>
                </c:pt>
                <c:pt idx="1146">
                  <c:v>0</c:v>
                </c:pt>
                <c:pt idx="1147">
                  <c:v>0</c:v>
                </c:pt>
                <c:pt idx="1148">
                  <c:v>0</c:v>
                </c:pt>
                <c:pt idx="1149">
                  <c:v>0</c:v>
                </c:pt>
                <c:pt idx="1150">
                  <c:v>0</c:v>
                </c:pt>
                <c:pt idx="1151">
                  <c:v>0</c:v>
                </c:pt>
                <c:pt idx="1152">
                  <c:v>0</c:v>
                </c:pt>
                <c:pt idx="1153">
                  <c:v>0</c:v>
                </c:pt>
                <c:pt idx="1154">
                  <c:v>0</c:v>
                </c:pt>
                <c:pt idx="1155">
                  <c:v>0</c:v>
                </c:pt>
                <c:pt idx="1156">
                  <c:v>0</c:v>
                </c:pt>
                <c:pt idx="1157">
                  <c:v>0</c:v>
                </c:pt>
                <c:pt idx="1158">
                  <c:v>0</c:v>
                </c:pt>
                <c:pt idx="1159">
                  <c:v>0</c:v>
                </c:pt>
                <c:pt idx="1160">
                  <c:v>0</c:v>
                </c:pt>
                <c:pt idx="1161">
                  <c:v>0</c:v>
                </c:pt>
                <c:pt idx="1162">
                  <c:v>0</c:v>
                </c:pt>
                <c:pt idx="1163">
                  <c:v>0</c:v>
                </c:pt>
                <c:pt idx="1164">
                  <c:v>0</c:v>
                </c:pt>
                <c:pt idx="1165">
                  <c:v>0</c:v>
                </c:pt>
                <c:pt idx="1166">
                  <c:v>0</c:v>
                </c:pt>
                <c:pt idx="1167">
                  <c:v>0</c:v>
                </c:pt>
                <c:pt idx="1168">
                  <c:v>0</c:v>
                </c:pt>
                <c:pt idx="1169">
                  <c:v>0</c:v>
                </c:pt>
                <c:pt idx="1170">
                  <c:v>0</c:v>
                </c:pt>
                <c:pt idx="1171">
                  <c:v>0</c:v>
                </c:pt>
                <c:pt idx="1172">
                  <c:v>0</c:v>
                </c:pt>
                <c:pt idx="1173">
                  <c:v>0</c:v>
                </c:pt>
                <c:pt idx="1174">
                  <c:v>0</c:v>
                </c:pt>
                <c:pt idx="1175">
                  <c:v>0</c:v>
                </c:pt>
                <c:pt idx="1176">
                  <c:v>0</c:v>
                </c:pt>
                <c:pt idx="1177">
                  <c:v>0</c:v>
                </c:pt>
                <c:pt idx="1178">
                  <c:v>0</c:v>
                </c:pt>
                <c:pt idx="1179">
                  <c:v>0</c:v>
                </c:pt>
                <c:pt idx="1180">
                  <c:v>0</c:v>
                </c:pt>
                <c:pt idx="1181">
                  <c:v>0</c:v>
                </c:pt>
                <c:pt idx="1182">
                  <c:v>0</c:v>
                </c:pt>
                <c:pt idx="1183">
                  <c:v>0</c:v>
                </c:pt>
                <c:pt idx="1184">
                  <c:v>0</c:v>
                </c:pt>
                <c:pt idx="1185">
                  <c:v>0</c:v>
                </c:pt>
                <c:pt idx="1186">
                  <c:v>0</c:v>
                </c:pt>
                <c:pt idx="1187">
                  <c:v>0</c:v>
                </c:pt>
                <c:pt idx="1188">
                  <c:v>0</c:v>
                </c:pt>
                <c:pt idx="1189">
                  <c:v>0</c:v>
                </c:pt>
                <c:pt idx="1190">
                  <c:v>0</c:v>
                </c:pt>
                <c:pt idx="1191">
                  <c:v>0</c:v>
                </c:pt>
                <c:pt idx="1192">
                  <c:v>0</c:v>
                </c:pt>
                <c:pt idx="1193">
                  <c:v>0</c:v>
                </c:pt>
                <c:pt idx="1194">
                  <c:v>0</c:v>
                </c:pt>
                <c:pt idx="1195">
                  <c:v>0</c:v>
                </c:pt>
                <c:pt idx="1196">
                  <c:v>0</c:v>
                </c:pt>
                <c:pt idx="1197">
                  <c:v>0</c:v>
                </c:pt>
                <c:pt idx="1198">
                  <c:v>0</c:v>
                </c:pt>
                <c:pt idx="1199">
                  <c:v>0</c:v>
                </c:pt>
                <c:pt idx="1200">
                  <c:v>0</c:v>
                </c:pt>
                <c:pt idx="1201">
                  <c:v>0</c:v>
                </c:pt>
                <c:pt idx="1202">
                  <c:v>0</c:v>
                </c:pt>
                <c:pt idx="1203">
                  <c:v>0</c:v>
                </c:pt>
                <c:pt idx="1204">
                  <c:v>0</c:v>
                </c:pt>
                <c:pt idx="1205">
                  <c:v>0</c:v>
                </c:pt>
                <c:pt idx="1206">
                  <c:v>0</c:v>
                </c:pt>
                <c:pt idx="1207">
                  <c:v>0</c:v>
                </c:pt>
                <c:pt idx="1208">
                  <c:v>0</c:v>
                </c:pt>
                <c:pt idx="1209">
                  <c:v>0</c:v>
                </c:pt>
                <c:pt idx="1210">
                  <c:v>0</c:v>
                </c:pt>
                <c:pt idx="1211">
                  <c:v>0</c:v>
                </c:pt>
                <c:pt idx="1212">
                  <c:v>0</c:v>
                </c:pt>
                <c:pt idx="1213">
                  <c:v>0</c:v>
                </c:pt>
                <c:pt idx="1214">
                  <c:v>0</c:v>
                </c:pt>
                <c:pt idx="1215">
                  <c:v>0</c:v>
                </c:pt>
                <c:pt idx="1216">
                  <c:v>0</c:v>
                </c:pt>
                <c:pt idx="1217">
                  <c:v>0</c:v>
                </c:pt>
                <c:pt idx="1218">
                  <c:v>0</c:v>
                </c:pt>
                <c:pt idx="1219">
                  <c:v>0</c:v>
                </c:pt>
                <c:pt idx="1220">
                  <c:v>0</c:v>
                </c:pt>
                <c:pt idx="1221">
                  <c:v>0</c:v>
                </c:pt>
                <c:pt idx="1222">
                  <c:v>0</c:v>
                </c:pt>
                <c:pt idx="1223">
                  <c:v>0</c:v>
                </c:pt>
                <c:pt idx="1224">
                  <c:v>0</c:v>
                </c:pt>
                <c:pt idx="1225">
                  <c:v>0</c:v>
                </c:pt>
                <c:pt idx="1226">
                  <c:v>0</c:v>
                </c:pt>
                <c:pt idx="1227">
                  <c:v>0</c:v>
                </c:pt>
                <c:pt idx="1228">
                  <c:v>0</c:v>
                </c:pt>
                <c:pt idx="1229">
                  <c:v>0</c:v>
                </c:pt>
                <c:pt idx="1230">
                  <c:v>0</c:v>
                </c:pt>
                <c:pt idx="1231">
                  <c:v>0</c:v>
                </c:pt>
                <c:pt idx="1232">
                  <c:v>0</c:v>
                </c:pt>
                <c:pt idx="1233">
                  <c:v>0</c:v>
                </c:pt>
                <c:pt idx="1234">
                  <c:v>0</c:v>
                </c:pt>
                <c:pt idx="1235">
                  <c:v>0</c:v>
                </c:pt>
                <c:pt idx="1236">
                  <c:v>0</c:v>
                </c:pt>
                <c:pt idx="1237">
                  <c:v>0</c:v>
                </c:pt>
                <c:pt idx="1238">
                  <c:v>0</c:v>
                </c:pt>
                <c:pt idx="1239">
                  <c:v>0</c:v>
                </c:pt>
                <c:pt idx="1240">
                  <c:v>0</c:v>
                </c:pt>
                <c:pt idx="1241">
                  <c:v>0</c:v>
                </c:pt>
                <c:pt idx="1242">
                  <c:v>0</c:v>
                </c:pt>
                <c:pt idx="1243">
                  <c:v>0</c:v>
                </c:pt>
                <c:pt idx="1244">
                  <c:v>0</c:v>
                </c:pt>
                <c:pt idx="1245">
                  <c:v>0</c:v>
                </c:pt>
                <c:pt idx="1246">
                  <c:v>0</c:v>
                </c:pt>
                <c:pt idx="1247">
                  <c:v>0</c:v>
                </c:pt>
                <c:pt idx="1248">
                  <c:v>0</c:v>
                </c:pt>
                <c:pt idx="1249">
                  <c:v>0</c:v>
                </c:pt>
                <c:pt idx="1250">
                  <c:v>0</c:v>
                </c:pt>
                <c:pt idx="1251">
                  <c:v>0</c:v>
                </c:pt>
                <c:pt idx="1252">
                  <c:v>0</c:v>
                </c:pt>
                <c:pt idx="1253">
                  <c:v>0</c:v>
                </c:pt>
                <c:pt idx="1254">
                  <c:v>0</c:v>
                </c:pt>
                <c:pt idx="1255">
                  <c:v>0</c:v>
                </c:pt>
                <c:pt idx="1256">
                  <c:v>0</c:v>
                </c:pt>
                <c:pt idx="1257">
                  <c:v>0</c:v>
                </c:pt>
                <c:pt idx="1258">
                  <c:v>0</c:v>
                </c:pt>
                <c:pt idx="1259">
                  <c:v>0</c:v>
                </c:pt>
                <c:pt idx="1260">
                  <c:v>0</c:v>
                </c:pt>
                <c:pt idx="1261">
                  <c:v>0</c:v>
                </c:pt>
                <c:pt idx="1262">
                  <c:v>0</c:v>
                </c:pt>
                <c:pt idx="1263">
                  <c:v>0</c:v>
                </c:pt>
                <c:pt idx="1264">
                  <c:v>0</c:v>
                </c:pt>
                <c:pt idx="1265">
                  <c:v>0</c:v>
                </c:pt>
                <c:pt idx="1266">
                  <c:v>0</c:v>
                </c:pt>
                <c:pt idx="1267">
                  <c:v>0</c:v>
                </c:pt>
                <c:pt idx="1268">
                  <c:v>0</c:v>
                </c:pt>
                <c:pt idx="1269">
                  <c:v>0</c:v>
                </c:pt>
                <c:pt idx="1270">
                  <c:v>0</c:v>
                </c:pt>
                <c:pt idx="1271">
                  <c:v>0</c:v>
                </c:pt>
                <c:pt idx="1272">
                  <c:v>0</c:v>
                </c:pt>
                <c:pt idx="1273">
                  <c:v>0</c:v>
                </c:pt>
                <c:pt idx="1274">
                  <c:v>0</c:v>
                </c:pt>
                <c:pt idx="1275">
                  <c:v>0</c:v>
                </c:pt>
                <c:pt idx="1276">
                  <c:v>0</c:v>
                </c:pt>
                <c:pt idx="1277">
                  <c:v>0</c:v>
                </c:pt>
                <c:pt idx="1278">
                  <c:v>0</c:v>
                </c:pt>
                <c:pt idx="1279">
                  <c:v>0</c:v>
                </c:pt>
                <c:pt idx="1280">
                  <c:v>0</c:v>
                </c:pt>
                <c:pt idx="1281">
                  <c:v>0</c:v>
                </c:pt>
                <c:pt idx="1282">
                  <c:v>0</c:v>
                </c:pt>
                <c:pt idx="1283">
                  <c:v>0</c:v>
                </c:pt>
                <c:pt idx="1284">
                  <c:v>0</c:v>
                </c:pt>
                <c:pt idx="1285">
                  <c:v>0</c:v>
                </c:pt>
                <c:pt idx="1286">
                  <c:v>0</c:v>
                </c:pt>
                <c:pt idx="1287">
                  <c:v>0</c:v>
                </c:pt>
                <c:pt idx="1288">
                  <c:v>0</c:v>
                </c:pt>
                <c:pt idx="1289">
                  <c:v>0</c:v>
                </c:pt>
                <c:pt idx="1290">
                  <c:v>0</c:v>
                </c:pt>
                <c:pt idx="1291">
                  <c:v>0</c:v>
                </c:pt>
                <c:pt idx="1292">
                  <c:v>0</c:v>
                </c:pt>
                <c:pt idx="1293">
                  <c:v>0</c:v>
                </c:pt>
                <c:pt idx="1294">
                  <c:v>0</c:v>
                </c:pt>
                <c:pt idx="1295">
                  <c:v>0</c:v>
                </c:pt>
                <c:pt idx="1296">
                  <c:v>0</c:v>
                </c:pt>
                <c:pt idx="1297">
                  <c:v>0</c:v>
                </c:pt>
                <c:pt idx="1298">
                  <c:v>0</c:v>
                </c:pt>
                <c:pt idx="1299">
                  <c:v>0</c:v>
                </c:pt>
                <c:pt idx="1300">
                  <c:v>0</c:v>
                </c:pt>
                <c:pt idx="1301">
                  <c:v>0</c:v>
                </c:pt>
                <c:pt idx="1302">
                  <c:v>0</c:v>
                </c:pt>
                <c:pt idx="1303">
                  <c:v>0</c:v>
                </c:pt>
                <c:pt idx="1304">
                  <c:v>0</c:v>
                </c:pt>
                <c:pt idx="1305">
                  <c:v>0</c:v>
                </c:pt>
                <c:pt idx="1306">
                  <c:v>0</c:v>
                </c:pt>
                <c:pt idx="1307">
                  <c:v>0</c:v>
                </c:pt>
                <c:pt idx="1308">
                  <c:v>0</c:v>
                </c:pt>
                <c:pt idx="1309">
                  <c:v>0</c:v>
                </c:pt>
                <c:pt idx="1310">
                  <c:v>0</c:v>
                </c:pt>
                <c:pt idx="1311">
                  <c:v>0</c:v>
                </c:pt>
                <c:pt idx="1312">
                  <c:v>0</c:v>
                </c:pt>
                <c:pt idx="1313">
                  <c:v>0</c:v>
                </c:pt>
                <c:pt idx="1314">
                  <c:v>0</c:v>
                </c:pt>
                <c:pt idx="1315">
                  <c:v>0</c:v>
                </c:pt>
                <c:pt idx="1316">
                  <c:v>0</c:v>
                </c:pt>
                <c:pt idx="1317">
                  <c:v>0</c:v>
                </c:pt>
                <c:pt idx="1318">
                  <c:v>0</c:v>
                </c:pt>
                <c:pt idx="1319">
                  <c:v>0</c:v>
                </c:pt>
                <c:pt idx="1320">
                  <c:v>0</c:v>
                </c:pt>
                <c:pt idx="1321">
                  <c:v>0</c:v>
                </c:pt>
                <c:pt idx="1322">
                  <c:v>0</c:v>
                </c:pt>
                <c:pt idx="1323">
                  <c:v>0</c:v>
                </c:pt>
                <c:pt idx="1324">
                  <c:v>0</c:v>
                </c:pt>
                <c:pt idx="1325">
                  <c:v>0</c:v>
                </c:pt>
                <c:pt idx="1326">
                  <c:v>0</c:v>
                </c:pt>
                <c:pt idx="1327">
                  <c:v>0</c:v>
                </c:pt>
                <c:pt idx="1328">
                  <c:v>0</c:v>
                </c:pt>
                <c:pt idx="1329">
                  <c:v>0</c:v>
                </c:pt>
                <c:pt idx="1330">
                  <c:v>0</c:v>
                </c:pt>
                <c:pt idx="1331">
                  <c:v>0</c:v>
                </c:pt>
                <c:pt idx="1332">
                  <c:v>0</c:v>
                </c:pt>
                <c:pt idx="1333">
                  <c:v>0</c:v>
                </c:pt>
                <c:pt idx="1334">
                  <c:v>0</c:v>
                </c:pt>
                <c:pt idx="1335">
                  <c:v>0</c:v>
                </c:pt>
                <c:pt idx="1336">
                  <c:v>0</c:v>
                </c:pt>
                <c:pt idx="1337">
                  <c:v>0</c:v>
                </c:pt>
                <c:pt idx="1338">
                  <c:v>0</c:v>
                </c:pt>
                <c:pt idx="1339">
                  <c:v>0</c:v>
                </c:pt>
                <c:pt idx="1340">
                  <c:v>0</c:v>
                </c:pt>
                <c:pt idx="1341">
                  <c:v>0</c:v>
                </c:pt>
                <c:pt idx="1342">
                  <c:v>0</c:v>
                </c:pt>
                <c:pt idx="1343">
                  <c:v>0</c:v>
                </c:pt>
                <c:pt idx="1344">
                  <c:v>0</c:v>
                </c:pt>
                <c:pt idx="1345">
                  <c:v>0</c:v>
                </c:pt>
                <c:pt idx="1346">
                  <c:v>0</c:v>
                </c:pt>
                <c:pt idx="1347">
                  <c:v>0</c:v>
                </c:pt>
                <c:pt idx="1348">
                  <c:v>0</c:v>
                </c:pt>
                <c:pt idx="1349">
                  <c:v>0</c:v>
                </c:pt>
                <c:pt idx="1350">
                  <c:v>0</c:v>
                </c:pt>
                <c:pt idx="1351">
                  <c:v>0</c:v>
                </c:pt>
                <c:pt idx="1352">
                  <c:v>0</c:v>
                </c:pt>
                <c:pt idx="1353">
                  <c:v>0</c:v>
                </c:pt>
                <c:pt idx="1354">
                  <c:v>0</c:v>
                </c:pt>
                <c:pt idx="1355">
                  <c:v>0</c:v>
                </c:pt>
                <c:pt idx="1356">
                  <c:v>0</c:v>
                </c:pt>
                <c:pt idx="1357">
                  <c:v>0</c:v>
                </c:pt>
                <c:pt idx="1358">
                  <c:v>0</c:v>
                </c:pt>
                <c:pt idx="1359">
                  <c:v>0</c:v>
                </c:pt>
                <c:pt idx="1360">
                  <c:v>0</c:v>
                </c:pt>
                <c:pt idx="1361">
                  <c:v>0</c:v>
                </c:pt>
                <c:pt idx="1362">
                  <c:v>0</c:v>
                </c:pt>
                <c:pt idx="1363">
                  <c:v>0</c:v>
                </c:pt>
                <c:pt idx="1364">
                  <c:v>0</c:v>
                </c:pt>
                <c:pt idx="1365">
                  <c:v>0</c:v>
                </c:pt>
                <c:pt idx="1366">
                  <c:v>0</c:v>
                </c:pt>
                <c:pt idx="1367">
                  <c:v>0</c:v>
                </c:pt>
                <c:pt idx="1368">
                  <c:v>0</c:v>
                </c:pt>
                <c:pt idx="1369">
                  <c:v>0</c:v>
                </c:pt>
                <c:pt idx="1370">
                  <c:v>0</c:v>
                </c:pt>
                <c:pt idx="1371">
                  <c:v>0</c:v>
                </c:pt>
                <c:pt idx="1372">
                  <c:v>0</c:v>
                </c:pt>
                <c:pt idx="1373">
                  <c:v>0</c:v>
                </c:pt>
                <c:pt idx="1374">
                  <c:v>0</c:v>
                </c:pt>
                <c:pt idx="1375">
                  <c:v>0</c:v>
                </c:pt>
                <c:pt idx="1376">
                  <c:v>0</c:v>
                </c:pt>
                <c:pt idx="1377">
                  <c:v>0</c:v>
                </c:pt>
                <c:pt idx="1378">
                  <c:v>0</c:v>
                </c:pt>
                <c:pt idx="1379">
                  <c:v>0</c:v>
                </c:pt>
                <c:pt idx="1380">
                  <c:v>0</c:v>
                </c:pt>
                <c:pt idx="1381">
                  <c:v>0</c:v>
                </c:pt>
                <c:pt idx="1382">
                  <c:v>0</c:v>
                </c:pt>
                <c:pt idx="1383">
                  <c:v>0</c:v>
                </c:pt>
                <c:pt idx="1384">
                  <c:v>0</c:v>
                </c:pt>
                <c:pt idx="1385">
                  <c:v>0</c:v>
                </c:pt>
                <c:pt idx="1386">
                  <c:v>0</c:v>
                </c:pt>
                <c:pt idx="1387">
                  <c:v>0</c:v>
                </c:pt>
                <c:pt idx="1388">
                  <c:v>0</c:v>
                </c:pt>
                <c:pt idx="1389">
                  <c:v>0</c:v>
                </c:pt>
                <c:pt idx="1390">
                  <c:v>0</c:v>
                </c:pt>
                <c:pt idx="1391">
                  <c:v>0</c:v>
                </c:pt>
                <c:pt idx="1392">
                  <c:v>0</c:v>
                </c:pt>
                <c:pt idx="1393">
                  <c:v>0</c:v>
                </c:pt>
                <c:pt idx="1394">
                  <c:v>0</c:v>
                </c:pt>
                <c:pt idx="1395">
                  <c:v>0</c:v>
                </c:pt>
                <c:pt idx="1396">
                  <c:v>0</c:v>
                </c:pt>
                <c:pt idx="1397">
                  <c:v>0</c:v>
                </c:pt>
                <c:pt idx="1398">
                  <c:v>0</c:v>
                </c:pt>
                <c:pt idx="1399">
                  <c:v>0</c:v>
                </c:pt>
                <c:pt idx="1400">
                  <c:v>0</c:v>
                </c:pt>
                <c:pt idx="1401">
                  <c:v>0</c:v>
                </c:pt>
                <c:pt idx="1402">
                  <c:v>0</c:v>
                </c:pt>
                <c:pt idx="1403">
                  <c:v>0</c:v>
                </c:pt>
                <c:pt idx="1404">
                  <c:v>0</c:v>
                </c:pt>
                <c:pt idx="1405">
                  <c:v>0</c:v>
                </c:pt>
                <c:pt idx="1406">
                  <c:v>0</c:v>
                </c:pt>
                <c:pt idx="1407">
                  <c:v>0</c:v>
                </c:pt>
                <c:pt idx="1408">
                  <c:v>0</c:v>
                </c:pt>
                <c:pt idx="1409">
                  <c:v>0</c:v>
                </c:pt>
                <c:pt idx="1410">
                  <c:v>0</c:v>
                </c:pt>
                <c:pt idx="1411">
                  <c:v>0</c:v>
                </c:pt>
                <c:pt idx="1412">
                  <c:v>0</c:v>
                </c:pt>
                <c:pt idx="1413">
                  <c:v>0</c:v>
                </c:pt>
                <c:pt idx="1414">
                  <c:v>0</c:v>
                </c:pt>
                <c:pt idx="1415">
                  <c:v>0</c:v>
                </c:pt>
                <c:pt idx="1416">
                  <c:v>0</c:v>
                </c:pt>
                <c:pt idx="1417">
                  <c:v>0</c:v>
                </c:pt>
                <c:pt idx="1418">
                  <c:v>0</c:v>
                </c:pt>
                <c:pt idx="1419">
                  <c:v>0</c:v>
                </c:pt>
                <c:pt idx="1420">
                  <c:v>0</c:v>
                </c:pt>
                <c:pt idx="1421">
                  <c:v>0</c:v>
                </c:pt>
                <c:pt idx="1422">
                  <c:v>0</c:v>
                </c:pt>
                <c:pt idx="1423">
                  <c:v>0</c:v>
                </c:pt>
                <c:pt idx="1424">
                  <c:v>0</c:v>
                </c:pt>
                <c:pt idx="1425">
                  <c:v>0</c:v>
                </c:pt>
                <c:pt idx="1426">
                  <c:v>0</c:v>
                </c:pt>
                <c:pt idx="1427">
                  <c:v>0</c:v>
                </c:pt>
                <c:pt idx="1428">
                  <c:v>0</c:v>
                </c:pt>
                <c:pt idx="1429">
                  <c:v>0</c:v>
                </c:pt>
                <c:pt idx="1430">
                  <c:v>0</c:v>
                </c:pt>
                <c:pt idx="1431">
                  <c:v>0</c:v>
                </c:pt>
                <c:pt idx="1432">
                  <c:v>0</c:v>
                </c:pt>
                <c:pt idx="1433">
                  <c:v>0</c:v>
                </c:pt>
                <c:pt idx="1434">
                  <c:v>0</c:v>
                </c:pt>
                <c:pt idx="1435">
                  <c:v>0</c:v>
                </c:pt>
                <c:pt idx="1436">
                  <c:v>0</c:v>
                </c:pt>
                <c:pt idx="1437">
                  <c:v>0</c:v>
                </c:pt>
                <c:pt idx="1438">
                  <c:v>0</c:v>
                </c:pt>
                <c:pt idx="1439">
                  <c:v>0</c:v>
                </c:pt>
                <c:pt idx="1440">
                  <c:v>0</c:v>
                </c:pt>
                <c:pt idx="1441">
                  <c:v>0</c:v>
                </c:pt>
                <c:pt idx="1442">
                  <c:v>0</c:v>
                </c:pt>
                <c:pt idx="1443">
                  <c:v>0</c:v>
                </c:pt>
                <c:pt idx="1444">
                  <c:v>0</c:v>
                </c:pt>
                <c:pt idx="1445">
                  <c:v>0</c:v>
                </c:pt>
                <c:pt idx="1446">
                  <c:v>0</c:v>
                </c:pt>
                <c:pt idx="1447">
                  <c:v>0</c:v>
                </c:pt>
                <c:pt idx="1448">
                  <c:v>0</c:v>
                </c:pt>
                <c:pt idx="1449">
                  <c:v>0</c:v>
                </c:pt>
                <c:pt idx="1450">
                  <c:v>0</c:v>
                </c:pt>
                <c:pt idx="1451">
                  <c:v>0</c:v>
                </c:pt>
                <c:pt idx="1452">
                  <c:v>0</c:v>
                </c:pt>
                <c:pt idx="1453">
                  <c:v>0</c:v>
                </c:pt>
                <c:pt idx="1454">
                  <c:v>0</c:v>
                </c:pt>
                <c:pt idx="1455">
                  <c:v>0</c:v>
                </c:pt>
                <c:pt idx="1456">
                  <c:v>0</c:v>
                </c:pt>
                <c:pt idx="1457">
                  <c:v>0</c:v>
                </c:pt>
                <c:pt idx="1458">
                  <c:v>0</c:v>
                </c:pt>
                <c:pt idx="1459">
                  <c:v>0</c:v>
                </c:pt>
                <c:pt idx="1460">
                  <c:v>0</c:v>
                </c:pt>
                <c:pt idx="1461">
                  <c:v>0</c:v>
                </c:pt>
                <c:pt idx="1462">
                  <c:v>0</c:v>
                </c:pt>
                <c:pt idx="1463">
                  <c:v>0</c:v>
                </c:pt>
                <c:pt idx="1464">
                  <c:v>0</c:v>
                </c:pt>
                <c:pt idx="1465">
                  <c:v>0</c:v>
                </c:pt>
                <c:pt idx="1466">
                  <c:v>0</c:v>
                </c:pt>
                <c:pt idx="1467">
                  <c:v>0</c:v>
                </c:pt>
                <c:pt idx="1468">
                  <c:v>0</c:v>
                </c:pt>
                <c:pt idx="1469">
                  <c:v>0</c:v>
                </c:pt>
                <c:pt idx="1470">
                  <c:v>0</c:v>
                </c:pt>
                <c:pt idx="1471">
                  <c:v>0</c:v>
                </c:pt>
                <c:pt idx="1472">
                  <c:v>0</c:v>
                </c:pt>
                <c:pt idx="1473">
                  <c:v>0</c:v>
                </c:pt>
                <c:pt idx="1474">
                  <c:v>0</c:v>
                </c:pt>
                <c:pt idx="1475">
                  <c:v>0</c:v>
                </c:pt>
                <c:pt idx="1476">
                  <c:v>0</c:v>
                </c:pt>
                <c:pt idx="1477">
                  <c:v>0</c:v>
                </c:pt>
                <c:pt idx="1478">
                  <c:v>0</c:v>
                </c:pt>
                <c:pt idx="1479">
                  <c:v>0</c:v>
                </c:pt>
                <c:pt idx="1480">
                  <c:v>0</c:v>
                </c:pt>
                <c:pt idx="1481">
                  <c:v>0</c:v>
                </c:pt>
                <c:pt idx="1482">
                  <c:v>0</c:v>
                </c:pt>
                <c:pt idx="1483">
                  <c:v>0</c:v>
                </c:pt>
                <c:pt idx="1484">
                  <c:v>0</c:v>
                </c:pt>
                <c:pt idx="1485">
                  <c:v>0</c:v>
                </c:pt>
                <c:pt idx="1486">
                  <c:v>0</c:v>
                </c:pt>
                <c:pt idx="1487">
                  <c:v>0</c:v>
                </c:pt>
                <c:pt idx="1488">
                  <c:v>0</c:v>
                </c:pt>
                <c:pt idx="1489">
                  <c:v>0</c:v>
                </c:pt>
                <c:pt idx="1490">
                  <c:v>0</c:v>
                </c:pt>
                <c:pt idx="1491">
                  <c:v>0</c:v>
                </c:pt>
                <c:pt idx="1492">
                  <c:v>0</c:v>
                </c:pt>
                <c:pt idx="1493">
                  <c:v>0</c:v>
                </c:pt>
                <c:pt idx="1494">
                  <c:v>0</c:v>
                </c:pt>
                <c:pt idx="1495">
                  <c:v>0</c:v>
                </c:pt>
                <c:pt idx="1496">
                  <c:v>0</c:v>
                </c:pt>
                <c:pt idx="1497">
                  <c:v>0</c:v>
                </c:pt>
                <c:pt idx="1498">
                  <c:v>0</c:v>
                </c:pt>
                <c:pt idx="1499">
                  <c:v>0</c:v>
                </c:pt>
                <c:pt idx="1500">
                  <c:v>0</c:v>
                </c:pt>
                <c:pt idx="1501">
                  <c:v>0</c:v>
                </c:pt>
                <c:pt idx="1502">
                  <c:v>0</c:v>
                </c:pt>
                <c:pt idx="1503">
                  <c:v>0</c:v>
                </c:pt>
                <c:pt idx="1504">
                  <c:v>0</c:v>
                </c:pt>
                <c:pt idx="1505">
                  <c:v>0</c:v>
                </c:pt>
                <c:pt idx="1506">
                  <c:v>0</c:v>
                </c:pt>
                <c:pt idx="1507">
                  <c:v>0</c:v>
                </c:pt>
                <c:pt idx="1508">
                  <c:v>0</c:v>
                </c:pt>
                <c:pt idx="1509">
                  <c:v>0</c:v>
                </c:pt>
                <c:pt idx="1510">
                  <c:v>0</c:v>
                </c:pt>
                <c:pt idx="1511">
                  <c:v>0</c:v>
                </c:pt>
                <c:pt idx="1512">
                  <c:v>0</c:v>
                </c:pt>
                <c:pt idx="1513">
                  <c:v>0</c:v>
                </c:pt>
                <c:pt idx="1514">
                  <c:v>0</c:v>
                </c:pt>
                <c:pt idx="1515">
                  <c:v>0</c:v>
                </c:pt>
                <c:pt idx="1516">
                  <c:v>0</c:v>
                </c:pt>
                <c:pt idx="1517">
                  <c:v>0</c:v>
                </c:pt>
                <c:pt idx="1518">
                  <c:v>0</c:v>
                </c:pt>
                <c:pt idx="1519">
                  <c:v>0</c:v>
                </c:pt>
                <c:pt idx="1520">
                  <c:v>0</c:v>
                </c:pt>
                <c:pt idx="1521">
                  <c:v>0</c:v>
                </c:pt>
                <c:pt idx="1522">
                  <c:v>0</c:v>
                </c:pt>
                <c:pt idx="1523">
                  <c:v>0</c:v>
                </c:pt>
                <c:pt idx="1524">
                  <c:v>0</c:v>
                </c:pt>
                <c:pt idx="1525">
                  <c:v>0</c:v>
                </c:pt>
                <c:pt idx="1526">
                  <c:v>0</c:v>
                </c:pt>
                <c:pt idx="1527">
                  <c:v>0</c:v>
                </c:pt>
                <c:pt idx="1528">
                  <c:v>0</c:v>
                </c:pt>
                <c:pt idx="1529">
                  <c:v>0</c:v>
                </c:pt>
                <c:pt idx="1530">
                  <c:v>0</c:v>
                </c:pt>
                <c:pt idx="1531">
                  <c:v>0</c:v>
                </c:pt>
                <c:pt idx="1532">
                  <c:v>0</c:v>
                </c:pt>
                <c:pt idx="1533">
                  <c:v>0</c:v>
                </c:pt>
                <c:pt idx="1534">
                  <c:v>0</c:v>
                </c:pt>
                <c:pt idx="1535">
                  <c:v>0</c:v>
                </c:pt>
                <c:pt idx="1536">
                  <c:v>0</c:v>
                </c:pt>
                <c:pt idx="1537">
                  <c:v>0</c:v>
                </c:pt>
                <c:pt idx="1538">
                  <c:v>0</c:v>
                </c:pt>
                <c:pt idx="1539">
                  <c:v>0</c:v>
                </c:pt>
                <c:pt idx="1540">
                  <c:v>0</c:v>
                </c:pt>
                <c:pt idx="1541">
                  <c:v>0</c:v>
                </c:pt>
                <c:pt idx="1542">
                  <c:v>0</c:v>
                </c:pt>
                <c:pt idx="1543">
                  <c:v>0</c:v>
                </c:pt>
                <c:pt idx="1544">
                  <c:v>0</c:v>
                </c:pt>
                <c:pt idx="1545">
                  <c:v>0</c:v>
                </c:pt>
                <c:pt idx="1546">
                  <c:v>0</c:v>
                </c:pt>
                <c:pt idx="1547">
                  <c:v>0</c:v>
                </c:pt>
                <c:pt idx="1548">
                  <c:v>0</c:v>
                </c:pt>
                <c:pt idx="1549">
                  <c:v>0</c:v>
                </c:pt>
                <c:pt idx="1550">
                  <c:v>0</c:v>
                </c:pt>
                <c:pt idx="1551">
                  <c:v>0</c:v>
                </c:pt>
                <c:pt idx="1552">
                  <c:v>0</c:v>
                </c:pt>
                <c:pt idx="1553">
                  <c:v>0</c:v>
                </c:pt>
                <c:pt idx="1554">
                  <c:v>0</c:v>
                </c:pt>
                <c:pt idx="1555">
                  <c:v>0</c:v>
                </c:pt>
                <c:pt idx="1556">
                  <c:v>0</c:v>
                </c:pt>
                <c:pt idx="1557">
                  <c:v>0</c:v>
                </c:pt>
                <c:pt idx="1558">
                  <c:v>0</c:v>
                </c:pt>
                <c:pt idx="1559">
                  <c:v>0</c:v>
                </c:pt>
                <c:pt idx="1560">
                  <c:v>0</c:v>
                </c:pt>
                <c:pt idx="1561">
                  <c:v>0</c:v>
                </c:pt>
                <c:pt idx="1562">
                  <c:v>0</c:v>
                </c:pt>
                <c:pt idx="1563">
                  <c:v>0</c:v>
                </c:pt>
                <c:pt idx="1564">
                  <c:v>0</c:v>
                </c:pt>
                <c:pt idx="1565">
                  <c:v>0</c:v>
                </c:pt>
                <c:pt idx="1566">
                  <c:v>0</c:v>
                </c:pt>
                <c:pt idx="1567">
                  <c:v>0</c:v>
                </c:pt>
                <c:pt idx="1568">
                  <c:v>0</c:v>
                </c:pt>
                <c:pt idx="1569">
                  <c:v>0</c:v>
                </c:pt>
                <c:pt idx="1570">
                  <c:v>0</c:v>
                </c:pt>
                <c:pt idx="1571">
                  <c:v>0</c:v>
                </c:pt>
                <c:pt idx="1572">
                  <c:v>0</c:v>
                </c:pt>
                <c:pt idx="1573">
                  <c:v>0</c:v>
                </c:pt>
                <c:pt idx="1574">
                  <c:v>0</c:v>
                </c:pt>
                <c:pt idx="1575">
                  <c:v>0</c:v>
                </c:pt>
                <c:pt idx="1576">
                  <c:v>0</c:v>
                </c:pt>
                <c:pt idx="1577">
                  <c:v>0</c:v>
                </c:pt>
                <c:pt idx="1578">
                  <c:v>0</c:v>
                </c:pt>
                <c:pt idx="1579">
                  <c:v>0</c:v>
                </c:pt>
                <c:pt idx="1580">
                  <c:v>0</c:v>
                </c:pt>
                <c:pt idx="1581">
                  <c:v>0</c:v>
                </c:pt>
                <c:pt idx="1582">
                  <c:v>0</c:v>
                </c:pt>
                <c:pt idx="1583">
                  <c:v>0</c:v>
                </c:pt>
                <c:pt idx="1584">
                  <c:v>0</c:v>
                </c:pt>
                <c:pt idx="1585">
                  <c:v>0</c:v>
                </c:pt>
                <c:pt idx="1586">
                  <c:v>0</c:v>
                </c:pt>
                <c:pt idx="1587">
                  <c:v>0</c:v>
                </c:pt>
                <c:pt idx="1588">
                  <c:v>0</c:v>
                </c:pt>
                <c:pt idx="1589">
                  <c:v>0</c:v>
                </c:pt>
                <c:pt idx="1590">
                  <c:v>0</c:v>
                </c:pt>
                <c:pt idx="1591">
                  <c:v>0</c:v>
                </c:pt>
                <c:pt idx="1592">
                  <c:v>0</c:v>
                </c:pt>
                <c:pt idx="1593">
                  <c:v>0</c:v>
                </c:pt>
                <c:pt idx="1594">
                  <c:v>0</c:v>
                </c:pt>
                <c:pt idx="1595">
                  <c:v>0</c:v>
                </c:pt>
                <c:pt idx="1596">
                  <c:v>0</c:v>
                </c:pt>
                <c:pt idx="1597">
                  <c:v>0</c:v>
                </c:pt>
                <c:pt idx="1598">
                  <c:v>0</c:v>
                </c:pt>
                <c:pt idx="1599">
                  <c:v>0</c:v>
                </c:pt>
                <c:pt idx="1600">
                  <c:v>0</c:v>
                </c:pt>
                <c:pt idx="1601">
                  <c:v>0</c:v>
                </c:pt>
                <c:pt idx="1602">
                  <c:v>0</c:v>
                </c:pt>
                <c:pt idx="1603">
                  <c:v>0</c:v>
                </c:pt>
                <c:pt idx="1604">
                  <c:v>0</c:v>
                </c:pt>
                <c:pt idx="1605">
                  <c:v>0</c:v>
                </c:pt>
                <c:pt idx="1606">
                  <c:v>0</c:v>
                </c:pt>
                <c:pt idx="1607">
                  <c:v>0</c:v>
                </c:pt>
                <c:pt idx="1608">
                  <c:v>0</c:v>
                </c:pt>
                <c:pt idx="1609">
                  <c:v>0</c:v>
                </c:pt>
                <c:pt idx="1610">
                  <c:v>0</c:v>
                </c:pt>
                <c:pt idx="1611">
                  <c:v>0</c:v>
                </c:pt>
                <c:pt idx="1612">
                  <c:v>0</c:v>
                </c:pt>
                <c:pt idx="1613">
                  <c:v>0</c:v>
                </c:pt>
                <c:pt idx="1614">
                  <c:v>0</c:v>
                </c:pt>
                <c:pt idx="1615">
                  <c:v>0</c:v>
                </c:pt>
                <c:pt idx="1616">
                  <c:v>0</c:v>
                </c:pt>
                <c:pt idx="1617">
                  <c:v>0</c:v>
                </c:pt>
                <c:pt idx="1618">
                  <c:v>0</c:v>
                </c:pt>
                <c:pt idx="1619">
                  <c:v>0</c:v>
                </c:pt>
                <c:pt idx="1620">
                  <c:v>0</c:v>
                </c:pt>
                <c:pt idx="1621">
                  <c:v>0</c:v>
                </c:pt>
                <c:pt idx="1622">
                  <c:v>0</c:v>
                </c:pt>
                <c:pt idx="1623">
                  <c:v>0</c:v>
                </c:pt>
                <c:pt idx="1624">
                  <c:v>0</c:v>
                </c:pt>
                <c:pt idx="1625">
                  <c:v>0</c:v>
                </c:pt>
                <c:pt idx="1626">
                  <c:v>0</c:v>
                </c:pt>
                <c:pt idx="1627">
                  <c:v>0</c:v>
                </c:pt>
                <c:pt idx="1628">
                  <c:v>0</c:v>
                </c:pt>
                <c:pt idx="1629">
                  <c:v>0</c:v>
                </c:pt>
                <c:pt idx="1630">
                  <c:v>0</c:v>
                </c:pt>
                <c:pt idx="1631">
                  <c:v>0</c:v>
                </c:pt>
                <c:pt idx="1632">
                  <c:v>0</c:v>
                </c:pt>
                <c:pt idx="1633">
                  <c:v>0</c:v>
                </c:pt>
                <c:pt idx="1634">
                  <c:v>0</c:v>
                </c:pt>
                <c:pt idx="1635">
                  <c:v>0</c:v>
                </c:pt>
                <c:pt idx="1636">
                  <c:v>0</c:v>
                </c:pt>
                <c:pt idx="1637">
                  <c:v>0</c:v>
                </c:pt>
                <c:pt idx="1638">
                  <c:v>0</c:v>
                </c:pt>
                <c:pt idx="1639">
                  <c:v>0</c:v>
                </c:pt>
                <c:pt idx="1640">
                  <c:v>0</c:v>
                </c:pt>
                <c:pt idx="1641">
                  <c:v>0</c:v>
                </c:pt>
                <c:pt idx="1642">
                  <c:v>0</c:v>
                </c:pt>
                <c:pt idx="1643">
                  <c:v>0</c:v>
                </c:pt>
                <c:pt idx="1644">
                  <c:v>0</c:v>
                </c:pt>
                <c:pt idx="1645">
                  <c:v>0</c:v>
                </c:pt>
                <c:pt idx="1646">
                  <c:v>0</c:v>
                </c:pt>
                <c:pt idx="1647">
                  <c:v>0</c:v>
                </c:pt>
                <c:pt idx="1648">
                  <c:v>0</c:v>
                </c:pt>
                <c:pt idx="1649">
                  <c:v>0</c:v>
                </c:pt>
                <c:pt idx="1650">
                  <c:v>0</c:v>
                </c:pt>
                <c:pt idx="1651">
                  <c:v>0</c:v>
                </c:pt>
                <c:pt idx="1652">
                  <c:v>0</c:v>
                </c:pt>
                <c:pt idx="1653">
                  <c:v>0</c:v>
                </c:pt>
                <c:pt idx="1654">
                  <c:v>0</c:v>
                </c:pt>
                <c:pt idx="1655">
                  <c:v>0</c:v>
                </c:pt>
                <c:pt idx="1656">
                  <c:v>0</c:v>
                </c:pt>
                <c:pt idx="1657">
                  <c:v>0</c:v>
                </c:pt>
                <c:pt idx="1658">
                  <c:v>0</c:v>
                </c:pt>
                <c:pt idx="1659">
                  <c:v>0</c:v>
                </c:pt>
                <c:pt idx="1660">
                  <c:v>0</c:v>
                </c:pt>
                <c:pt idx="1661">
                  <c:v>0</c:v>
                </c:pt>
                <c:pt idx="1662">
                  <c:v>0</c:v>
                </c:pt>
                <c:pt idx="1663">
                  <c:v>0</c:v>
                </c:pt>
                <c:pt idx="1664">
                  <c:v>0</c:v>
                </c:pt>
                <c:pt idx="1665">
                  <c:v>0</c:v>
                </c:pt>
                <c:pt idx="1666">
                  <c:v>0</c:v>
                </c:pt>
                <c:pt idx="1667">
                  <c:v>0</c:v>
                </c:pt>
                <c:pt idx="1668">
                  <c:v>0</c:v>
                </c:pt>
                <c:pt idx="1669">
                  <c:v>0</c:v>
                </c:pt>
                <c:pt idx="1670">
                  <c:v>0</c:v>
                </c:pt>
                <c:pt idx="1671">
                  <c:v>0</c:v>
                </c:pt>
                <c:pt idx="1672">
                  <c:v>0</c:v>
                </c:pt>
                <c:pt idx="1673">
                  <c:v>0</c:v>
                </c:pt>
                <c:pt idx="1674">
                  <c:v>0</c:v>
                </c:pt>
                <c:pt idx="1675">
                  <c:v>0</c:v>
                </c:pt>
                <c:pt idx="1676">
                  <c:v>0</c:v>
                </c:pt>
                <c:pt idx="1677">
                  <c:v>0</c:v>
                </c:pt>
                <c:pt idx="1678">
                  <c:v>0</c:v>
                </c:pt>
                <c:pt idx="1679">
                  <c:v>0</c:v>
                </c:pt>
                <c:pt idx="1680">
                  <c:v>0</c:v>
                </c:pt>
                <c:pt idx="1681">
                  <c:v>0</c:v>
                </c:pt>
                <c:pt idx="1682">
                  <c:v>0</c:v>
                </c:pt>
                <c:pt idx="1683">
                  <c:v>0</c:v>
                </c:pt>
                <c:pt idx="1684">
                  <c:v>0</c:v>
                </c:pt>
                <c:pt idx="1685">
                  <c:v>0</c:v>
                </c:pt>
                <c:pt idx="1686">
                  <c:v>0</c:v>
                </c:pt>
                <c:pt idx="1687">
                  <c:v>0</c:v>
                </c:pt>
                <c:pt idx="1688">
                  <c:v>0</c:v>
                </c:pt>
                <c:pt idx="1689">
                  <c:v>0</c:v>
                </c:pt>
                <c:pt idx="1690">
                  <c:v>0</c:v>
                </c:pt>
                <c:pt idx="1691">
                  <c:v>0</c:v>
                </c:pt>
                <c:pt idx="1692">
                  <c:v>0</c:v>
                </c:pt>
                <c:pt idx="1693">
                  <c:v>0</c:v>
                </c:pt>
                <c:pt idx="1694">
                  <c:v>0</c:v>
                </c:pt>
                <c:pt idx="1695">
                  <c:v>0</c:v>
                </c:pt>
                <c:pt idx="1696">
                  <c:v>0</c:v>
                </c:pt>
                <c:pt idx="1697">
                  <c:v>0</c:v>
                </c:pt>
                <c:pt idx="1698">
                  <c:v>0</c:v>
                </c:pt>
                <c:pt idx="1699">
                  <c:v>0</c:v>
                </c:pt>
                <c:pt idx="1700">
                  <c:v>0</c:v>
                </c:pt>
                <c:pt idx="1701">
                  <c:v>0</c:v>
                </c:pt>
                <c:pt idx="1702">
                  <c:v>0</c:v>
                </c:pt>
                <c:pt idx="1703">
                  <c:v>0</c:v>
                </c:pt>
                <c:pt idx="1704">
                  <c:v>0</c:v>
                </c:pt>
                <c:pt idx="1705">
                  <c:v>0</c:v>
                </c:pt>
                <c:pt idx="1706">
                  <c:v>0</c:v>
                </c:pt>
                <c:pt idx="1707">
                  <c:v>0</c:v>
                </c:pt>
                <c:pt idx="1708">
                  <c:v>0</c:v>
                </c:pt>
                <c:pt idx="1709">
                  <c:v>0</c:v>
                </c:pt>
                <c:pt idx="1710">
                  <c:v>0</c:v>
                </c:pt>
                <c:pt idx="1711">
                  <c:v>0</c:v>
                </c:pt>
                <c:pt idx="1712">
                  <c:v>0</c:v>
                </c:pt>
                <c:pt idx="1713">
                  <c:v>0</c:v>
                </c:pt>
                <c:pt idx="1714">
                  <c:v>0</c:v>
                </c:pt>
                <c:pt idx="1715">
                  <c:v>0</c:v>
                </c:pt>
                <c:pt idx="1716">
                  <c:v>0</c:v>
                </c:pt>
                <c:pt idx="1717">
                  <c:v>0</c:v>
                </c:pt>
                <c:pt idx="1718">
                  <c:v>0</c:v>
                </c:pt>
                <c:pt idx="1719">
                  <c:v>0</c:v>
                </c:pt>
                <c:pt idx="1720">
                  <c:v>0</c:v>
                </c:pt>
                <c:pt idx="1721">
                  <c:v>0</c:v>
                </c:pt>
                <c:pt idx="1722">
                  <c:v>0</c:v>
                </c:pt>
                <c:pt idx="1723">
                  <c:v>0</c:v>
                </c:pt>
                <c:pt idx="1724">
                  <c:v>0</c:v>
                </c:pt>
                <c:pt idx="1725">
                  <c:v>0</c:v>
                </c:pt>
                <c:pt idx="1726">
                  <c:v>0</c:v>
                </c:pt>
                <c:pt idx="1727">
                  <c:v>0</c:v>
                </c:pt>
                <c:pt idx="1728">
                  <c:v>0</c:v>
                </c:pt>
                <c:pt idx="1729">
                  <c:v>0</c:v>
                </c:pt>
                <c:pt idx="1730">
                  <c:v>0</c:v>
                </c:pt>
                <c:pt idx="1731">
                  <c:v>0</c:v>
                </c:pt>
                <c:pt idx="1732">
                  <c:v>0</c:v>
                </c:pt>
                <c:pt idx="1733">
                  <c:v>0</c:v>
                </c:pt>
                <c:pt idx="1734">
                  <c:v>0</c:v>
                </c:pt>
                <c:pt idx="1735">
                  <c:v>0</c:v>
                </c:pt>
                <c:pt idx="1736">
                  <c:v>0</c:v>
                </c:pt>
                <c:pt idx="1737">
                  <c:v>0</c:v>
                </c:pt>
                <c:pt idx="1738">
                  <c:v>0</c:v>
                </c:pt>
                <c:pt idx="1739">
                  <c:v>0</c:v>
                </c:pt>
                <c:pt idx="1740">
                  <c:v>0</c:v>
                </c:pt>
                <c:pt idx="1741">
                  <c:v>0</c:v>
                </c:pt>
                <c:pt idx="1742">
                  <c:v>0</c:v>
                </c:pt>
                <c:pt idx="1743">
                  <c:v>0</c:v>
                </c:pt>
                <c:pt idx="1744">
                  <c:v>0</c:v>
                </c:pt>
                <c:pt idx="1745">
                  <c:v>0</c:v>
                </c:pt>
                <c:pt idx="1746">
                  <c:v>0</c:v>
                </c:pt>
                <c:pt idx="1747">
                  <c:v>0</c:v>
                </c:pt>
                <c:pt idx="1748">
                  <c:v>0</c:v>
                </c:pt>
                <c:pt idx="1749">
                  <c:v>0</c:v>
                </c:pt>
                <c:pt idx="1750">
                  <c:v>0</c:v>
                </c:pt>
                <c:pt idx="1751">
                  <c:v>0</c:v>
                </c:pt>
                <c:pt idx="1752">
                  <c:v>0</c:v>
                </c:pt>
                <c:pt idx="1753">
                  <c:v>0</c:v>
                </c:pt>
                <c:pt idx="1754">
                  <c:v>0</c:v>
                </c:pt>
                <c:pt idx="1755">
                  <c:v>0</c:v>
                </c:pt>
                <c:pt idx="1756">
                  <c:v>0</c:v>
                </c:pt>
                <c:pt idx="1757">
                  <c:v>0</c:v>
                </c:pt>
                <c:pt idx="1758">
                  <c:v>0</c:v>
                </c:pt>
                <c:pt idx="1759">
                  <c:v>0</c:v>
                </c:pt>
                <c:pt idx="1760">
                  <c:v>0</c:v>
                </c:pt>
                <c:pt idx="1761">
                  <c:v>0</c:v>
                </c:pt>
                <c:pt idx="1762">
                  <c:v>0</c:v>
                </c:pt>
                <c:pt idx="1763">
                  <c:v>0</c:v>
                </c:pt>
                <c:pt idx="1764">
                  <c:v>0</c:v>
                </c:pt>
                <c:pt idx="1765">
                  <c:v>0</c:v>
                </c:pt>
                <c:pt idx="1766">
                  <c:v>0</c:v>
                </c:pt>
                <c:pt idx="1767">
                  <c:v>0</c:v>
                </c:pt>
                <c:pt idx="1768">
                  <c:v>0</c:v>
                </c:pt>
                <c:pt idx="1769">
                  <c:v>0</c:v>
                </c:pt>
                <c:pt idx="1770">
                  <c:v>0</c:v>
                </c:pt>
                <c:pt idx="1771">
                  <c:v>0</c:v>
                </c:pt>
                <c:pt idx="1772">
                  <c:v>0</c:v>
                </c:pt>
                <c:pt idx="1773">
                  <c:v>0</c:v>
                </c:pt>
                <c:pt idx="1774">
                  <c:v>0</c:v>
                </c:pt>
                <c:pt idx="1775">
                  <c:v>0</c:v>
                </c:pt>
                <c:pt idx="1776">
                  <c:v>0</c:v>
                </c:pt>
                <c:pt idx="1777">
                  <c:v>0</c:v>
                </c:pt>
                <c:pt idx="1778">
                  <c:v>0</c:v>
                </c:pt>
                <c:pt idx="1779">
                  <c:v>0</c:v>
                </c:pt>
                <c:pt idx="1780">
                  <c:v>0</c:v>
                </c:pt>
                <c:pt idx="1781">
                  <c:v>0</c:v>
                </c:pt>
                <c:pt idx="1782">
                  <c:v>0</c:v>
                </c:pt>
                <c:pt idx="1783">
                  <c:v>0</c:v>
                </c:pt>
                <c:pt idx="1784">
                  <c:v>0</c:v>
                </c:pt>
                <c:pt idx="1785">
                  <c:v>0</c:v>
                </c:pt>
                <c:pt idx="1786">
                  <c:v>0</c:v>
                </c:pt>
                <c:pt idx="1787">
                  <c:v>0</c:v>
                </c:pt>
                <c:pt idx="1788">
                  <c:v>0</c:v>
                </c:pt>
                <c:pt idx="1789">
                  <c:v>0</c:v>
                </c:pt>
                <c:pt idx="1790">
                  <c:v>0</c:v>
                </c:pt>
                <c:pt idx="1791">
                  <c:v>0</c:v>
                </c:pt>
                <c:pt idx="1792">
                  <c:v>0</c:v>
                </c:pt>
                <c:pt idx="1793">
                  <c:v>0</c:v>
                </c:pt>
                <c:pt idx="1794">
                  <c:v>0</c:v>
                </c:pt>
                <c:pt idx="1795">
                  <c:v>0</c:v>
                </c:pt>
                <c:pt idx="1796">
                  <c:v>0</c:v>
                </c:pt>
                <c:pt idx="1797">
                  <c:v>0</c:v>
                </c:pt>
                <c:pt idx="1798">
                  <c:v>0</c:v>
                </c:pt>
                <c:pt idx="1799">
                  <c:v>0</c:v>
                </c:pt>
                <c:pt idx="1800">
                  <c:v>0</c:v>
                </c:pt>
                <c:pt idx="1801">
                  <c:v>0</c:v>
                </c:pt>
                <c:pt idx="1802">
                  <c:v>0</c:v>
                </c:pt>
                <c:pt idx="1803">
                  <c:v>0</c:v>
                </c:pt>
                <c:pt idx="1804">
                  <c:v>0</c:v>
                </c:pt>
                <c:pt idx="1805">
                  <c:v>0</c:v>
                </c:pt>
                <c:pt idx="1806">
                  <c:v>0</c:v>
                </c:pt>
                <c:pt idx="1807">
                  <c:v>0</c:v>
                </c:pt>
                <c:pt idx="1808">
                  <c:v>0</c:v>
                </c:pt>
                <c:pt idx="1809">
                  <c:v>0</c:v>
                </c:pt>
                <c:pt idx="1810">
                  <c:v>0</c:v>
                </c:pt>
                <c:pt idx="1811">
                  <c:v>0</c:v>
                </c:pt>
                <c:pt idx="1812">
                  <c:v>0</c:v>
                </c:pt>
                <c:pt idx="1813">
                  <c:v>0</c:v>
                </c:pt>
                <c:pt idx="1814">
                  <c:v>0</c:v>
                </c:pt>
                <c:pt idx="1815">
                  <c:v>0</c:v>
                </c:pt>
                <c:pt idx="1816">
                  <c:v>0</c:v>
                </c:pt>
                <c:pt idx="1817">
                  <c:v>0</c:v>
                </c:pt>
                <c:pt idx="1818">
                  <c:v>0</c:v>
                </c:pt>
                <c:pt idx="1819">
                  <c:v>0</c:v>
                </c:pt>
                <c:pt idx="1820">
                  <c:v>0</c:v>
                </c:pt>
                <c:pt idx="1821">
                  <c:v>0</c:v>
                </c:pt>
                <c:pt idx="1822">
                  <c:v>0</c:v>
                </c:pt>
                <c:pt idx="1823">
                  <c:v>0</c:v>
                </c:pt>
                <c:pt idx="1824">
                  <c:v>0</c:v>
                </c:pt>
                <c:pt idx="1825">
                  <c:v>0</c:v>
                </c:pt>
                <c:pt idx="1826">
                  <c:v>0</c:v>
                </c:pt>
                <c:pt idx="1827">
                  <c:v>0</c:v>
                </c:pt>
                <c:pt idx="1828">
                  <c:v>0</c:v>
                </c:pt>
                <c:pt idx="1829">
                  <c:v>0</c:v>
                </c:pt>
                <c:pt idx="1830">
                  <c:v>0</c:v>
                </c:pt>
                <c:pt idx="1831">
                  <c:v>0</c:v>
                </c:pt>
                <c:pt idx="1832">
                  <c:v>0</c:v>
                </c:pt>
                <c:pt idx="1833">
                  <c:v>0</c:v>
                </c:pt>
                <c:pt idx="1834">
                  <c:v>0</c:v>
                </c:pt>
                <c:pt idx="1835">
                  <c:v>0</c:v>
                </c:pt>
                <c:pt idx="1836">
                  <c:v>0</c:v>
                </c:pt>
                <c:pt idx="1837">
                  <c:v>0</c:v>
                </c:pt>
                <c:pt idx="1838">
                  <c:v>0</c:v>
                </c:pt>
                <c:pt idx="1839">
                  <c:v>0</c:v>
                </c:pt>
                <c:pt idx="1840">
                  <c:v>0</c:v>
                </c:pt>
                <c:pt idx="1841">
                  <c:v>0</c:v>
                </c:pt>
                <c:pt idx="1842">
                  <c:v>0</c:v>
                </c:pt>
                <c:pt idx="1843">
                  <c:v>0</c:v>
                </c:pt>
                <c:pt idx="1844">
                  <c:v>0</c:v>
                </c:pt>
                <c:pt idx="1845">
                  <c:v>0</c:v>
                </c:pt>
                <c:pt idx="1846">
                  <c:v>0</c:v>
                </c:pt>
                <c:pt idx="1847">
                  <c:v>0</c:v>
                </c:pt>
                <c:pt idx="1848">
                  <c:v>0</c:v>
                </c:pt>
                <c:pt idx="1849">
                  <c:v>0</c:v>
                </c:pt>
                <c:pt idx="1850">
                  <c:v>0</c:v>
                </c:pt>
                <c:pt idx="1851">
                  <c:v>0</c:v>
                </c:pt>
                <c:pt idx="1852">
                  <c:v>0</c:v>
                </c:pt>
                <c:pt idx="1853">
                  <c:v>0</c:v>
                </c:pt>
                <c:pt idx="1854">
                  <c:v>0</c:v>
                </c:pt>
                <c:pt idx="1855">
                  <c:v>0</c:v>
                </c:pt>
                <c:pt idx="1856">
                  <c:v>0</c:v>
                </c:pt>
                <c:pt idx="1857">
                  <c:v>0</c:v>
                </c:pt>
                <c:pt idx="1858">
                  <c:v>0</c:v>
                </c:pt>
                <c:pt idx="1859">
                  <c:v>0</c:v>
                </c:pt>
                <c:pt idx="1860">
                  <c:v>0</c:v>
                </c:pt>
                <c:pt idx="1861">
                  <c:v>0</c:v>
                </c:pt>
                <c:pt idx="1862">
                  <c:v>0</c:v>
                </c:pt>
                <c:pt idx="1863">
                  <c:v>0</c:v>
                </c:pt>
                <c:pt idx="1864">
                  <c:v>0</c:v>
                </c:pt>
                <c:pt idx="1865">
                  <c:v>0</c:v>
                </c:pt>
                <c:pt idx="1866">
                  <c:v>0</c:v>
                </c:pt>
                <c:pt idx="1867">
                  <c:v>0</c:v>
                </c:pt>
                <c:pt idx="1868">
                  <c:v>0</c:v>
                </c:pt>
                <c:pt idx="1869">
                  <c:v>0</c:v>
                </c:pt>
                <c:pt idx="1870">
                  <c:v>0</c:v>
                </c:pt>
                <c:pt idx="1871">
                  <c:v>0</c:v>
                </c:pt>
                <c:pt idx="1872">
                  <c:v>0</c:v>
                </c:pt>
                <c:pt idx="1873">
                  <c:v>0</c:v>
                </c:pt>
                <c:pt idx="1874">
                  <c:v>0</c:v>
                </c:pt>
                <c:pt idx="1875">
                  <c:v>0</c:v>
                </c:pt>
                <c:pt idx="1876">
                  <c:v>0</c:v>
                </c:pt>
                <c:pt idx="1877">
                  <c:v>0</c:v>
                </c:pt>
                <c:pt idx="1878">
                  <c:v>0</c:v>
                </c:pt>
                <c:pt idx="1879">
                  <c:v>0</c:v>
                </c:pt>
                <c:pt idx="1880">
                  <c:v>0</c:v>
                </c:pt>
                <c:pt idx="1881">
                  <c:v>0</c:v>
                </c:pt>
                <c:pt idx="1882">
                  <c:v>0</c:v>
                </c:pt>
                <c:pt idx="1883">
                  <c:v>0</c:v>
                </c:pt>
                <c:pt idx="1884">
                  <c:v>0</c:v>
                </c:pt>
                <c:pt idx="1885">
                  <c:v>0</c:v>
                </c:pt>
                <c:pt idx="1886">
                  <c:v>0</c:v>
                </c:pt>
                <c:pt idx="1887">
                  <c:v>0</c:v>
                </c:pt>
                <c:pt idx="1888">
                  <c:v>0</c:v>
                </c:pt>
                <c:pt idx="1889">
                  <c:v>0</c:v>
                </c:pt>
                <c:pt idx="1890">
                  <c:v>0</c:v>
                </c:pt>
                <c:pt idx="1891">
                  <c:v>0</c:v>
                </c:pt>
                <c:pt idx="1892">
                  <c:v>0</c:v>
                </c:pt>
                <c:pt idx="1893">
                  <c:v>0</c:v>
                </c:pt>
                <c:pt idx="1894">
                  <c:v>0</c:v>
                </c:pt>
                <c:pt idx="1895">
                  <c:v>0</c:v>
                </c:pt>
                <c:pt idx="1896">
                  <c:v>0</c:v>
                </c:pt>
                <c:pt idx="1897">
                  <c:v>0</c:v>
                </c:pt>
                <c:pt idx="1898">
                  <c:v>0</c:v>
                </c:pt>
                <c:pt idx="1899">
                  <c:v>0</c:v>
                </c:pt>
                <c:pt idx="1900">
                  <c:v>0</c:v>
                </c:pt>
                <c:pt idx="1901">
                  <c:v>0</c:v>
                </c:pt>
                <c:pt idx="1902">
                  <c:v>0</c:v>
                </c:pt>
                <c:pt idx="1903">
                  <c:v>0</c:v>
                </c:pt>
                <c:pt idx="1904">
                  <c:v>0</c:v>
                </c:pt>
                <c:pt idx="1905">
                  <c:v>0</c:v>
                </c:pt>
                <c:pt idx="1906">
                  <c:v>0</c:v>
                </c:pt>
                <c:pt idx="1907">
                  <c:v>0</c:v>
                </c:pt>
                <c:pt idx="1908">
                  <c:v>0</c:v>
                </c:pt>
                <c:pt idx="1909">
                  <c:v>0</c:v>
                </c:pt>
                <c:pt idx="1910">
                  <c:v>0</c:v>
                </c:pt>
                <c:pt idx="1911">
                  <c:v>0</c:v>
                </c:pt>
                <c:pt idx="1912">
                  <c:v>0</c:v>
                </c:pt>
                <c:pt idx="1913">
                  <c:v>0</c:v>
                </c:pt>
                <c:pt idx="1914">
                  <c:v>0</c:v>
                </c:pt>
                <c:pt idx="1915">
                  <c:v>0</c:v>
                </c:pt>
                <c:pt idx="1916">
                  <c:v>0</c:v>
                </c:pt>
                <c:pt idx="1917">
                  <c:v>0</c:v>
                </c:pt>
                <c:pt idx="1918">
                  <c:v>0</c:v>
                </c:pt>
                <c:pt idx="1919">
                  <c:v>0</c:v>
                </c:pt>
                <c:pt idx="1920">
                  <c:v>0</c:v>
                </c:pt>
                <c:pt idx="1921">
                  <c:v>0</c:v>
                </c:pt>
                <c:pt idx="1922">
                  <c:v>0</c:v>
                </c:pt>
                <c:pt idx="1923">
                  <c:v>0</c:v>
                </c:pt>
                <c:pt idx="1924">
                  <c:v>0</c:v>
                </c:pt>
                <c:pt idx="1925">
                  <c:v>0</c:v>
                </c:pt>
                <c:pt idx="1926">
                  <c:v>0</c:v>
                </c:pt>
                <c:pt idx="1927">
                  <c:v>0</c:v>
                </c:pt>
                <c:pt idx="1928">
                  <c:v>0</c:v>
                </c:pt>
                <c:pt idx="1929">
                  <c:v>0</c:v>
                </c:pt>
                <c:pt idx="1930">
                  <c:v>0</c:v>
                </c:pt>
                <c:pt idx="1931">
                  <c:v>0</c:v>
                </c:pt>
                <c:pt idx="1932">
                  <c:v>0</c:v>
                </c:pt>
                <c:pt idx="1933">
                  <c:v>0</c:v>
                </c:pt>
                <c:pt idx="1934">
                  <c:v>0</c:v>
                </c:pt>
                <c:pt idx="1935">
                  <c:v>0</c:v>
                </c:pt>
                <c:pt idx="1936">
                  <c:v>0</c:v>
                </c:pt>
                <c:pt idx="1937">
                  <c:v>0</c:v>
                </c:pt>
                <c:pt idx="1938">
                  <c:v>0</c:v>
                </c:pt>
                <c:pt idx="1939">
                  <c:v>0</c:v>
                </c:pt>
                <c:pt idx="1940">
                  <c:v>0</c:v>
                </c:pt>
                <c:pt idx="1941">
                  <c:v>0</c:v>
                </c:pt>
                <c:pt idx="1942">
                  <c:v>0</c:v>
                </c:pt>
                <c:pt idx="1943">
                  <c:v>0</c:v>
                </c:pt>
                <c:pt idx="1944">
                  <c:v>0</c:v>
                </c:pt>
                <c:pt idx="1945">
                  <c:v>0</c:v>
                </c:pt>
                <c:pt idx="1946">
                  <c:v>0</c:v>
                </c:pt>
                <c:pt idx="1947">
                  <c:v>0</c:v>
                </c:pt>
                <c:pt idx="1948">
                  <c:v>0</c:v>
                </c:pt>
                <c:pt idx="1949">
                  <c:v>0</c:v>
                </c:pt>
                <c:pt idx="1950">
                  <c:v>0</c:v>
                </c:pt>
                <c:pt idx="1951">
                  <c:v>0</c:v>
                </c:pt>
                <c:pt idx="1952">
                  <c:v>0</c:v>
                </c:pt>
                <c:pt idx="1953">
                  <c:v>0</c:v>
                </c:pt>
                <c:pt idx="1954">
                  <c:v>0</c:v>
                </c:pt>
                <c:pt idx="1955">
                  <c:v>0</c:v>
                </c:pt>
                <c:pt idx="1956">
                  <c:v>0</c:v>
                </c:pt>
                <c:pt idx="1957">
                  <c:v>0</c:v>
                </c:pt>
                <c:pt idx="1958">
                  <c:v>0</c:v>
                </c:pt>
                <c:pt idx="1959">
                  <c:v>0</c:v>
                </c:pt>
                <c:pt idx="1960">
                  <c:v>0</c:v>
                </c:pt>
                <c:pt idx="1961">
                  <c:v>0</c:v>
                </c:pt>
                <c:pt idx="1962">
                  <c:v>0</c:v>
                </c:pt>
                <c:pt idx="1963">
                  <c:v>0</c:v>
                </c:pt>
                <c:pt idx="1964">
                  <c:v>0</c:v>
                </c:pt>
                <c:pt idx="1965">
                  <c:v>0</c:v>
                </c:pt>
                <c:pt idx="1966">
                  <c:v>0</c:v>
                </c:pt>
                <c:pt idx="1967">
                  <c:v>0</c:v>
                </c:pt>
                <c:pt idx="1968">
                  <c:v>0</c:v>
                </c:pt>
                <c:pt idx="1969">
                  <c:v>0</c:v>
                </c:pt>
                <c:pt idx="1970">
                  <c:v>0</c:v>
                </c:pt>
                <c:pt idx="1971">
                  <c:v>0</c:v>
                </c:pt>
                <c:pt idx="1972">
                  <c:v>0</c:v>
                </c:pt>
                <c:pt idx="1973">
                  <c:v>0</c:v>
                </c:pt>
                <c:pt idx="1974">
                  <c:v>0</c:v>
                </c:pt>
                <c:pt idx="1975">
                  <c:v>0</c:v>
                </c:pt>
                <c:pt idx="1976">
                  <c:v>0</c:v>
                </c:pt>
                <c:pt idx="1977">
                  <c:v>0</c:v>
                </c:pt>
                <c:pt idx="1978">
                  <c:v>0</c:v>
                </c:pt>
                <c:pt idx="1979">
                  <c:v>0</c:v>
                </c:pt>
                <c:pt idx="1980">
                  <c:v>0</c:v>
                </c:pt>
                <c:pt idx="1981">
                  <c:v>0</c:v>
                </c:pt>
                <c:pt idx="1982">
                  <c:v>0</c:v>
                </c:pt>
                <c:pt idx="1983">
                  <c:v>0</c:v>
                </c:pt>
                <c:pt idx="1984">
                  <c:v>0</c:v>
                </c:pt>
                <c:pt idx="1985">
                  <c:v>0</c:v>
                </c:pt>
                <c:pt idx="1986">
                  <c:v>0</c:v>
                </c:pt>
                <c:pt idx="1987">
                  <c:v>0</c:v>
                </c:pt>
                <c:pt idx="1988">
                  <c:v>0</c:v>
                </c:pt>
                <c:pt idx="1989">
                  <c:v>0</c:v>
                </c:pt>
                <c:pt idx="1990">
                  <c:v>0</c:v>
                </c:pt>
                <c:pt idx="1991">
                  <c:v>0</c:v>
                </c:pt>
                <c:pt idx="1992">
                  <c:v>0</c:v>
                </c:pt>
                <c:pt idx="1993">
                  <c:v>0</c:v>
                </c:pt>
                <c:pt idx="1994">
                  <c:v>0</c:v>
                </c:pt>
                <c:pt idx="1995">
                  <c:v>0</c:v>
                </c:pt>
                <c:pt idx="1996">
                  <c:v>0</c:v>
                </c:pt>
                <c:pt idx="1997">
                  <c:v>0</c:v>
                </c:pt>
                <c:pt idx="1998">
                  <c:v>0</c:v>
                </c:pt>
                <c:pt idx="1999">
                  <c:v>0</c:v>
                </c:pt>
                <c:pt idx="2000">
                  <c:v>0</c:v>
                </c:pt>
                <c:pt idx="2001">
                  <c:v>0</c:v>
                </c:pt>
                <c:pt idx="2002">
                  <c:v>0</c:v>
                </c:pt>
                <c:pt idx="2003">
                  <c:v>0</c:v>
                </c:pt>
                <c:pt idx="2004">
                  <c:v>0</c:v>
                </c:pt>
                <c:pt idx="2005">
                  <c:v>0</c:v>
                </c:pt>
                <c:pt idx="2006">
                  <c:v>0</c:v>
                </c:pt>
                <c:pt idx="2007">
                  <c:v>0</c:v>
                </c:pt>
                <c:pt idx="2008">
                  <c:v>0</c:v>
                </c:pt>
                <c:pt idx="2009">
                  <c:v>0</c:v>
                </c:pt>
                <c:pt idx="2010">
                  <c:v>0</c:v>
                </c:pt>
                <c:pt idx="2011">
                  <c:v>0</c:v>
                </c:pt>
                <c:pt idx="2012">
                  <c:v>0</c:v>
                </c:pt>
                <c:pt idx="2013">
                  <c:v>0</c:v>
                </c:pt>
                <c:pt idx="2014">
                  <c:v>0</c:v>
                </c:pt>
                <c:pt idx="2015">
                  <c:v>0</c:v>
                </c:pt>
                <c:pt idx="2016">
                  <c:v>0</c:v>
                </c:pt>
                <c:pt idx="2017">
                  <c:v>0</c:v>
                </c:pt>
                <c:pt idx="2018">
                  <c:v>0</c:v>
                </c:pt>
                <c:pt idx="2019">
                  <c:v>0</c:v>
                </c:pt>
                <c:pt idx="2020">
                  <c:v>0</c:v>
                </c:pt>
                <c:pt idx="2021">
                  <c:v>0</c:v>
                </c:pt>
                <c:pt idx="2022">
                  <c:v>0</c:v>
                </c:pt>
                <c:pt idx="2023">
                  <c:v>0</c:v>
                </c:pt>
                <c:pt idx="2024">
                  <c:v>0</c:v>
                </c:pt>
                <c:pt idx="2025">
                  <c:v>0</c:v>
                </c:pt>
                <c:pt idx="2026">
                  <c:v>0</c:v>
                </c:pt>
                <c:pt idx="2027">
                  <c:v>0</c:v>
                </c:pt>
                <c:pt idx="2028">
                  <c:v>0</c:v>
                </c:pt>
                <c:pt idx="2029">
                  <c:v>0</c:v>
                </c:pt>
                <c:pt idx="2030">
                  <c:v>0</c:v>
                </c:pt>
                <c:pt idx="2031">
                  <c:v>0</c:v>
                </c:pt>
                <c:pt idx="2032">
                  <c:v>0</c:v>
                </c:pt>
                <c:pt idx="2033">
                  <c:v>0</c:v>
                </c:pt>
                <c:pt idx="2034">
                  <c:v>0</c:v>
                </c:pt>
                <c:pt idx="2035">
                  <c:v>0</c:v>
                </c:pt>
                <c:pt idx="2036">
                  <c:v>0</c:v>
                </c:pt>
                <c:pt idx="2037">
                  <c:v>0</c:v>
                </c:pt>
                <c:pt idx="2038">
                  <c:v>0</c:v>
                </c:pt>
                <c:pt idx="2039">
                  <c:v>0</c:v>
                </c:pt>
                <c:pt idx="2040">
                  <c:v>0</c:v>
                </c:pt>
                <c:pt idx="2041">
                  <c:v>0</c:v>
                </c:pt>
                <c:pt idx="2042">
                  <c:v>0</c:v>
                </c:pt>
                <c:pt idx="2043">
                  <c:v>0</c:v>
                </c:pt>
                <c:pt idx="2044">
                  <c:v>0</c:v>
                </c:pt>
                <c:pt idx="2045">
                  <c:v>0</c:v>
                </c:pt>
                <c:pt idx="2046">
                  <c:v>0</c:v>
                </c:pt>
                <c:pt idx="2047">
                  <c:v>0</c:v>
                </c:pt>
                <c:pt idx="2048">
                  <c:v>0</c:v>
                </c:pt>
                <c:pt idx="2049">
                  <c:v>0</c:v>
                </c:pt>
                <c:pt idx="2050">
                  <c:v>0</c:v>
                </c:pt>
                <c:pt idx="2051">
                  <c:v>0</c:v>
                </c:pt>
                <c:pt idx="2052">
                  <c:v>0</c:v>
                </c:pt>
                <c:pt idx="2053">
                  <c:v>0</c:v>
                </c:pt>
                <c:pt idx="2054">
                  <c:v>0</c:v>
                </c:pt>
                <c:pt idx="2055">
                  <c:v>0</c:v>
                </c:pt>
                <c:pt idx="2056">
                  <c:v>0</c:v>
                </c:pt>
                <c:pt idx="2057">
                  <c:v>0</c:v>
                </c:pt>
                <c:pt idx="2058">
                  <c:v>0</c:v>
                </c:pt>
                <c:pt idx="2059">
                  <c:v>0</c:v>
                </c:pt>
                <c:pt idx="2060">
                  <c:v>0</c:v>
                </c:pt>
                <c:pt idx="2061">
                  <c:v>0</c:v>
                </c:pt>
                <c:pt idx="2062">
                  <c:v>0</c:v>
                </c:pt>
                <c:pt idx="2063">
                  <c:v>0</c:v>
                </c:pt>
                <c:pt idx="2064">
                  <c:v>0</c:v>
                </c:pt>
                <c:pt idx="2065">
                  <c:v>0</c:v>
                </c:pt>
                <c:pt idx="2066">
                  <c:v>0</c:v>
                </c:pt>
                <c:pt idx="2067">
                  <c:v>0</c:v>
                </c:pt>
                <c:pt idx="2068">
                  <c:v>0</c:v>
                </c:pt>
                <c:pt idx="2069">
                  <c:v>0</c:v>
                </c:pt>
                <c:pt idx="2070">
                  <c:v>0</c:v>
                </c:pt>
                <c:pt idx="2071">
                  <c:v>0</c:v>
                </c:pt>
                <c:pt idx="2072">
                  <c:v>0</c:v>
                </c:pt>
                <c:pt idx="2073">
                  <c:v>0</c:v>
                </c:pt>
                <c:pt idx="2074">
                  <c:v>0</c:v>
                </c:pt>
                <c:pt idx="2075">
                  <c:v>0</c:v>
                </c:pt>
                <c:pt idx="2076">
                  <c:v>0</c:v>
                </c:pt>
                <c:pt idx="2077">
                  <c:v>0</c:v>
                </c:pt>
                <c:pt idx="2078">
                  <c:v>0</c:v>
                </c:pt>
                <c:pt idx="2079">
                  <c:v>0</c:v>
                </c:pt>
                <c:pt idx="2080">
                  <c:v>0</c:v>
                </c:pt>
                <c:pt idx="2081">
                  <c:v>0</c:v>
                </c:pt>
                <c:pt idx="2082">
                  <c:v>0</c:v>
                </c:pt>
                <c:pt idx="2083">
                  <c:v>0</c:v>
                </c:pt>
                <c:pt idx="2084">
                  <c:v>0</c:v>
                </c:pt>
                <c:pt idx="2085">
                  <c:v>0</c:v>
                </c:pt>
                <c:pt idx="2086">
                  <c:v>0</c:v>
                </c:pt>
                <c:pt idx="2087">
                  <c:v>0</c:v>
                </c:pt>
                <c:pt idx="2088">
                  <c:v>0</c:v>
                </c:pt>
                <c:pt idx="2089">
                  <c:v>0</c:v>
                </c:pt>
                <c:pt idx="2090">
                  <c:v>0</c:v>
                </c:pt>
                <c:pt idx="2091">
                  <c:v>0</c:v>
                </c:pt>
                <c:pt idx="2092">
                  <c:v>0</c:v>
                </c:pt>
                <c:pt idx="2093">
                  <c:v>0</c:v>
                </c:pt>
                <c:pt idx="2094">
                  <c:v>0</c:v>
                </c:pt>
                <c:pt idx="2095">
                  <c:v>0</c:v>
                </c:pt>
                <c:pt idx="2096">
                  <c:v>0</c:v>
                </c:pt>
                <c:pt idx="2097">
                  <c:v>0</c:v>
                </c:pt>
                <c:pt idx="2098">
                  <c:v>0</c:v>
                </c:pt>
                <c:pt idx="2099">
                  <c:v>0</c:v>
                </c:pt>
                <c:pt idx="2100">
                  <c:v>0</c:v>
                </c:pt>
                <c:pt idx="2101">
                  <c:v>0</c:v>
                </c:pt>
                <c:pt idx="2102">
                  <c:v>0</c:v>
                </c:pt>
                <c:pt idx="2103">
                  <c:v>0</c:v>
                </c:pt>
                <c:pt idx="2104">
                  <c:v>0</c:v>
                </c:pt>
                <c:pt idx="2105">
                  <c:v>0</c:v>
                </c:pt>
                <c:pt idx="2106">
                  <c:v>0</c:v>
                </c:pt>
                <c:pt idx="2107">
                  <c:v>0</c:v>
                </c:pt>
                <c:pt idx="2108">
                  <c:v>0</c:v>
                </c:pt>
                <c:pt idx="2109">
                  <c:v>0</c:v>
                </c:pt>
                <c:pt idx="2110">
                  <c:v>0</c:v>
                </c:pt>
                <c:pt idx="2111">
                  <c:v>0</c:v>
                </c:pt>
                <c:pt idx="2112">
                  <c:v>0</c:v>
                </c:pt>
                <c:pt idx="2113">
                  <c:v>0</c:v>
                </c:pt>
                <c:pt idx="2114">
                  <c:v>0</c:v>
                </c:pt>
                <c:pt idx="2115">
                  <c:v>0</c:v>
                </c:pt>
                <c:pt idx="2116">
                  <c:v>0</c:v>
                </c:pt>
                <c:pt idx="2117">
                  <c:v>0</c:v>
                </c:pt>
                <c:pt idx="2118">
                  <c:v>0</c:v>
                </c:pt>
                <c:pt idx="2119">
                  <c:v>0</c:v>
                </c:pt>
                <c:pt idx="2120">
                  <c:v>0</c:v>
                </c:pt>
                <c:pt idx="2121">
                  <c:v>0</c:v>
                </c:pt>
                <c:pt idx="2122">
                  <c:v>0</c:v>
                </c:pt>
                <c:pt idx="2123">
                  <c:v>0</c:v>
                </c:pt>
                <c:pt idx="2124">
                  <c:v>0</c:v>
                </c:pt>
                <c:pt idx="2125">
                  <c:v>0</c:v>
                </c:pt>
                <c:pt idx="2126">
                  <c:v>0</c:v>
                </c:pt>
                <c:pt idx="2127">
                  <c:v>0</c:v>
                </c:pt>
                <c:pt idx="2128">
                  <c:v>0</c:v>
                </c:pt>
                <c:pt idx="2129">
                  <c:v>0</c:v>
                </c:pt>
                <c:pt idx="2130">
                  <c:v>0</c:v>
                </c:pt>
                <c:pt idx="2131">
                  <c:v>0</c:v>
                </c:pt>
                <c:pt idx="2132">
                  <c:v>0</c:v>
                </c:pt>
                <c:pt idx="2133">
                  <c:v>0</c:v>
                </c:pt>
                <c:pt idx="2134">
                  <c:v>0</c:v>
                </c:pt>
                <c:pt idx="2135">
                  <c:v>0</c:v>
                </c:pt>
                <c:pt idx="2136">
                  <c:v>0</c:v>
                </c:pt>
                <c:pt idx="2137">
                  <c:v>0</c:v>
                </c:pt>
                <c:pt idx="2138">
                  <c:v>0</c:v>
                </c:pt>
                <c:pt idx="2139">
                  <c:v>0</c:v>
                </c:pt>
                <c:pt idx="2140">
                  <c:v>0</c:v>
                </c:pt>
                <c:pt idx="2141">
                  <c:v>0</c:v>
                </c:pt>
                <c:pt idx="2142">
                  <c:v>0</c:v>
                </c:pt>
                <c:pt idx="2143">
                  <c:v>0</c:v>
                </c:pt>
                <c:pt idx="2144">
                  <c:v>0</c:v>
                </c:pt>
                <c:pt idx="2145">
                  <c:v>0</c:v>
                </c:pt>
                <c:pt idx="2146">
                  <c:v>0</c:v>
                </c:pt>
                <c:pt idx="2147">
                  <c:v>0</c:v>
                </c:pt>
                <c:pt idx="2148">
                  <c:v>0</c:v>
                </c:pt>
                <c:pt idx="2149">
                  <c:v>0</c:v>
                </c:pt>
                <c:pt idx="2150">
                  <c:v>0</c:v>
                </c:pt>
                <c:pt idx="2151">
                  <c:v>0</c:v>
                </c:pt>
                <c:pt idx="2152">
                  <c:v>0</c:v>
                </c:pt>
                <c:pt idx="2153">
                  <c:v>0</c:v>
                </c:pt>
                <c:pt idx="2154">
                  <c:v>0</c:v>
                </c:pt>
                <c:pt idx="2155">
                  <c:v>0</c:v>
                </c:pt>
                <c:pt idx="2156">
                  <c:v>0</c:v>
                </c:pt>
                <c:pt idx="2157">
                  <c:v>0</c:v>
                </c:pt>
                <c:pt idx="2158">
                  <c:v>0</c:v>
                </c:pt>
                <c:pt idx="2159">
                  <c:v>0</c:v>
                </c:pt>
                <c:pt idx="2160">
                  <c:v>0</c:v>
                </c:pt>
                <c:pt idx="2161">
                  <c:v>0</c:v>
                </c:pt>
                <c:pt idx="2162">
                  <c:v>0</c:v>
                </c:pt>
                <c:pt idx="2163">
                  <c:v>0</c:v>
                </c:pt>
                <c:pt idx="2164">
                  <c:v>0</c:v>
                </c:pt>
                <c:pt idx="2165">
                  <c:v>0</c:v>
                </c:pt>
                <c:pt idx="2166">
                  <c:v>0</c:v>
                </c:pt>
                <c:pt idx="2167">
                  <c:v>0</c:v>
                </c:pt>
                <c:pt idx="2168">
                  <c:v>0</c:v>
                </c:pt>
                <c:pt idx="2169">
                  <c:v>0</c:v>
                </c:pt>
                <c:pt idx="2170">
                  <c:v>0</c:v>
                </c:pt>
                <c:pt idx="2171">
                  <c:v>0</c:v>
                </c:pt>
                <c:pt idx="2172">
                  <c:v>0</c:v>
                </c:pt>
                <c:pt idx="2173">
                  <c:v>0</c:v>
                </c:pt>
                <c:pt idx="2174">
                  <c:v>0</c:v>
                </c:pt>
                <c:pt idx="2175">
                  <c:v>0</c:v>
                </c:pt>
                <c:pt idx="2176">
                  <c:v>0</c:v>
                </c:pt>
                <c:pt idx="2177">
                  <c:v>0</c:v>
                </c:pt>
                <c:pt idx="2178">
                  <c:v>0</c:v>
                </c:pt>
                <c:pt idx="2179">
                  <c:v>0</c:v>
                </c:pt>
                <c:pt idx="2180">
                  <c:v>0</c:v>
                </c:pt>
                <c:pt idx="2181">
                  <c:v>0</c:v>
                </c:pt>
                <c:pt idx="2182">
                  <c:v>0</c:v>
                </c:pt>
                <c:pt idx="2183">
                  <c:v>0</c:v>
                </c:pt>
                <c:pt idx="2184">
                  <c:v>0</c:v>
                </c:pt>
                <c:pt idx="2185">
                  <c:v>0</c:v>
                </c:pt>
                <c:pt idx="2186">
                  <c:v>0</c:v>
                </c:pt>
                <c:pt idx="2187">
                  <c:v>0</c:v>
                </c:pt>
                <c:pt idx="2188">
                  <c:v>0</c:v>
                </c:pt>
                <c:pt idx="2189">
                  <c:v>0</c:v>
                </c:pt>
                <c:pt idx="2190">
                  <c:v>0</c:v>
                </c:pt>
                <c:pt idx="2191">
                  <c:v>0</c:v>
                </c:pt>
                <c:pt idx="2192">
                  <c:v>0</c:v>
                </c:pt>
                <c:pt idx="2193">
                  <c:v>0</c:v>
                </c:pt>
                <c:pt idx="2194">
                  <c:v>0</c:v>
                </c:pt>
                <c:pt idx="2195">
                  <c:v>0</c:v>
                </c:pt>
                <c:pt idx="2196">
                  <c:v>0</c:v>
                </c:pt>
                <c:pt idx="2197">
                  <c:v>0</c:v>
                </c:pt>
                <c:pt idx="2198">
                  <c:v>0</c:v>
                </c:pt>
                <c:pt idx="2199">
                  <c:v>0</c:v>
                </c:pt>
                <c:pt idx="2200">
                  <c:v>0</c:v>
                </c:pt>
                <c:pt idx="2201">
                  <c:v>0</c:v>
                </c:pt>
                <c:pt idx="2202">
                  <c:v>0</c:v>
                </c:pt>
                <c:pt idx="2203">
                  <c:v>0</c:v>
                </c:pt>
                <c:pt idx="2204">
                  <c:v>0</c:v>
                </c:pt>
                <c:pt idx="2205">
                  <c:v>0</c:v>
                </c:pt>
                <c:pt idx="2206">
                  <c:v>0</c:v>
                </c:pt>
                <c:pt idx="2207">
                  <c:v>0</c:v>
                </c:pt>
                <c:pt idx="2208">
                  <c:v>0</c:v>
                </c:pt>
                <c:pt idx="2209">
                  <c:v>0</c:v>
                </c:pt>
                <c:pt idx="2210">
                  <c:v>0</c:v>
                </c:pt>
                <c:pt idx="2211">
                  <c:v>0</c:v>
                </c:pt>
                <c:pt idx="2212">
                  <c:v>0</c:v>
                </c:pt>
                <c:pt idx="2213">
                  <c:v>0</c:v>
                </c:pt>
                <c:pt idx="2214">
                  <c:v>0</c:v>
                </c:pt>
                <c:pt idx="2215">
                  <c:v>0</c:v>
                </c:pt>
                <c:pt idx="2216">
                  <c:v>0</c:v>
                </c:pt>
                <c:pt idx="2217">
                  <c:v>0</c:v>
                </c:pt>
                <c:pt idx="2218">
                  <c:v>0</c:v>
                </c:pt>
                <c:pt idx="2219">
                  <c:v>0</c:v>
                </c:pt>
                <c:pt idx="2220">
                  <c:v>0</c:v>
                </c:pt>
                <c:pt idx="2221">
                  <c:v>0</c:v>
                </c:pt>
                <c:pt idx="2222">
                  <c:v>0</c:v>
                </c:pt>
                <c:pt idx="2223">
                  <c:v>0</c:v>
                </c:pt>
                <c:pt idx="2224">
                  <c:v>0</c:v>
                </c:pt>
                <c:pt idx="2225">
                  <c:v>0</c:v>
                </c:pt>
                <c:pt idx="2226">
                  <c:v>0</c:v>
                </c:pt>
                <c:pt idx="2227">
                  <c:v>0</c:v>
                </c:pt>
                <c:pt idx="2228">
                  <c:v>0</c:v>
                </c:pt>
                <c:pt idx="2229">
                  <c:v>0</c:v>
                </c:pt>
                <c:pt idx="2230">
                  <c:v>0</c:v>
                </c:pt>
                <c:pt idx="2231">
                  <c:v>0</c:v>
                </c:pt>
                <c:pt idx="2232">
                  <c:v>0</c:v>
                </c:pt>
                <c:pt idx="2233">
                  <c:v>0</c:v>
                </c:pt>
                <c:pt idx="2234">
                  <c:v>0</c:v>
                </c:pt>
                <c:pt idx="2235">
                  <c:v>0</c:v>
                </c:pt>
                <c:pt idx="2236">
                  <c:v>0</c:v>
                </c:pt>
                <c:pt idx="2237">
                  <c:v>0</c:v>
                </c:pt>
                <c:pt idx="2238">
                  <c:v>0</c:v>
                </c:pt>
                <c:pt idx="2239">
                  <c:v>0</c:v>
                </c:pt>
                <c:pt idx="2240">
                  <c:v>0</c:v>
                </c:pt>
                <c:pt idx="2241">
                  <c:v>0</c:v>
                </c:pt>
                <c:pt idx="2242">
                  <c:v>0</c:v>
                </c:pt>
                <c:pt idx="2243">
                  <c:v>0</c:v>
                </c:pt>
                <c:pt idx="2244">
                  <c:v>0</c:v>
                </c:pt>
                <c:pt idx="2245">
                  <c:v>0</c:v>
                </c:pt>
                <c:pt idx="2246">
                  <c:v>0</c:v>
                </c:pt>
                <c:pt idx="2247">
                  <c:v>0</c:v>
                </c:pt>
                <c:pt idx="2248">
                  <c:v>0</c:v>
                </c:pt>
                <c:pt idx="2249">
                  <c:v>0</c:v>
                </c:pt>
                <c:pt idx="2250">
                  <c:v>0</c:v>
                </c:pt>
                <c:pt idx="2251">
                  <c:v>0</c:v>
                </c:pt>
                <c:pt idx="2252">
                  <c:v>0</c:v>
                </c:pt>
                <c:pt idx="2253">
                  <c:v>0</c:v>
                </c:pt>
                <c:pt idx="2254">
                  <c:v>0</c:v>
                </c:pt>
                <c:pt idx="2255">
                  <c:v>0</c:v>
                </c:pt>
                <c:pt idx="2256">
                  <c:v>0</c:v>
                </c:pt>
                <c:pt idx="2257">
                  <c:v>0</c:v>
                </c:pt>
                <c:pt idx="2258">
                  <c:v>0</c:v>
                </c:pt>
                <c:pt idx="2259">
                  <c:v>0</c:v>
                </c:pt>
                <c:pt idx="2260">
                  <c:v>0</c:v>
                </c:pt>
                <c:pt idx="2261">
                  <c:v>0</c:v>
                </c:pt>
                <c:pt idx="2262">
                  <c:v>0</c:v>
                </c:pt>
                <c:pt idx="2263">
                  <c:v>0</c:v>
                </c:pt>
                <c:pt idx="2264">
                  <c:v>0</c:v>
                </c:pt>
                <c:pt idx="2265">
                  <c:v>0</c:v>
                </c:pt>
                <c:pt idx="2266">
                  <c:v>0</c:v>
                </c:pt>
                <c:pt idx="2267">
                  <c:v>0</c:v>
                </c:pt>
                <c:pt idx="2268">
                  <c:v>0</c:v>
                </c:pt>
                <c:pt idx="2269">
                  <c:v>0</c:v>
                </c:pt>
                <c:pt idx="2270">
                  <c:v>0</c:v>
                </c:pt>
                <c:pt idx="2271">
                  <c:v>0</c:v>
                </c:pt>
                <c:pt idx="2272">
                  <c:v>0</c:v>
                </c:pt>
                <c:pt idx="2273">
                  <c:v>0</c:v>
                </c:pt>
                <c:pt idx="2274">
                  <c:v>0</c:v>
                </c:pt>
                <c:pt idx="2275">
                  <c:v>0</c:v>
                </c:pt>
                <c:pt idx="2276">
                  <c:v>0</c:v>
                </c:pt>
                <c:pt idx="2277">
                  <c:v>0</c:v>
                </c:pt>
                <c:pt idx="2278">
                  <c:v>0</c:v>
                </c:pt>
                <c:pt idx="2279">
                  <c:v>0</c:v>
                </c:pt>
                <c:pt idx="2280">
                  <c:v>0</c:v>
                </c:pt>
                <c:pt idx="2281">
                  <c:v>0</c:v>
                </c:pt>
                <c:pt idx="2282">
                  <c:v>0</c:v>
                </c:pt>
                <c:pt idx="2283">
                  <c:v>0</c:v>
                </c:pt>
                <c:pt idx="2284">
                  <c:v>0</c:v>
                </c:pt>
                <c:pt idx="2285">
                  <c:v>0</c:v>
                </c:pt>
                <c:pt idx="2286">
                  <c:v>0</c:v>
                </c:pt>
                <c:pt idx="2287">
                  <c:v>0</c:v>
                </c:pt>
                <c:pt idx="2288">
                  <c:v>0</c:v>
                </c:pt>
                <c:pt idx="2289">
                  <c:v>0</c:v>
                </c:pt>
                <c:pt idx="2290">
                  <c:v>0</c:v>
                </c:pt>
                <c:pt idx="2291">
                  <c:v>0</c:v>
                </c:pt>
                <c:pt idx="2292">
                  <c:v>0</c:v>
                </c:pt>
                <c:pt idx="2293">
                  <c:v>0</c:v>
                </c:pt>
                <c:pt idx="2294">
                  <c:v>0</c:v>
                </c:pt>
                <c:pt idx="2295">
                  <c:v>0</c:v>
                </c:pt>
                <c:pt idx="2296">
                  <c:v>0</c:v>
                </c:pt>
                <c:pt idx="2297">
                  <c:v>0</c:v>
                </c:pt>
                <c:pt idx="2298">
                  <c:v>0</c:v>
                </c:pt>
                <c:pt idx="2299">
                  <c:v>0</c:v>
                </c:pt>
                <c:pt idx="2300">
                  <c:v>0</c:v>
                </c:pt>
                <c:pt idx="2301">
                  <c:v>0</c:v>
                </c:pt>
                <c:pt idx="2302">
                  <c:v>0</c:v>
                </c:pt>
                <c:pt idx="2303">
                  <c:v>0</c:v>
                </c:pt>
                <c:pt idx="2304">
                  <c:v>0</c:v>
                </c:pt>
                <c:pt idx="2305">
                  <c:v>0</c:v>
                </c:pt>
                <c:pt idx="2306">
                  <c:v>0</c:v>
                </c:pt>
                <c:pt idx="2307">
                  <c:v>0</c:v>
                </c:pt>
                <c:pt idx="2308">
                  <c:v>0</c:v>
                </c:pt>
                <c:pt idx="2309">
                  <c:v>0</c:v>
                </c:pt>
                <c:pt idx="2310">
                  <c:v>0</c:v>
                </c:pt>
                <c:pt idx="2311">
                  <c:v>0</c:v>
                </c:pt>
                <c:pt idx="2312">
                  <c:v>0</c:v>
                </c:pt>
                <c:pt idx="2313">
                  <c:v>0</c:v>
                </c:pt>
                <c:pt idx="2314">
                  <c:v>0</c:v>
                </c:pt>
                <c:pt idx="2315">
                  <c:v>0</c:v>
                </c:pt>
                <c:pt idx="2316">
                  <c:v>0</c:v>
                </c:pt>
                <c:pt idx="2317">
                  <c:v>0</c:v>
                </c:pt>
                <c:pt idx="2318">
                  <c:v>0</c:v>
                </c:pt>
                <c:pt idx="2319">
                  <c:v>0</c:v>
                </c:pt>
                <c:pt idx="2320">
                  <c:v>0</c:v>
                </c:pt>
                <c:pt idx="2321">
                  <c:v>0</c:v>
                </c:pt>
                <c:pt idx="2322">
                  <c:v>0</c:v>
                </c:pt>
                <c:pt idx="2323">
                  <c:v>0</c:v>
                </c:pt>
                <c:pt idx="2324">
                  <c:v>0</c:v>
                </c:pt>
                <c:pt idx="2325">
                  <c:v>0</c:v>
                </c:pt>
                <c:pt idx="2326">
                  <c:v>0</c:v>
                </c:pt>
                <c:pt idx="2327">
                  <c:v>0</c:v>
                </c:pt>
                <c:pt idx="2328">
                  <c:v>0</c:v>
                </c:pt>
                <c:pt idx="2329">
                  <c:v>0</c:v>
                </c:pt>
                <c:pt idx="2330">
                  <c:v>0</c:v>
                </c:pt>
                <c:pt idx="2331">
                  <c:v>0</c:v>
                </c:pt>
                <c:pt idx="2332">
                  <c:v>0</c:v>
                </c:pt>
                <c:pt idx="2333">
                  <c:v>0</c:v>
                </c:pt>
                <c:pt idx="2334">
                  <c:v>0</c:v>
                </c:pt>
                <c:pt idx="2335">
                  <c:v>0</c:v>
                </c:pt>
                <c:pt idx="2336">
                  <c:v>0</c:v>
                </c:pt>
                <c:pt idx="2337">
                  <c:v>0</c:v>
                </c:pt>
                <c:pt idx="2338">
                  <c:v>0</c:v>
                </c:pt>
                <c:pt idx="2339">
                  <c:v>0</c:v>
                </c:pt>
                <c:pt idx="2340">
                  <c:v>0</c:v>
                </c:pt>
                <c:pt idx="2341">
                  <c:v>0</c:v>
                </c:pt>
                <c:pt idx="2342">
                  <c:v>0</c:v>
                </c:pt>
                <c:pt idx="2343">
                  <c:v>0</c:v>
                </c:pt>
                <c:pt idx="2344">
                  <c:v>0</c:v>
                </c:pt>
                <c:pt idx="2345">
                  <c:v>0</c:v>
                </c:pt>
                <c:pt idx="2346">
                  <c:v>0</c:v>
                </c:pt>
                <c:pt idx="2347">
                  <c:v>0</c:v>
                </c:pt>
                <c:pt idx="2348">
                  <c:v>0</c:v>
                </c:pt>
                <c:pt idx="2349">
                  <c:v>0</c:v>
                </c:pt>
                <c:pt idx="2350">
                  <c:v>0</c:v>
                </c:pt>
                <c:pt idx="2351">
                  <c:v>0</c:v>
                </c:pt>
                <c:pt idx="2352">
                  <c:v>0</c:v>
                </c:pt>
                <c:pt idx="2353">
                  <c:v>0</c:v>
                </c:pt>
                <c:pt idx="2354">
                  <c:v>0</c:v>
                </c:pt>
                <c:pt idx="2355">
                  <c:v>0</c:v>
                </c:pt>
                <c:pt idx="2356">
                  <c:v>0</c:v>
                </c:pt>
                <c:pt idx="2357">
                  <c:v>0</c:v>
                </c:pt>
                <c:pt idx="2358">
                  <c:v>0</c:v>
                </c:pt>
                <c:pt idx="2359">
                  <c:v>0</c:v>
                </c:pt>
                <c:pt idx="2360">
                  <c:v>0</c:v>
                </c:pt>
                <c:pt idx="2361">
                  <c:v>0</c:v>
                </c:pt>
                <c:pt idx="2362">
                  <c:v>0</c:v>
                </c:pt>
                <c:pt idx="2363">
                  <c:v>0</c:v>
                </c:pt>
                <c:pt idx="2364">
                  <c:v>0</c:v>
                </c:pt>
                <c:pt idx="2365">
                  <c:v>0</c:v>
                </c:pt>
                <c:pt idx="2366">
                  <c:v>0</c:v>
                </c:pt>
                <c:pt idx="2367">
                  <c:v>0</c:v>
                </c:pt>
                <c:pt idx="2368">
                  <c:v>0</c:v>
                </c:pt>
                <c:pt idx="2369">
                  <c:v>0</c:v>
                </c:pt>
                <c:pt idx="2370">
                  <c:v>0</c:v>
                </c:pt>
                <c:pt idx="2371">
                  <c:v>0</c:v>
                </c:pt>
                <c:pt idx="2372">
                  <c:v>0</c:v>
                </c:pt>
                <c:pt idx="2373">
                  <c:v>0</c:v>
                </c:pt>
                <c:pt idx="2374">
                  <c:v>0</c:v>
                </c:pt>
                <c:pt idx="2375">
                  <c:v>0</c:v>
                </c:pt>
                <c:pt idx="2376">
                  <c:v>0</c:v>
                </c:pt>
                <c:pt idx="2377">
                  <c:v>0</c:v>
                </c:pt>
                <c:pt idx="2378">
                  <c:v>0</c:v>
                </c:pt>
                <c:pt idx="2379">
                  <c:v>0</c:v>
                </c:pt>
                <c:pt idx="2380">
                  <c:v>0</c:v>
                </c:pt>
                <c:pt idx="2381">
                  <c:v>0</c:v>
                </c:pt>
                <c:pt idx="2382">
                  <c:v>0</c:v>
                </c:pt>
                <c:pt idx="2383">
                  <c:v>0</c:v>
                </c:pt>
                <c:pt idx="2384">
                  <c:v>0</c:v>
                </c:pt>
                <c:pt idx="2385">
                  <c:v>0</c:v>
                </c:pt>
                <c:pt idx="2386">
                  <c:v>0</c:v>
                </c:pt>
                <c:pt idx="2387">
                  <c:v>0</c:v>
                </c:pt>
                <c:pt idx="2388">
                  <c:v>0</c:v>
                </c:pt>
                <c:pt idx="2389">
                  <c:v>0</c:v>
                </c:pt>
                <c:pt idx="2390">
                  <c:v>0</c:v>
                </c:pt>
                <c:pt idx="2391">
                  <c:v>0</c:v>
                </c:pt>
                <c:pt idx="2392">
                  <c:v>0</c:v>
                </c:pt>
                <c:pt idx="2393">
                  <c:v>0</c:v>
                </c:pt>
                <c:pt idx="2394">
                  <c:v>0</c:v>
                </c:pt>
                <c:pt idx="2395">
                  <c:v>0</c:v>
                </c:pt>
                <c:pt idx="2396">
                  <c:v>0</c:v>
                </c:pt>
                <c:pt idx="2397">
                  <c:v>0</c:v>
                </c:pt>
                <c:pt idx="2398">
                  <c:v>0</c:v>
                </c:pt>
                <c:pt idx="2399">
                  <c:v>0</c:v>
                </c:pt>
                <c:pt idx="2400">
                  <c:v>0</c:v>
                </c:pt>
                <c:pt idx="2401">
                  <c:v>0</c:v>
                </c:pt>
                <c:pt idx="2402">
                  <c:v>0</c:v>
                </c:pt>
                <c:pt idx="2403">
                  <c:v>0</c:v>
                </c:pt>
                <c:pt idx="2404">
                  <c:v>0</c:v>
                </c:pt>
                <c:pt idx="2405">
                  <c:v>0</c:v>
                </c:pt>
                <c:pt idx="2406">
                  <c:v>0</c:v>
                </c:pt>
                <c:pt idx="2407">
                  <c:v>0</c:v>
                </c:pt>
                <c:pt idx="2408">
                  <c:v>0</c:v>
                </c:pt>
                <c:pt idx="2409">
                  <c:v>0</c:v>
                </c:pt>
                <c:pt idx="2410">
                  <c:v>0</c:v>
                </c:pt>
                <c:pt idx="2411">
                  <c:v>0</c:v>
                </c:pt>
                <c:pt idx="2412">
                  <c:v>0</c:v>
                </c:pt>
                <c:pt idx="2413">
                  <c:v>0</c:v>
                </c:pt>
                <c:pt idx="2414">
                  <c:v>0</c:v>
                </c:pt>
                <c:pt idx="2415">
                  <c:v>0</c:v>
                </c:pt>
                <c:pt idx="2416">
                  <c:v>0</c:v>
                </c:pt>
                <c:pt idx="2417">
                  <c:v>0</c:v>
                </c:pt>
                <c:pt idx="2418">
                  <c:v>0</c:v>
                </c:pt>
                <c:pt idx="2419">
                  <c:v>0</c:v>
                </c:pt>
                <c:pt idx="2420">
                  <c:v>0</c:v>
                </c:pt>
                <c:pt idx="2421">
                  <c:v>0</c:v>
                </c:pt>
                <c:pt idx="2422">
                  <c:v>0</c:v>
                </c:pt>
                <c:pt idx="2423">
                  <c:v>0</c:v>
                </c:pt>
                <c:pt idx="2424">
                  <c:v>0</c:v>
                </c:pt>
                <c:pt idx="2425">
                  <c:v>0</c:v>
                </c:pt>
                <c:pt idx="2426">
                  <c:v>0</c:v>
                </c:pt>
                <c:pt idx="2427">
                  <c:v>0</c:v>
                </c:pt>
                <c:pt idx="2428">
                  <c:v>0</c:v>
                </c:pt>
                <c:pt idx="2429">
                  <c:v>0</c:v>
                </c:pt>
                <c:pt idx="2430">
                  <c:v>0</c:v>
                </c:pt>
                <c:pt idx="2431">
                  <c:v>0</c:v>
                </c:pt>
                <c:pt idx="2432">
                  <c:v>0</c:v>
                </c:pt>
                <c:pt idx="2433">
                  <c:v>0</c:v>
                </c:pt>
                <c:pt idx="2434">
                  <c:v>0</c:v>
                </c:pt>
                <c:pt idx="2435">
                  <c:v>0</c:v>
                </c:pt>
                <c:pt idx="2436">
                  <c:v>0</c:v>
                </c:pt>
                <c:pt idx="2437">
                  <c:v>0</c:v>
                </c:pt>
                <c:pt idx="2438">
                  <c:v>0</c:v>
                </c:pt>
                <c:pt idx="2439">
                  <c:v>0</c:v>
                </c:pt>
                <c:pt idx="2440">
                  <c:v>0</c:v>
                </c:pt>
                <c:pt idx="2441">
                  <c:v>0</c:v>
                </c:pt>
                <c:pt idx="2442">
                  <c:v>0</c:v>
                </c:pt>
                <c:pt idx="2443">
                  <c:v>0</c:v>
                </c:pt>
                <c:pt idx="2444">
                  <c:v>0</c:v>
                </c:pt>
                <c:pt idx="2445">
                  <c:v>0</c:v>
                </c:pt>
                <c:pt idx="2446">
                  <c:v>0</c:v>
                </c:pt>
                <c:pt idx="2447">
                  <c:v>0</c:v>
                </c:pt>
                <c:pt idx="2448">
                  <c:v>0</c:v>
                </c:pt>
                <c:pt idx="2449">
                  <c:v>0</c:v>
                </c:pt>
                <c:pt idx="2450">
                  <c:v>0</c:v>
                </c:pt>
                <c:pt idx="2451">
                  <c:v>0</c:v>
                </c:pt>
                <c:pt idx="2452">
                  <c:v>0</c:v>
                </c:pt>
                <c:pt idx="2453">
                  <c:v>0</c:v>
                </c:pt>
                <c:pt idx="2454">
                  <c:v>0</c:v>
                </c:pt>
                <c:pt idx="2455">
                  <c:v>0</c:v>
                </c:pt>
                <c:pt idx="2456">
                  <c:v>0</c:v>
                </c:pt>
                <c:pt idx="2457">
                  <c:v>0</c:v>
                </c:pt>
                <c:pt idx="2458">
                  <c:v>0</c:v>
                </c:pt>
                <c:pt idx="2459">
                  <c:v>0</c:v>
                </c:pt>
                <c:pt idx="2460">
                  <c:v>0</c:v>
                </c:pt>
                <c:pt idx="2461">
                  <c:v>0</c:v>
                </c:pt>
                <c:pt idx="2462">
                  <c:v>0</c:v>
                </c:pt>
                <c:pt idx="2463">
                  <c:v>0</c:v>
                </c:pt>
                <c:pt idx="2464">
                  <c:v>0</c:v>
                </c:pt>
                <c:pt idx="2465">
                  <c:v>0</c:v>
                </c:pt>
                <c:pt idx="2466">
                  <c:v>0</c:v>
                </c:pt>
                <c:pt idx="2467">
                  <c:v>0</c:v>
                </c:pt>
                <c:pt idx="2468">
                  <c:v>0</c:v>
                </c:pt>
                <c:pt idx="2469">
                  <c:v>0</c:v>
                </c:pt>
                <c:pt idx="2470">
                  <c:v>0</c:v>
                </c:pt>
                <c:pt idx="2471">
                  <c:v>0</c:v>
                </c:pt>
                <c:pt idx="2472">
                  <c:v>0</c:v>
                </c:pt>
                <c:pt idx="2473">
                  <c:v>0</c:v>
                </c:pt>
                <c:pt idx="2474">
                  <c:v>0</c:v>
                </c:pt>
                <c:pt idx="2475">
                  <c:v>0</c:v>
                </c:pt>
                <c:pt idx="2476">
                  <c:v>0</c:v>
                </c:pt>
                <c:pt idx="2477">
                  <c:v>0</c:v>
                </c:pt>
                <c:pt idx="2478">
                  <c:v>0</c:v>
                </c:pt>
                <c:pt idx="2479">
                  <c:v>0</c:v>
                </c:pt>
                <c:pt idx="2480">
                  <c:v>0</c:v>
                </c:pt>
                <c:pt idx="2481">
                  <c:v>0</c:v>
                </c:pt>
                <c:pt idx="2482">
                  <c:v>0</c:v>
                </c:pt>
                <c:pt idx="2483">
                  <c:v>0</c:v>
                </c:pt>
                <c:pt idx="2484">
                  <c:v>0</c:v>
                </c:pt>
                <c:pt idx="2485">
                  <c:v>0</c:v>
                </c:pt>
                <c:pt idx="2486">
                  <c:v>0</c:v>
                </c:pt>
                <c:pt idx="2487">
                  <c:v>0</c:v>
                </c:pt>
                <c:pt idx="2488">
                  <c:v>0</c:v>
                </c:pt>
                <c:pt idx="2489">
                  <c:v>0</c:v>
                </c:pt>
                <c:pt idx="2490">
                  <c:v>0</c:v>
                </c:pt>
                <c:pt idx="2491">
                  <c:v>0</c:v>
                </c:pt>
                <c:pt idx="2492">
                  <c:v>0</c:v>
                </c:pt>
                <c:pt idx="2493">
                  <c:v>0</c:v>
                </c:pt>
                <c:pt idx="2494">
                  <c:v>0</c:v>
                </c:pt>
                <c:pt idx="2495">
                  <c:v>0</c:v>
                </c:pt>
                <c:pt idx="2496">
                  <c:v>0</c:v>
                </c:pt>
                <c:pt idx="2497">
                  <c:v>0</c:v>
                </c:pt>
                <c:pt idx="2498">
                  <c:v>0</c:v>
                </c:pt>
                <c:pt idx="2499">
                  <c:v>0</c:v>
                </c:pt>
                <c:pt idx="2500">
                  <c:v>0</c:v>
                </c:pt>
                <c:pt idx="2501">
                  <c:v>0</c:v>
                </c:pt>
                <c:pt idx="2502">
                  <c:v>0</c:v>
                </c:pt>
                <c:pt idx="2503">
                  <c:v>0</c:v>
                </c:pt>
                <c:pt idx="2504">
                  <c:v>0</c:v>
                </c:pt>
                <c:pt idx="2505">
                  <c:v>0</c:v>
                </c:pt>
                <c:pt idx="2506">
                  <c:v>0</c:v>
                </c:pt>
                <c:pt idx="2507">
                  <c:v>0</c:v>
                </c:pt>
                <c:pt idx="2508">
                  <c:v>0</c:v>
                </c:pt>
                <c:pt idx="2509">
                  <c:v>0</c:v>
                </c:pt>
                <c:pt idx="2510">
                  <c:v>0</c:v>
                </c:pt>
                <c:pt idx="2511">
                  <c:v>0</c:v>
                </c:pt>
                <c:pt idx="2512">
                  <c:v>0</c:v>
                </c:pt>
                <c:pt idx="2513">
                  <c:v>0</c:v>
                </c:pt>
                <c:pt idx="2514">
                  <c:v>0</c:v>
                </c:pt>
                <c:pt idx="2515">
                  <c:v>0</c:v>
                </c:pt>
                <c:pt idx="2516">
                  <c:v>0</c:v>
                </c:pt>
                <c:pt idx="2517">
                  <c:v>0</c:v>
                </c:pt>
                <c:pt idx="2518">
                  <c:v>0</c:v>
                </c:pt>
                <c:pt idx="2519">
                  <c:v>0</c:v>
                </c:pt>
                <c:pt idx="2520">
                  <c:v>0</c:v>
                </c:pt>
                <c:pt idx="2521">
                  <c:v>0</c:v>
                </c:pt>
                <c:pt idx="2522">
                  <c:v>0</c:v>
                </c:pt>
                <c:pt idx="2523">
                  <c:v>0</c:v>
                </c:pt>
                <c:pt idx="2524">
                  <c:v>0</c:v>
                </c:pt>
                <c:pt idx="2525">
                  <c:v>0</c:v>
                </c:pt>
                <c:pt idx="2526">
                  <c:v>0</c:v>
                </c:pt>
                <c:pt idx="2527">
                  <c:v>0</c:v>
                </c:pt>
                <c:pt idx="2528">
                  <c:v>0</c:v>
                </c:pt>
                <c:pt idx="2529">
                  <c:v>0</c:v>
                </c:pt>
                <c:pt idx="2530">
                  <c:v>0</c:v>
                </c:pt>
                <c:pt idx="2531">
                  <c:v>0</c:v>
                </c:pt>
                <c:pt idx="2532">
                  <c:v>0</c:v>
                </c:pt>
                <c:pt idx="2533">
                  <c:v>0</c:v>
                </c:pt>
                <c:pt idx="2534">
                  <c:v>0</c:v>
                </c:pt>
                <c:pt idx="2535">
                  <c:v>0</c:v>
                </c:pt>
                <c:pt idx="2536">
                  <c:v>0</c:v>
                </c:pt>
                <c:pt idx="2537">
                  <c:v>0</c:v>
                </c:pt>
                <c:pt idx="2538">
                  <c:v>0</c:v>
                </c:pt>
                <c:pt idx="2539">
                  <c:v>0</c:v>
                </c:pt>
                <c:pt idx="2540">
                  <c:v>0</c:v>
                </c:pt>
                <c:pt idx="2541">
                  <c:v>0</c:v>
                </c:pt>
                <c:pt idx="2542">
                  <c:v>0</c:v>
                </c:pt>
                <c:pt idx="2543">
                  <c:v>0</c:v>
                </c:pt>
                <c:pt idx="2544">
                  <c:v>0</c:v>
                </c:pt>
                <c:pt idx="2545">
                  <c:v>0</c:v>
                </c:pt>
                <c:pt idx="2546">
                  <c:v>0</c:v>
                </c:pt>
                <c:pt idx="2547">
                  <c:v>0</c:v>
                </c:pt>
                <c:pt idx="2548">
                  <c:v>0</c:v>
                </c:pt>
                <c:pt idx="2549">
                  <c:v>0</c:v>
                </c:pt>
                <c:pt idx="2550">
                  <c:v>0</c:v>
                </c:pt>
                <c:pt idx="2551">
                  <c:v>0</c:v>
                </c:pt>
                <c:pt idx="2552">
                  <c:v>0</c:v>
                </c:pt>
                <c:pt idx="2553">
                  <c:v>0</c:v>
                </c:pt>
                <c:pt idx="2554">
                  <c:v>0</c:v>
                </c:pt>
                <c:pt idx="2555">
                  <c:v>0</c:v>
                </c:pt>
                <c:pt idx="2556">
                  <c:v>0</c:v>
                </c:pt>
                <c:pt idx="2557">
                  <c:v>0</c:v>
                </c:pt>
                <c:pt idx="2558">
                  <c:v>0</c:v>
                </c:pt>
                <c:pt idx="2559">
                  <c:v>0</c:v>
                </c:pt>
                <c:pt idx="2560">
                  <c:v>0</c:v>
                </c:pt>
                <c:pt idx="2561">
                  <c:v>0</c:v>
                </c:pt>
                <c:pt idx="2562">
                  <c:v>0</c:v>
                </c:pt>
                <c:pt idx="2563">
                  <c:v>0</c:v>
                </c:pt>
                <c:pt idx="2564">
                  <c:v>0</c:v>
                </c:pt>
                <c:pt idx="2565">
                  <c:v>0</c:v>
                </c:pt>
                <c:pt idx="2566">
                  <c:v>0</c:v>
                </c:pt>
                <c:pt idx="2567">
                  <c:v>0</c:v>
                </c:pt>
                <c:pt idx="2568">
                  <c:v>0</c:v>
                </c:pt>
                <c:pt idx="2569">
                  <c:v>0</c:v>
                </c:pt>
                <c:pt idx="2570">
                  <c:v>0</c:v>
                </c:pt>
                <c:pt idx="2571">
                  <c:v>0</c:v>
                </c:pt>
                <c:pt idx="2572">
                  <c:v>0</c:v>
                </c:pt>
                <c:pt idx="2573">
                  <c:v>0</c:v>
                </c:pt>
                <c:pt idx="2574">
                  <c:v>0</c:v>
                </c:pt>
                <c:pt idx="2575">
                  <c:v>0</c:v>
                </c:pt>
                <c:pt idx="2576">
                  <c:v>0</c:v>
                </c:pt>
                <c:pt idx="2577">
                  <c:v>0</c:v>
                </c:pt>
                <c:pt idx="2578">
                  <c:v>0</c:v>
                </c:pt>
                <c:pt idx="2579">
                  <c:v>0</c:v>
                </c:pt>
                <c:pt idx="2580">
                  <c:v>0</c:v>
                </c:pt>
                <c:pt idx="2581">
                  <c:v>0</c:v>
                </c:pt>
                <c:pt idx="2582">
                  <c:v>0</c:v>
                </c:pt>
                <c:pt idx="2583">
                  <c:v>0</c:v>
                </c:pt>
                <c:pt idx="2584">
                  <c:v>0</c:v>
                </c:pt>
                <c:pt idx="2585">
                  <c:v>0</c:v>
                </c:pt>
                <c:pt idx="2586">
                  <c:v>0</c:v>
                </c:pt>
                <c:pt idx="2587">
                  <c:v>0</c:v>
                </c:pt>
                <c:pt idx="2588">
                  <c:v>0</c:v>
                </c:pt>
                <c:pt idx="2589">
                  <c:v>0</c:v>
                </c:pt>
                <c:pt idx="2590">
                  <c:v>0</c:v>
                </c:pt>
                <c:pt idx="2591">
                  <c:v>0</c:v>
                </c:pt>
                <c:pt idx="2592">
                  <c:v>0</c:v>
                </c:pt>
                <c:pt idx="2593">
                  <c:v>0</c:v>
                </c:pt>
                <c:pt idx="2594">
                  <c:v>0</c:v>
                </c:pt>
                <c:pt idx="2595">
                  <c:v>0</c:v>
                </c:pt>
                <c:pt idx="2596">
                  <c:v>0</c:v>
                </c:pt>
                <c:pt idx="2597">
                  <c:v>0</c:v>
                </c:pt>
                <c:pt idx="2598">
                  <c:v>0</c:v>
                </c:pt>
                <c:pt idx="2599">
                  <c:v>0</c:v>
                </c:pt>
                <c:pt idx="2600">
                  <c:v>0</c:v>
                </c:pt>
                <c:pt idx="2601">
                  <c:v>0</c:v>
                </c:pt>
                <c:pt idx="2602">
                  <c:v>0</c:v>
                </c:pt>
                <c:pt idx="2603">
                  <c:v>0</c:v>
                </c:pt>
                <c:pt idx="2604">
                  <c:v>0</c:v>
                </c:pt>
                <c:pt idx="2605">
                  <c:v>0</c:v>
                </c:pt>
                <c:pt idx="2606">
                  <c:v>0</c:v>
                </c:pt>
                <c:pt idx="2607">
                  <c:v>0</c:v>
                </c:pt>
                <c:pt idx="2608">
                  <c:v>0</c:v>
                </c:pt>
                <c:pt idx="2609">
                  <c:v>0</c:v>
                </c:pt>
                <c:pt idx="2610">
                  <c:v>0</c:v>
                </c:pt>
                <c:pt idx="2611">
                  <c:v>0</c:v>
                </c:pt>
                <c:pt idx="2612">
                  <c:v>0</c:v>
                </c:pt>
                <c:pt idx="2613">
                  <c:v>0</c:v>
                </c:pt>
                <c:pt idx="2614">
                  <c:v>0</c:v>
                </c:pt>
                <c:pt idx="2615">
                  <c:v>0</c:v>
                </c:pt>
                <c:pt idx="2616">
                  <c:v>0</c:v>
                </c:pt>
                <c:pt idx="2617">
                  <c:v>0</c:v>
                </c:pt>
                <c:pt idx="2618">
                  <c:v>0</c:v>
                </c:pt>
                <c:pt idx="2619">
                  <c:v>0</c:v>
                </c:pt>
                <c:pt idx="2620">
                  <c:v>0</c:v>
                </c:pt>
                <c:pt idx="2621">
                  <c:v>0</c:v>
                </c:pt>
                <c:pt idx="2622">
                  <c:v>0</c:v>
                </c:pt>
                <c:pt idx="2623">
                  <c:v>0</c:v>
                </c:pt>
                <c:pt idx="2624">
                  <c:v>0</c:v>
                </c:pt>
                <c:pt idx="2625">
                  <c:v>0</c:v>
                </c:pt>
                <c:pt idx="2626">
                  <c:v>0</c:v>
                </c:pt>
                <c:pt idx="2627">
                  <c:v>0</c:v>
                </c:pt>
                <c:pt idx="2628">
                  <c:v>0</c:v>
                </c:pt>
                <c:pt idx="2629">
                  <c:v>0</c:v>
                </c:pt>
                <c:pt idx="2630">
                  <c:v>0</c:v>
                </c:pt>
                <c:pt idx="2631">
                  <c:v>0</c:v>
                </c:pt>
                <c:pt idx="2632">
                  <c:v>0</c:v>
                </c:pt>
                <c:pt idx="2633">
                  <c:v>0</c:v>
                </c:pt>
                <c:pt idx="2634">
                  <c:v>0</c:v>
                </c:pt>
                <c:pt idx="2635">
                  <c:v>0</c:v>
                </c:pt>
                <c:pt idx="2636">
                  <c:v>0</c:v>
                </c:pt>
                <c:pt idx="2637">
                  <c:v>0</c:v>
                </c:pt>
                <c:pt idx="2638">
                  <c:v>0</c:v>
                </c:pt>
                <c:pt idx="2639">
                  <c:v>0</c:v>
                </c:pt>
                <c:pt idx="2640">
                  <c:v>0</c:v>
                </c:pt>
                <c:pt idx="2641">
                  <c:v>0</c:v>
                </c:pt>
                <c:pt idx="2642">
                  <c:v>0</c:v>
                </c:pt>
                <c:pt idx="2643">
                  <c:v>0</c:v>
                </c:pt>
                <c:pt idx="2644">
                  <c:v>0</c:v>
                </c:pt>
                <c:pt idx="2645">
                  <c:v>0</c:v>
                </c:pt>
                <c:pt idx="2646">
                  <c:v>0</c:v>
                </c:pt>
                <c:pt idx="2647">
                  <c:v>0</c:v>
                </c:pt>
                <c:pt idx="2648">
                  <c:v>0</c:v>
                </c:pt>
                <c:pt idx="2649">
                  <c:v>0</c:v>
                </c:pt>
                <c:pt idx="2650">
                  <c:v>0</c:v>
                </c:pt>
                <c:pt idx="2651">
                  <c:v>0</c:v>
                </c:pt>
                <c:pt idx="2652">
                  <c:v>0</c:v>
                </c:pt>
                <c:pt idx="2653">
                  <c:v>0</c:v>
                </c:pt>
                <c:pt idx="2654">
                  <c:v>0</c:v>
                </c:pt>
                <c:pt idx="2655">
                  <c:v>0</c:v>
                </c:pt>
                <c:pt idx="2656">
                  <c:v>0</c:v>
                </c:pt>
                <c:pt idx="2657">
                  <c:v>0</c:v>
                </c:pt>
                <c:pt idx="2658">
                  <c:v>0</c:v>
                </c:pt>
                <c:pt idx="2659">
                  <c:v>0</c:v>
                </c:pt>
                <c:pt idx="2660">
                  <c:v>0</c:v>
                </c:pt>
                <c:pt idx="2661">
                  <c:v>0</c:v>
                </c:pt>
                <c:pt idx="2662">
                  <c:v>0</c:v>
                </c:pt>
                <c:pt idx="2663">
                  <c:v>0</c:v>
                </c:pt>
                <c:pt idx="2664">
                  <c:v>0</c:v>
                </c:pt>
                <c:pt idx="2665">
                  <c:v>0</c:v>
                </c:pt>
                <c:pt idx="2666">
                  <c:v>0</c:v>
                </c:pt>
                <c:pt idx="2667">
                  <c:v>0</c:v>
                </c:pt>
                <c:pt idx="2668">
                  <c:v>0</c:v>
                </c:pt>
                <c:pt idx="2669">
                  <c:v>0</c:v>
                </c:pt>
                <c:pt idx="2670">
                  <c:v>0</c:v>
                </c:pt>
                <c:pt idx="2671">
                  <c:v>0</c:v>
                </c:pt>
                <c:pt idx="2672">
                  <c:v>0</c:v>
                </c:pt>
                <c:pt idx="2673">
                  <c:v>0</c:v>
                </c:pt>
                <c:pt idx="2674">
                  <c:v>0</c:v>
                </c:pt>
                <c:pt idx="2675">
                  <c:v>0</c:v>
                </c:pt>
                <c:pt idx="2676">
                  <c:v>0</c:v>
                </c:pt>
                <c:pt idx="2677">
                  <c:v>0</c:v>
                </c:pt>
                <c:pt idx="2678">
                  <c:v>0</c:v>
                </c:pt>
                <c:pt idx="2679">
                  <c:v>0</c:v>
                </c:pt>
                <c:pt idx="2680">
                  <c:v>0</c:v>
                </c:pt>
                <c:pt idx="2681">
                  <c:v>0</c:v>
                </c:pt>
                <c:pt idx="2682">
                  <c:v>0</c:v>
                </c:pt>
                <c:pt idx="2683">
                  <c:v>0</c:v>
                </c:pt>
                <c:pt idx="2684">
                  <c:v>0</c:v>
                </c:pt>
                <c:pt idx="2685">
                  <c:v>0</c:v>
                </c:pt>
                <c:pt idx="2686">
                  <c:v>0</c:v>
                </c:pt>
                <c:pt idx="2687">
                  <c:v>0</c:v>
                </c:pt>
                <c:pt idx="2688">
                  <c:v>0</c:v>
                </c:pt>
                <c:pt idx="2689">
                  <c:v>0</c:v>
                </c:pt>
                <c:pt idx="2690">
                  <c:v>0</c:v>
                </c:pt>
                <c:pt idx="2691">
                  <c:v>0</c:v>
                </c:pt>
                <c:pt idx="2692">
                  <c:v>0</c:v>
                </c:pt>
                <c:pt idx="2693">
                  <c:v>0</c:v>
                </c:pt>
                <c:pt idx="2694">
                  <c:v>0</c:v>
                </c:pt>
                <c:pt idx="2695">
                  <c:v>0</c:v>
                </c:pt>
                <c:pt idx="2696">
                  <c:v>0</c:v>
                </c:pt>
                <c:pt idx="2697">
                  <c:v>0</c:v>
                </c:pt>
                <c:pt idx="2698">
                  <c:v>0</c:v>
                </c:pt>
                <c:pt idx="2699">
                  <c:v>0</c:v>
                </c:pt>
                <c:pt idx="2700">
                  <c:v>0</c:v>
                </c:pt>
                <c:pt idx="2701">
                  <c:v>0</c:v>
                </c:pt>
                <c:pt idx="2702">
                  <c:v>0</c:v>
                </c:pt>
                <c:pt idx="2703">
                  <c:v>0</c:v>
                </c:pt>
                <c:pt idx="2704">
                  <c:v>0</c:v>
                </c:pt>
                <c:pt idx="2705">
                  <c:v>0</c:v>
                </c:pt>
                <c:pt idx="2706">
                  <c:v>0</c:v>
                </c:pt>
                <c:pt idx="2707">
                  <c:v>0</c:v>
                </c:pt>
                <c:pt idx="2708">
                  <c:v>0</c:v>
                </c:pt>
                <c:pt idx="2709">
                  <c:v>0</c:v>
                </c:pt>
                <c:pt idx="2710">
                  <c:v>0</c:v>
                </c:pt>
                <c:pt idx="2711">
                  <c:v>0</c:v>
                </c:pt>
                <c:pt idx="2712">
                  <c:v>0</c:v>
                </c:pt>
                <c:pt idx="2713">
                  <c:v>0</c:v>
                </c:pt>
                <c:pt idx="2714">
                  <c:v>0</c:v>
                </c:pt>
                <c:pt idx="2715">
                  <c:v>0</c:v>
                </c:pt>
                <c:pt idx="2716">
                  <c:v>0</c:v>
                </c:pt>
                <c:pt idx="2717">
                  <c:v>0</c:v>
                </c:pt>
                <c:pt idx="2718">
                  <c:v>0</c:v>
                </c:pt>
                <c:pt idx="2719">
                  <c:v>0</c:v>
                </c:pt>
                <c:pt idx="2720">
                  <c:v>0</c:v>
                </c:pt>
                <c:pt idx="2721">
                  <c:v>0</c:v>
                </c:pt>
                <c:pt idx="2722">
                  <c:v>0</c:v>
                </c:pt>
                <c:pt idx="2723">
                  <c:v>0</c:v>
                </c:pt>
                <c:pt idx="2724">
                  <c:v>0</c:v>
                </c:pt>
                <c:pt idx="2725">
                  <c:v>0</c:v>
                </c:pt>
                <c:pt idx="2726">
                  <c:v>0</c:v>
                </c:pt>
                <c:pt idx="2727">
                  <c:v>0</c:v>
                </c:pt>
                <c:pt idx="2728">
                  <c:v>0</c:v>
                </c:pt>
                <c:pt idx="2729">
                  <c:v>0</c:v>
                </c:pt>
                <c:pt idx="2730">
                  <c:v>0</c:v>
                </c:pt>
                <c:pt idx="2731">
                  <c:v>0</c:v>
                </c:pt>
                <c:pt idx="2732">
                  <c:v>0</c:v>
                </c:pt>
                <c:pt idx="2733">
                  <c:v>0</c:v>
                </c:pt>
                <c:pt idx="2734">
                  <c:v>0</c:v>
                </c:pt>
                <c:pt idx="2735">
                  <c:v>0</c:v>
                </c:pt>
                <c:pt idx="2736">
                  <c:v>0</c:v>
                </c:pt>
                <c:pt idx="2737">
                  <c:v>0</c:v>
                </c:pt>
                <c:pt idx="2738">
                  <c:v>0</c:v>
                </c:pt>
                <c:pt idx="2739">
                  <c:v>0</c:v>
                </c:pt>
                <c:pt idx="2740">
                  <c:v>0</c:v>
                </c:pt>
                <c:pt idx="2741">
                  <c:v>0</c:v>
                </c:pt>
                <c:pt idx="2742">
                  <c:v>0</c:v>
                </c:pt>
                <c:pt idx="2743">
                  <c:v>0</c:v>
                </c:pt>
                <c:pt idx="2744">
                  <c:v>0</c:v>
                </c:pt>
                <c:pt idx="2745">
                  <c:v>0</c:v>
                </c:pt>
                <c:pt idx="2746">
                  <c:v>0</c:v>
                </c:pt>
                <c:pt idx="2747">
                  <c:v>0</c:v>
                </c:pt>
                <c:pt idx="2748">
                  <c:v>0</c:v>
                </c:pt>
                <c:pt idx="2749">
                  <c:v>0</c:v>
                </c:pt>
                <c:pt idx="2750">
                  <c:v>0</c:v>
                </c:pt>
                <c:pt idx="2751">
                  <c:v>0</c:v>
                </c:pt>
                <c:pt idx="2752">
                  <c:v>0</c:v>
                </c:pt>
                <c:pt idx="2753">
                  <c:v>0</c:v>
                </c:pt>
                <c:pt idx="2754">
                  <c:v>0</c:v>
                </c:pt>
                <c:pt idx="2755">
                  <c:v>0</c:v>
                </c:pt>
                <c:pt idx="2756">
                  <c:v>0</c:v>
                </c:pt>
                <c:pt idx="2757">
                  <c:v>0</c:v>
                </c:pt>
                <c:pt idx="2758">
                  <c:v>0</c:v>
                </c:pt>
                <c:pt idx="2759">
                  <c:v>0</c:v>
                </c:pt>
                <c:pt idx="2760">
                  <c:v>0</c:v>
                </c:pt>
                <c:pt idx="2761">
                  <c:v>0</c:v>
                </c:pt>
                <c:pt idx="2762">
                  <c:v>0</c:v>
                </c:pt>
                <c:pt idx="2763">
                  <c:v>0</c:v>
                </c:pt>
                <c:pt idx="2764">
                  <c:v>0</c:v>
                </c:pt>
                <c:pt idx="2765">
                  <c:v>0</c:v>
                </c:pt>
                <c:pt idx="2766">
                  <c:v>0</c:v>
                </c:pt>
                <c:pt idx="2767">
                  <c:v>0</c:v>
                </c:pt>
                <c:pt idx="2768">
                  <c:v>0</c:v>
                </c:pt>
                <c:pt idx="2769">
                  <c:v>0</c:v>
                </c:pt>
                <c:pt idx="2770">
                  <c:v>0</c:v>
                </c:pt>
                <c:pt idx="2771">
                  <c:v>0</c:v>
                </c:pt>
                <c:pt idx="2772">
                  <c:v>0</c:v>
                </c:pt>
                <c:pt idx="2773">
                  <c:v>0</c:v>
                </c:pt>
                <c:pt idx="2774">
                  <c:v>0</c:v>
                </c:pt>
                <c:pt idx="2775">
                  <c:v>0</c:v>
                </c:pt>
                <c:pt idx="2776">
                  <c:v>0</c:v>
                </c:pt>
                <c:pt idx="2777">
                  <c:v>0</c:v>
                </c:pt>
                <c:pt idx="2778">
                  <c:v>0</c:v>
                </c:pt>
                <c:pt idx="2779">
                  <c:v>0</c:v>
                </c:pt>
                <c:pt idx="2780">
                  <c:v>0</c:v>
                </c:pt>
                <c:pt idx="2781">
                  <c:v>0</c:v>
                </c:pt>
                <c:pt idx="2782">
                  <c:v>0</c:v>
                </c:pt>
                <c:pt idx="2783">
                  <c:v>0</c:v>
                </c:pt>
                <c:pt idx="2784">
                  <c:v>0</c:v>
                </c:pt>
                <c:pt idx="2785">
                  <c:v>0</c:v>
                </c:pt>
                <c:pt idx="2786">
                  <c:v>0</c:v>
                </c:pt>
                <c:pt idx="2787">
                  <c:v>0</c:v>
                </c:pt>
                <c:pt idx="2788">
                  <c:v>0</c:v>
                </c:pt>
                <c:pt idx="2789">
                  <c:v>0</c:v>
                </c:pt>
                <c:pt idx="2790">
                  <c:v>0</c:v>
                </c:pt>
                <c:pt idx="2791">
                  <c:v>0</c:v>
                </c:pt>
                <c:pt idx="2792">
                  <c:v>0</c:v>
                </c:pt>
                <c:pt idx="2793">
                  <c:v>0</c:v>
                </c:pt>
                <c:pt idx="2794">
                  <c:v>0</c:v>
                </c:pt>
                <c:pt idx="2795">
                  <c:v>0</c:v>
                </c:pt>
                <c:pt idx="2796">
                  <c:v>0</c:v>
                </c:pt>
                <c:pt idx="2797">
                  <c:v>0</c:v>
                </c:pt>
                <c:pt idx="2798">
                  <c:v>0</c:v>
                </c:pt>
                <c:pt idx="2799">
                  <c:v>0</c:v>
                </c:pt>
                <c:pt idx="2800">
                  <c:v>0</c:v>
                </c:pt>
                <c:pt idx="2801">
                  <c:v>0</c:v>
                </c:pt>
                <c:pt idx="2802">
                  <c:v>0</c:v>
                </c:pt>
                <c:pt idx="2803">
                  <c:v>0</c:v>
                </c:pt>
                <c:pt idx="2804">
                  <c:v>0</c:v>
                </c:pt>
                <c:pt idx="2805">
                  <c:v>0</c:v>
                </c:pt>
                <c:pt idx="2806">
                  <c:v>0</c:v>
                </c:pt>
                <c:pt idx="2807">
                  <c:v>0</c:v>
                </c:pt>
                <c:pt idx="2808">
                  <c:v>0</c:v>
                </c:pt>
                <c:pt idx="2809">
                  <c:v>0</c:v>
                </c:pt>
                <c:pt idx="2810">
                  <c:v>0</c:v>
                </c:pt>
                <c:pt idx="2811">
                  <c:v>0</c:v>
                </c:pt>
                <c:pt idx="2812">
                  <c:v>0</c:v>
                </c:pt>
                <c:pt idx="2813">
                  <c:v>0</c:v>
                </c:pt>
                <c:pt idx="2814">
                  <c:v>0</c:v>
                </c:pt>
                <c:pt idx="2815">
                  <c:v>0</c:v>
                </c:pt>
                <c:pt idx="2816">
                  <c:v>0</c:v>
                </c:pt>
                <c:pt idx="2817">
                  <c:v>0</c:v>
                </c:pt>
                <c:pt idx="2818">
                  <c:v>0</c:v>
                </c:pt>
                <c:pt idx="2819">
                  <c:v>0</c:v>
                </c:pt>
                <c:pt idx="2820">
                  <c:v>0</c:v>
                </c:pt>
                <c:pt idx="2821">
                  <c:v>0</c:v>
                </c:pt>
                <c:pt idx="2822">
                  <c:v>0</c:v>
                </c:pt>
                <c:pt idx="2823">
                  <c:v>0</c:v>
                </c:pt>
                <c:pt idx="2824">
                  <c:v>0</c:v>
                </c:pt>
                <c:pt idx="2825">
                  <c:v>0</c:v>
                </c:pt>
                <c:pt idx="2826">
                  <c:v>0</c:v>
                </c:pt>
                <c:pt idx="2827">
                  <c:v>0</c:v>
                </c:pt>
                <c:pt idx="2828">
                  <c:v>0</c:v>
                </c:pt>
                <c:pt idx="2829">
                  <c:v>0</c:v>
                </c:pt>
                <c:pt idx="2830">
                  <c:v>0</c:v>
                </c:pt>
                <c:pt idx="2831">
                  <c:v>0</c:v>
                </c:pt>
                <c:pt idx="2832">
                  <c:v>0</c:v>
                </c:pt>
                <c:pt idx="2833">
                  <c:v>0</c:v>
                </c:pt>
                <c:pt idx="2834">
                  <c:v>0</c:v>
                </c:pt>
                <c:pt idx="2835">
                  <c:v>0</c:v>
                </c:pt>
                <c:pt idx="2836">
                  <c:v>0</c:v>
                </c:pt>
                <c:pt idx="2837">
                  <c:v>0</c:v>
                </c:pt>
                <c:pt idx="2838">
                  <c:v>0</c:v>
                </c:pt>
                <c:pt idx="2839">
                  <c:v>0</c:v>
                </c:pt>
                <c:pt idx="2840">
                  <c:v>0</c:v>
                </c:pt>
                <c:pt idx="2841">
                  <c:v>0</c:v>
                </c:pt>
                <c:pt idx="2842">
                  <c:v>0</c:v>
                </c:pt>
                <c:pt idx="2843">
                  <c:v>0</c:v>
                </c:pt>
                <c:pt idx="2844">
                  <c:v>0</c:v>
                </c:pt>
                <c:pt idx="2845">
                  <c:v>0</c:v>
                </c:pt>
                <c:pt idx="2846">
                  <c:v>0</c:v>
                </c:pt>
                <c:pt idx="2847">
                  <c:v>0</c:v>
                </c:pt>
                <c:pt idx="2848">
                  <c:v>0</c:v>
                </c:pt>
                <c:pt idx="2849">
                  <c:v>0</c:v>
                </c:pt>
                <c:pt idx="2850">
                  <c:v>0</c:v>
                </c:pt>
                <c:pt idx="2851">
                  <c:v>0</c:v>
                </c:pt>
                <c:pt idx="2852">
                  <c:v>0</c:v>
                </c:pt>
                <c:pt idx="2853">
                  <c:v>0</c:v>
                </c:pt>
                <c:pt idx="2854">
                  <c:v>0</c:v>
                </c:pt>
                <c:pt idx="2855">
                  <c:v>0</c:v>
                </c:pt>
                <c:pt idx="2856">
                  <c:v>0</c:v>
                </c:pt>
                <c:pt idx="2857">
                  <c:v>0</c:v>
                </c:pt>
                <c:pt idx="2858">
                  <c:v>0</c:v>
                </c:pt>
                <c:pt idx="2859">
                  <c:v>0</c:v>
                </c:pt>
                <c:pt idx="2860">
                  <c:v>0</c:v>
                </c:pt>
                <c:pt idx="2861">
                  <c:v>0</c:v>
                </c:pt>
                <c:pt idx="2862">
                  <c:v>0</c:v>
                </c:pt>
                <c:pt idx="2863">
                  <c:v>0</c:v>
                </c:pt>
                <c:pt idx="2864">
                  <c:v>0</c:v>
                </c:pt>
                <c:pt idx="2865">
                  <c:v>0</c:v>
                </c:pt>
                <c:pt idx="2866">
                  <c:v>0</c:v>
                </c:pt>
                <c:pt idx="2867">
                  <c:v>0</c:v>
                </c:pt>
                <c:pt idx="2868">
                  <c:v>0</c:v>
                </c:pt>
                <c:pt idx="2869">
                  <c:v>0</c:v>
                </c:pt>
                <c:pt idx="2870">
                  <c:v>0</c:v>
                </c:pt>
                <c:pt idx="2871">
                  <c:v>0</c:v>
                </c:pt>
                <c:pt idx="2872">
                  <c:v>0</c:v>
                </c:pt>
                <c:pt idx="2873">
                  <c:v>0</c:v>
                </c:pt>
                <c:pt idx="2874">
                  <c:v>0</c:v>
                </c:pt>
                <c:pt idx="2875">
                  <c:v>0</c:v>
                </c:pt>
                <c:pt idx="2876">
                  <c:v>0</c:v>
                </c:pt>
                <c:pt idx="2877">
                  <c:v>0</c:v>
                </c:pt>
                <c:pt idx="2878">
                  <c:v>0</c:v>
                </c:pt>
                <c:pt idx="2879">
                  <c:v>0</c:v>
                </c:pt>
                <c:pt idx="2880">
                  <c:v>0</c:v>
                </c:pt>
                <c:pt idx="2881">
                  <c:v>0</c:v>
                </c:pt>
                <c:pt idx="2882">
                  <c:v>0</c:v>
                </c:pt>
                <c:pt idx="2883">
                  <c:v>0</c:v>
                </c:pt>
                <c:pt idx="2884">
                  <c:v>0</c:v>
                </c:pt>
                <c:pt idx="2885">
                  <c:v>0</c:v>
                </c:pt>
                <c:pt idx="2886">
                  <c:v>0</c:v>
                </c:pt>
                <c:pt idx="2887">
                  <c:v>0</c:v>
                </c:pt>
                <c:pt idx="2888">
                  <c:v>0</c:v>
                </c:pt>
                <c:pt idx="2889">
                  <c:v>0</c:v>
                </c:pt>
                <c:pt idx="2890">
                  <c:v>0</c:v>
                </c:pt>
                <c:pt idx="2891">
                  <c:v>0</c:v>
                </c:pt>
                <c:pt idx="2892">
                  <c:v>0</c:v>
                </c:pt>
                <c:pt idx="2893">
                  <c:v>0</c:v>
                </c:pt>
                <c:pt idx="2894">
                  <c:v>0</c:v>
                </c:pt>
                <c:pt idx="2895">
                  <c:v>0</c:v>
                </c:pt>
                <c:pt idx="2896">
                  <c:v>0</c:v>
                </c:pt>
                <c:pt idx="2897">
                  <c:v>0</c:v>
                </c:pt>
                <c:pt idx="2898">
                  <c:v>0</c:v>
                </c:pt>
                <c:pt idx="2899">
                  <c:v>0</c:v>
                </c:pt>
                <c:pt idx="2900">
                  <c:v>0</c:v>
                </c:pt>
                <c:pt idx="2901">
                  <c:v>0</c:v>
                </c:pt>
                <c:pt idx="2902">
                  <c:v>0</c:v>
                </c:pt>
                <c:pt idx="2903">
                  <c:v>0</c:v>
                </c:pt>
                <c:pt idx="2904">
                  <c:v>0</c:v>
                </c:pt>
                <c:pt idx="2905">
                  <c:v>0</c:v>
                </c:pt>
                <c:pt idx="2906">
                  <c:v>0</c:v>
                </c:pt>
                <c:pt idx="2907">
                  <c:v>0</c:v>
                </c:pt>
                <c:pt idx="2908">
                  <c:v>0</c:v>
                </c:pt>
                <c:pt idx="2909">
                  <c:v>0</c:v>
                </c:pt>
                <c:pt idx="2910">
                  <c:v>0</c:v>
                </c:pt>
                <c:pt idx="2911">
                  <c:v>0</c:v>
                </c:pt>
                <c:pt idx="2912">
                  <c:v>0</c:v>
                </c:pt>
                <c:pt idx="2913">
                  <c:v>0</c:v>
                </c:pt>
                <c:pt idx="2914">
                  <c:v>0</c:v>
                </c:pt>
                <c:pt idx="2915">
                  <c:v>0</c:v>
                </c:pt>
                <c:pt idx="2916">
                  <c:v>0</c:v>
                </c:pt>
                <c:pt idx="2917">
                  <c:v>0</c:v>
                </c:pt>
                <c:pt idx="2918">
                  <c:v>0</c:v>
                </c:pt>
                <c:pt idx="2919">
                  <c:v>0</c:v>
                </c:pt>
                <c:pt idx="2920">
                  <c:v>0</c:v>
                </c:pt>
                <c:pt idx="2921">
                  <c:v>0</c:v>
                </c:pt>
                <c:pt idx="2922">
                  <c:v>0</c:v>
                </c:pt>
                <c:pt idx="2923">
                  <c:v>0</c:v>
                </c:pt>
                <c:pt idx="2924">
                  <c:v>0</c:v>
                </c:pt>
                <c:pt idx="2925">
                  <c:v>0</c:v>
                </c:pt>
                <c:pt idx="2926">
                  <c:v>0</c:v>
                </c:pt>
                <c:pt idx="2927">
                  <c:v>0</c:v>
                </c:pt>
                <c:pt idx="2928">
                  <c:v>0</c:v>
                </c:pt>
                <c:pt idx="2929">
                  <c:v>0</c:v>
                </c:pt>
                <c:pt idx="2930">
                  <c:v>0</c:v>
                </c:pt>
                <c:pt idx="2931">
                  <c:v>0</c:v>
                </c:pt>
                <c:pt idx="2932">
                  <c:v>0</c:v>
                </c:pt>
                <c:pt idx="2933">
                  <c:v>0</c:v>
                </c:pt>
                <c:pt idx="2934">
                  <c:v>0</c:v>
                </c:pt>
                <c:pt idx="2935">
                  <c:v>0</c:v>
                </c:pt>
                <c:pt idx="2936">
                  <c:v>0</c:v>
                </c:pt>
                <c:pt idx="2937">
                  <c:v>0</c:v>
                </c:pt>
                <c:pt idx="2938">
                  <c:v>0</c:v>
                </c:pt>
                <c:pt idx="2939">
                  <c:v>0</c:v>
                </c:pt>
                <c:pt idx="2940">
                  <c:v>0</c:v>
                </c:pt>
                <c:pt idx="2941">
                  <c:v>0</c:v>
                </c:pt>
                <c:pt idx="2942">
                  <c:v>0</c:v>
                </c:pt>
                <c:pt idx="2943">
                  <c:v>0</c:v>
                </c:pt>
                <c:pt idx="2944">
                  <c:v>0</c:v>
                </c:pt>
                <c:pt idx="2945">
                  <c:v>0</c:v>
                </c:pt>
                <c:pt idx="2946">
                  <c:v>0</c:v>
                </c:pt>
                <c:pt idx="2947">
                  <c:v>0</c:v>
                </c:pt>
                <c:pt idx="2948">
                  <c:v>0</c:v>
                </c:pt>
                <c:pt idx="2949">
                  <c:v>0</c:v>
                </c:pt>
                <c:pt idx="2950">
                  <c:v>0</c:v>
                </c:pt>
                <c:pt idx="2951">
                  <c:v>0</c:v>
                </c:pt>
                <c:pt idx="2952">
                  <c:v>0</c:v>
                </c:pt>
                <c:pt idx="2953">
                  <c:v>0</c:v>
                </c:pt>
                <c:pt idx="2954">
                  <c:v>0</c:v>
                </c:pt>
                <c:pt idx="2955">
                  <c:v>0</c:v>
                </c:pt>
                <c:pt idx="2956">
                  <c:v>0</c:v>
                </c:pt>
                <c:pt idx="2957">
                  <c:v>0</c:v>
                </c:pt>
                <c:pt idx="2958">
                  <c:v>0</c:v>
                </c:pt>
                <c:pt idx="2959">
                  <c:v>0</c:v>
                </c:pt>
                <c:pt idx="2960">
                  <c:v>0</c:v>
                </c:pt>
                <c:pt idx="2961">
                  <c:v>0</c:v>
                </c:pt>
                <c:pt idx="2962">
                  <c:v>0</c:v>
                </c:pt>
                <c:pt idx="2963">
                  <c:v>0</c:v>
                </c:pt>
                <c:pt idx="2964">
                  <c:v>0</c:v>
                </c:pt>
                <c:pt idx="2965">
                  <c:v>0</c:v>
                </c:pt>
                <c:pt idx="2966">
                  <c:v>0</c:v>
                </c:pt>
                <c:pt idx="2967">
                  <c:v>0</c:v>
                </c:pt>
                <c:pt idx="2968">
                  <c:v>0</c:v>
                </c:pt>
                <c:pt idx="2969">
                  <c:v>0</c:v>
                </c:pt>
                <c:pt idx="2970">
                  <c:v>0</c:v>
                </c:pt>
                <c:pt idx="2971">
                  <c:v>0</c:v>
                </c:pt>
                <c:pt idx="2972">
                  <c:v>0</c:v>
                </c:pt>
                <c:pt idx="2973">
                  <c:v>0</c:v>
                </c:pt>
                <c:pt idx="2974">
                  <c:v>0</c:v>
                </c:pt>
                <c:pt idx="2975">
                  <c:v>0</c:v>
                </c:pt>
                <c:pt idx="2976">
                  <c:v>0</c:v>
                </c:pt>
                <c:pt idx="2977">
                  <c:v>0</c:v>
                </c:pt>
                <c:pt idx="2978">
                  <c:v>0</c:v>
                </c:pt>
                <c:pt idx="2979">
                  <c:v>0</c:v>
                </c:pt>
                <c:pt idx="2980">
                  <c:v>0</c:v>
                </c:pt>
                <c:pt idx="2981">
                  <c:v>0</c:v>
                </c:pt>
                <c:pt idx="2982">
                  <c:v>0</c:v>
                </c:pt>
                <c:pt idx="2983">
                  <c:v>0</c:v>
                </c:pt>
                <c:pt idx="2984">
                  <c:v>0</c:v>
                </c:pt>
                <c:pt idx="2985">
                  <c:v>0</c:v>
                </c:pt>
                <c:pt idx="2986">
                  <c:v>0</c:v>
                </c:pt>
                <c:pt idx="2987">
                  <c:v>0</c:v>
                </c:pt>
                <c:pt idx="2988">
                  <c:v>0</c:v>
                </c:pt>
                <c:pt idx="2989">
                  <c:v>0</c:v>
                </c:pt>
                <c:pt idx="2990">
                  <c:v>0</c:v>
                </c:pt>
                <c:pt idx="2991">
                  <c:v>0</c:v>
                </c:pt>
                <c:pt idx="2992">
                  <c:v>0</c:v>
                </c:pt>
                <c:pt idx="2993">
                  <c:v>0</c:v>
                </c:pt>
                <c:pt idx="2994">
                  <c:v>0</c:v>
                </c:pt>
                <c:pt idx="2995">
                  <c:v>0</c:v>
                </c:pt>
                <c:pt idx="2996">
                  <c:v>0</c:v>
                </c:pt>
                <c:pt idx="2997">
                  <c:v>0</c:v>
                </c:pt>
                <c:pt idx="2998">
                  <c:v>0</c:v>
                </c:pt>
                <c:pt idx="2999">
                  <c:v>0</c:v>
                </c:pt>
                <c:pt idx="3000">
                  <c:v>0</c:v>
                </c:pt>
                <c:pt idx="3001">
                  <c:v>0</c:v>
                </c:pt>
                <c:pt idx="3002">
                  <c:v>0</c:v>
                </c:pt>
                <c:pt idx="3003">
                  <c:v>0</c:v>
                </c:pt>
                <c:pt idx="3004">
                  <c:v>0</c:v>
                </c:pt>
                <c:pt idx="3005">
                  <c:v>0</c:v>
                </c:pt>
                <c:pt idx="3006">
                  <c:v>0</c:v>
                </c:pt>
                <c:pt idx="3007">
                  <c:v>0</c:v>
                </c:pt>
                <c:pt idx="3008">
                  <c:v>0</c:v>
                </c:pt>
                <c:pt idx="3009">
                  <c:v>0</c:v>
                </c:pt>
                <c:pt idx="3010">
                  <c:v>0</c:v>
                </c:pt>
                <c:pt idx="3011">
                  <c:v>0</c:v>
                </c:pt>
                <c:pt idx="3012">
                  <c:v>0</c:v>
                </c:pt>
                <c:pt idx="3013">
                  <c:v>0</c:v>
                </c:pt>
                <c:pt idx="3014">
                  <c:v>0</c:v>
                </c:pt>
                <c:pt idx="3015">
                  <c:v>0</c:v>
                </c:pt>
                <c:pt idx="3016">
                  <c:v>0</c:v>
                </c:pt>
                <c:pt idx="3017">
                  <c:v>0</c:v>
                </c:pt>
                <c:pt idx="3018">
                  <c:v>0</c:v>
                </c:pt>
                <c:pt idx="3019">
                  <c:v>0</c:v>
                </c:pt>
                <c:pt idx="3020">
                  <c:v>0</c:v>
                </c:pt>
                <c:pt idx="3021">
                  <c:v>0</c:v>
                </c:pt>
                <c:pt idx="3022">
                  <c:v>0</c:v>
                </c:pt>
                <c:pt idx="3023">
                  <c:v>0</c:v>
                </c:pt>
                <c:pt idx="3024">
                  <c:v>0</c:v>
                </c:pt>
                <c:pt idx="3025">
                  <c:v>0</c:v>
                </c:pt>
                <c:pt idx="3026">
                  <c:v>0</c:v>
                </c:pt>
                <c:pt idx="3027">
                  <c:v>0</c:v>
                </c:pt>
                <c:pt idx="3028">
                  <c:v>0</c:v>
                </c:pt>
                <c:pt idx="3029">
                  <c:v>0</c:v>
                </c:pt>
                <c:pt idx="3030">
                  <c:v>0</c:v>
                </c:pt>
                <c:pt idx="3031">
                  <c:v>0</c:v>
                </c:pt>
                <c:pt idx="3032">
                  <c:v>0</c:v>
                </c:pt>
                <c:pt idx="3033">
                  <c:v>0</c:v>
                </c:pt>
                <c:pt idx="3034">
                  <c:v>0</c:v>
                </c:pt>
                <c:pt idx="3035">
                  <c:v>0</c:v>
                </c:pt>
                <c:pt idx="3036">
                  <c:v>0</c:v>
                </c:pt>
                <c:pt idx="3037">
                  <c:v>0</c:v>
                </c:pt>
                <c:pt idx="3038">
                  <c:v>0</c:v>
                </c:pt>
                <c:pt idx="3039">
                  <c:v>0</c:v>
                </c:pt>
                <c:pt idx="3040">
                  <c:v>0</c:v>
                </c:pt>
                <c:pt idx="3041">
                  <c:v>0</c:v>
                </c:pt>
                <c:pt idx="3042">
                  <c:v>0</c:v>
                </c:pt>
                <c:pt idx="3043">
                  <c:v>0</c:v>
                </c:pt>
                <c:pt idx="3044">
                  <c:v>0</c:v>
                </c:pt>
                <c:pt idx="3045">
                  <c:v>0</c:v>
                </c:pt>
                <c:pt idx="3046">
                  <c:v>0</c:v>
                </c:pt>
                <c:pt idx="3047">
                  <c:v>0</c:v>
                </c:pt>
                <c:pt idx="3048">
                  <c:v>0</c:v>
                </c:pt>
                <c:pt idx="3049">
                  <c:v>0</c:v>
                </c:pt>
                <c:pt idx="3050">
                  <c:v>0</c:v>
                </c:pt>
                <c:pt idx="3051">
                  <c:v>0</c:v>
                </c:pt>
                <c:pt idx="3052">
                  <c:v>0</c:v>
                </c:pt>
                <c:pt idx="3053">
                  <c:v>0</c:v>
                </c:pt>
                <c:pt idx="3054">
                  <c:v>0</c:v>
                </c:pt>
                <c:pt idx="3055">
                  <c:v>0</c:v>
                </c:pt>
                <c:pt idx="3056">
                  <c:v>0</c:v>
                </c:pt>
                <c:pt idx="3057">
                  <c:v>0</c:v>
                </c:pt>
                <c:pt idx="3058">
                  <c:v>0</c:v>
                </c:pt>
                <c:pt idx="3059">
                  <c:v>0</c:v>
                </c:pt>
                <c:pt idx="3060">
                  <c:v>0</c:v>
                </c:pt>
                <c:pt idx="3061">
                  <c:v>0</c:v>
                </c:pt>
                <c:pt idx="3062">
                  <c:v>0</c:v>
                </c:pt>
                <c:pt idx="3063">
                  <c:v>0</c:v>
                </c:pt>
                <c:pt idx="3064">
                  <c:v>0</c:v>
                </c:pt>
                <c:pt idx="3065">
                  <c:v>0</c:v>
                </c:pt>
                <c:pt idx="3066">
                  <c:v>0</c:v>
                </c:pt>
                <c:pt idx="3067">
                  <c:v>0</c:v>
                </c:pt>
                <c:pt idx="3068">
                  <c:v>0</c:v>
                </c:pt>
                <c:pt idx="3069">
                  <c:v>0</c:v>
                </c:pt>
                <c:pt idx="3070">
                  <c:v>0</c:v>
                </c:pt>
                <c:pt idx="3071">
                  <c:v>0</c:v>
                </c:pt>
                <c:pt idx="3072">
                  <c:v>0</c:v>
                </c:pt>
                <c:pt idx="3073">
                  <c:v>0</c:v>
                </c:pt>
                <c:pt idx="3074">
                  <c:v>0</c:v>
                </c:pt>
                <c:pt idx="3075">
                  <c:v>0</c:v>
                </c:pt>
                <c:pt idx="3076">
                  <c:v>0</c:v>
                </c:pt>
                <c:pt idx="3077">
                  <c:v>0</c:v>
                </c:pt>
                <c:pt idx="3078">
                  <c:v>0</c:v>
                </c:pt>
                <c:pt idx="3079">
                  <c:v>0</c:v>
                </c:pt>
                <c:pt idx="3080">
                  <c:v>0</c:v>
                </c:pt>
                <c:pt idx="3081">
                  <c:v>0</c:v>
                </c:pt>
                <c:pt idx="3082">
                  <c:v>0</c:v>
                </c:pt>
                <c:pt idx="3083">
                  <c:v>0</c:v>
                </c:pt>
                <c:pt idx="3084">
                  <c:v>0</c:v>
                </c:pt>
                <c:pt idx="3085">
                  <c:v>0</c:v>
                </c:pt>
                <c:pt idx="3086">
                  <c:v>0</c:v>
                </c:pt>
                <c:pt idx="3087">
                  <c:v>0</c:v>
                </c:pt>
                <c:pt idx="3088">
                  <c:v>0</c:v>
                </c:pt>
                <c:pt idx="3089">
                  <c:v>0</c:v>
                </c:pt>
                <c:pt idx="3090">
                  <c:v>0</c:v>
                </c:pt>
                <c:pt idx="3091">
                  <c:v>0</c:v>
                </c:pt>
                <c:pt idx="3092">
                  <c:v>0</c:v>
                </c:pt>
                <c:pt idx="3093">
                  <c:v>0</c:v>
                </c:pt>
                <c:pt idx="3094">
                  <c:v>0</c:v>
                </c:pt>
                <c:pt idx="3095">
                  <c:v>0</c:v>
                </c:pt>
                <c:pt idx="3096">
                  <c:v>0</c:v>
                </c:pt>
                <c:pt idx="3097">
                  <c:v>0</c:v>
                </c:pt>
                <c:pt idx="3098">
                  <c:v>0</c:v>
                </c:pt>
                <c:pt idx="3099">
                  <c:v>0</c:v>
                </c:pt>
                <c:pt idx="3100">
                  <c:v>0</c:v>
                </c:pt>
                <c:pt idx="3101">
                  <c:v>0</c:v>
                </c:pt>
                <c:pt idx="3102">
                  <c:v>0</c:v>
                </c:pt>
                <c:pt idx="3103">
                  <c:v>0</c:v>
                </c:pt>
                <c:pt idx="3104">
                  <c:v>0</c:v>
                </c:pt>
                <c:pt idx="3105">
                  <c:v>0</c:v>
                </c:pt>
                <c:pt idx="3106">
                  <c:v>0</c:v>
                </c:pt>
                <c:pt idx="3107">
                  <c:v>0</c:v>
                </c:pt>
                <c:pt idx="3108">
                  <c:v>0</c:v>
                </c:pt>
                <c:pt idx="3109">
                  <c:v>0</c:v>
                </c:pt>
                <c:pt idx="3110">
                  <c:v>0</c:v>
                </c:pt>
                <c:pt idx="3111">
                  <c:v>0</c:v>
                </c:pt>
                <c:pt idx="3112">
                  <c:v>0</c:v>
                </c:pt>
                <c:pt idx="3113">
                  <c:v>0</c:v>
                </c:pt>
                <c:pt idx="3114">
                  <c:v>0</c:v>
                </c:pt>
                <c:pt idx="3115">
                  <c:v>0</c:v>
                </c:pt>
                <c:pt idx="3116">
                  <c:v>0</c:v>
                </c:pt>
                <c:pt idx="3117">
                  <c:v>0</c:v>
                </c:pt>
                <c:pt idx="3118">
                  <c:v>0</c:v>
                </c:pt>
                <c:pt idx="3119">
                  <c:v>0</c:v>
                </c:pt>
                <c:pt idx="3120">
                  <c:v>0</c:v>
                </c:pt>
                <c:pt idx="3121">
                  <c:v>0</c:v>
                </c:pt>
                <c:pt idx="3122">
                  <c:v>0</c:v>
                </c:pt>
                <c:pt idx="3123">
                  <c:v>0</c:v>
                </c:pt>
                <c:pt idx="3124">
                  <c:v>0</c:v>
                </c:pt>
                <c:pt idx="3125">
                  <c:v>0</c:v>
                </c:pt>
                <c:pt idx="3126">
                  <c:v>0</c:v>
                </c:pt>
                <c:pt idx="3127">
                  <c:v>0</c:v>
                </c:pt>
                <c:pt idx="3128">
                  <c:v>0</c:v>
                </c:pt>
                <c:pt idx="3129">
                  <c:v>0</c:v>
                </c:pt>
                <c:pt idx="3130">
                  <c:v>0</c:v>
                </c:pt>
                <c:pt idx="3131">
                  <c:v>0</c:v>
                </c:pt>
                <c:pt idx="3132">
                  <c:v>0</c:v>
                </c:pt>
                <c:pt idx="3133">
                  <c:v>0</c:v>
                </c:pt>
                <c:pt idx="3134">
                  <c:v>0</c:v>
                </c:pt>
                <c:pt idx="3135">
                  <c:v>0</c:v>
                </c:pt>
                <c:pt idx="3136">
                  <c:v>0</c:v>
                </c:pt>
                <c:pt idx="3137">
                  <c:v>0</c:v>
                </c:pt>
                <c:pt idx="3138">
                  <c:v>0</c:v>
                </c:pt>
                <c:pt idx="3139">
                  <c:v>0</c:v>
                </c:pt>
                <c:pt idx="3140">
                  <c:v>0</c:v>
                </c:pt>
                <c:pt idx="3141">
                  <c:v>0</c:v>
                </c:pt>
                <c:pt idx="3142">
                  <c:v>0</c:v>
                </c:pt>
                <c:pt idx="3143">
                  <c:v>0</c:v>
                </c:pt>
                <c:pt idx="3144">
                  <c:v>0</c:v>
                </c:pt>
                <c:pt idx="3145">
                  <c:v>0</c:v>
                </c:pt>
                <c:pt idx="3146">
                  <c:v>0</c:v>
                </c:pt>
                <c:pt idx="3147">
                  <c:v>0</c:v>
                </c:pt>
                <c:pt idx="3148">
                  <c:v>0</c:v>
                </c:pt>
                <c:pt idx="3149">
                  <c:v>0</c:v>
                </c:pt>
                <c:pt idx="3150">
                  <c:v>0</c:v>
                </c:pt>
                <c:pt idx="3151">
                  <c:v>0</c:v>
                </c:pt>
                <c:pt idx="3152">
                  <c:v>0</c:v>
                </c:pt>
                <c:pt idx="3153">
                  <c:v>0</c:v>
                </c:pt>
                <c:pt idx="3154">
                  <c:v>0</c:v>
                </c:pt>
                <c:pt idx="3155">
                  <c:v>0</c:v>
                </c:pt>
                <c:pt idx="3156">
                  <c:v>0</c:v>
                </c:pt>
                <c:pt idx="3157">
                  <c:v>0</c:v>
                </c:pt>
                <c:pt idx="3158">
                  <c:v>0</c:v>
                </c:pt>
                <c:pt idx="3159">
                  <c:v>0</c:v>
                </c:pt>
                <c:pt idx="3160">
                  <c:v>0</c:v>
                </c:pt>
                <c:pt idx="3161">
                  <c:v>0</c:v>
                </c:pt>
                <c:pt idx="3162">
                  <c:v>0</c:v>
                </c:pt>
                <c:pt idx="3163">
                  <c:v>0</c:v>
                </c:pt>
                <c:pt idx="3164">
                  <c:v>0</c:v>
                </c:pt>
                <c:pt idx="3165">
                  <c:v>0</c:v>
                </c:pt>
                <c:pt idx="3166">
                  <c:v>0</c:v>
                </c:pt>
                <c:pt idx="3167">
                  <c:v>0</c:v>
                </c:pt>
                <c:pt idx="3168">
                  <c:v>0</c:v>
                </c:pt>
                <c:pt idx="3169">
                  <c:v>0</c:v>
                </c:pt>
                <c:pt idx="3170">
                  <c:v>0</c:v>
                </c:pt>
                <c:pt idx="3171">
                  <c:v>0</c:v>
                </c:pt>
                <c:pt idx="3172">
                  <c:v>0</c:v>
                </c:pt>
                <c:pt idx="3173">
                  <c:v>0</c:v>
                </c:pt>
                <c:pt idx="3174">
                  <c:v>0</c:v>
                </c:pt>
                <c:pt idx="3175">
                  <c:v>0</c:v>
                </c:pt>
                <c:pt idx="3176">
                  <c:v>0</c:v>
                </c:pt>
                <c:pt idx="3177">
                  <c:v>0</c:v>
                </c:pt>
                <c:pt idx="3178">
                  <c:v>0</c:v>
                </c:pt>
                <c:pt idx="3179">
                  <c:v>0</c:v>
                </c:pt>
                <c:pt idx="3180">
                  <c:v>0</c:v>
                </c:pt>
                <c:pt idx="3181">
                  <c:v>0</c:v>
                </c:pt>
                <c:pt idx="3182">
                  <c:v>0</c:v>
                </c:pt>
                <c:pt idx="3183">
                  <c:v>0</c:v>
                </c:pt>
                <c:pt idx="3184">
                  <c:v>0</c:v>
                </c:pt>
                <c:pt idx="3185">
                  <c:v>0</c:v>
                </c:pt>
                <c:pt idx="3186">
                  <c:v>0</c:v>
                </c:pt>
                <c:pt idx="3187">
                  <c:v>0</c:v>
                </c:pt>
                <c:pt idx="3188">
                  <c:v>0</c:v>
                </c:pt>
                <c:pt idx="3189">
                  <c:v>0</c:v>
                </c:pt>
                <c:pt idx="3190">
                  <c:v>0</c:v>
                </c:pt>
                <c:pt idx="3191">
                  <c:v>0</c:v>
                </c:pt>
                <c:pt idx="3192">
                  <c:v>0</c:v>
                </c:pt>
                <c:pt idx="3193">
                  <c:v>0</c:v>
                </c:pt>
                <c:pt idx="3194">
                  <c:v>0</c:v>
                </c:pt>
                <c:pt idx="3195">
                  <c:v>0</c:v>
                </c:pt>
                <c:pt idx="3196">
                  <c:v>0</c:v>
                </c:pt>
                <c:pt idx="3197">
                  <c:v>0</c:v>
                </c:pt>
                <c:pt idx="3198">
                  <c:v>0</c:v>
                </c:pt>
                <c:pt idx="3199">
                  <c:v>0</c:v>
                </c:pt>
                <c:pt idx="3200">
                  <c:v>0</c:v>
                </c:pt>
                <c:pt idx="3201">
                  <c:v>0</c:v>
                </c:pt>
                <c:pt idx="3202">
                  <c:v>0</c:v>
                </c:pt>
                <c:pt idx="3203">
                  <c:v>0</c:v>
                </c:pt>
                <c:pt idx="3204">
                  <c:v>0</c:v>
                </c:pt>
                <c:pt idx="3205">
                  <c:v>0</c:v>
                </c:pt>
                <c:pt idx="3206">
                  <c:v>0</c:v>
                </c:pt>
                <c:pt idx="3207">
                  <c:v>0</c:v>
                </c:pt>
                <c:pt idx="3208">
                  <c:v>0</c:v>
                </c:pt>
                <c:pt idx="3209">
                  <c:v>0</c:v>
                </c:pt>
                <c:pt idx="3210">
                  <c:v>0</c:v>
                </c:pt>
                <c:pt idx="3211">
                  <c:v>0</c:v>
                </c:pt>
                <c:pt idx="3212">
                  <c:v>0</c:v>
                </c:pt>
                <c:pt idx="3213">
                  <c:v>0</c:v>
                </c:pt>
                <c:pt idx="3214">
                  <c:v>0</c:v>
                </c:pt>
                <c:pt idx="3215">
                  <c:v>0</c:v>
                </c:pt>
                <c:pt idx="3216">
                  <c:v>0</c:v>
                </c:pt>
                <c:pt idx="3217">
                  <c:v>0</c:v>
                </c:pt>
                <c:pt idx="3218">
                  <c:v>0</c:v>
                </c:pt>
                <c:pt idx="3219">
                  <c:v>0</c:v>
                </c:pt>
                <c:pt idx="3220">
                  <c:v>0</c:v>
                </c:pt>
                <c:pt idx="3221">
                  <c:v>0</c:v>
                </c:pt>
                <c:pt idx="3222">
                  <c:v>0</c:v>
                </c:pt>
                <c:pt idx="3223">
                  <c:v>0</c:v>
                </c:pt>
                <c:pt idx="3224">
                  <c:v>0</c:v>
                </c:pt>
                <c:pt idx="3225">
                  <c:v>0</c:v>
                </c:pt>
                <c:pt idx="3226">
                  <c:v>0</c:v>
                </c:pt>
                <c:pt idx="3227">
                  <c:v>0</c:v>
                </c:pt>
                <c:pt idx="3228">
                  <c:v>0</c:v>
                </c:pt>
                <c:pt idx="3229">
                  <c:v>0</c:v>
                </c:pt>
                <c:pt idx="3230">
                  <c:v>0</c:v>
                </c:pt>
                <c:pt idx="3231">
                  <c:v>0</c:v>
                </c:pt>
                <c:pt idx="3232">
                  <c:v>0</c:v>
                </c:pt>
                <c:pt idx="3233">
                  <c:v>0</c:v>
                </c:pt>
                <c:pt idx="3234">
                  <c:v>0</c:v>
                </c:pt>
                <c:pt idx="3235">
                  <c:v>0</c:v>
                </c:pt>
                <c:pt idx="3236">
                  <c:v>0</c:v>
                </c:pt>
                <c:pt idx="3237">
                  <c:v>0</c:v>
                </c:pt>
                <c:pt idx="3238">
                  <c:v>0</c:v>
                </c:pt>
                <c:pt idx="3239">
                  <c:v>0</c:v>
                </c:pt>
                <c:pt idx="3240">
                  <c:v>0</c:v>
                </c:pt>
                <c:pt idx="3241">
                  <c:v>0</c:v>
                </c:pt>
                <c:pt idx="3242">
                  <c:v>0</c:v>
                </c:pt>
                <c:pt idx="3243">
                  <c:v>0</c:v>
                </c:pt>
                <c:pt idx="3244">
                  <c:v>0</c:v>
                </c:pt>
                <c:pt idx="3245">
                  <c:v>0</c:v>
                </c:pt>
                <c:pt idx="3246">
                  <c:v>0</c:v>
                </c:pt>
                <c:pt idx="3247">
                  <c:v>0</c:v>
                </c:pt>
                <c:pt idx="3248">
                  <c:v>0</c:v>
                </c:pt>
                <c:pt idx="3249">
                  <c:v>0</c:v>
                </c:pt>
                <c:pt idx="3250">
                  <c:v>0</c:v>
                </c:pt>
                <c:pt idx="3251">
                  <c:v>0</c:v>
                </c:pt>
                <c:pt idx="3252">
                  <c:v>0</c:v>
                </c:pt>
                <c:pt idx="3253">
                  <c:v>0</c:v>
                </c:pt>
                <c:pt idx="3254">
                  <c:v>0</c:v>
                </c:pt>
                <c:pt idx="3255">
                  <c:v>0</c:v>
                </c:pt>
                <c:pt idx="3256">
                  <c:v>0</c:v>
                </c:pt>
                <c:pt idx="3257">
                  <c:v>0</c:v>
                </c:pt>
                <c:pt idx="3258">
                  <c:v>0</c:v>
                </c:pt>
                <c:pt idx="3259">
                  <c:v>0</c:v>
                </c:pt>
                <c:pt idx="3260">
                  <c:v>0</c:v>
                </c:pt>
                <c:pt idx="3261">
                  <c:v>0</c:v>
                </c:pt>
                <c:pt idx="3262">
                  <c:v>0</c:v>
                </c:pt>
                <c:pt idx="3263">
                  <c:v>0</c:v>
                </c:pt>
                <c:pt idx="3264">
                  <c:v>0</c:v>
                </c:pt>
                <c:pt idx="3265">
                  <c:v>0</c:v>
                </c:pt>
                <c:pt idx="3266">
                  <c:v>0</c:v>
                </c:pt>
                <c:pt idx="3267">
                  <c:v>0</c:v>
                </c:pt>
                <c:pt idx="3268">
                  <c:v>0</c:v>
                </c:pt>
                <c:pt idx="3269">
                  <c:v>0</c:v>
                </c:pt>
                <c:pt idx="3270">
                  <c:v>0</c:v>
                </c:pt>
                <c:pt idx="3271">
                  <c:v>0</c:v>
                </c:pt>
                <c:pt idx="3272">
                  <c:v>0</c:v>
                </c:pt>
                <c:pt idx="3273">
                  <c:v>0</c:v>
                </c:pt>
                <c:pt idx="3274">
                  <c:v>0</c:v>
                </c:pt>
                <c:pt idx="3275">
                  <c:v>0</c:v>
                </c:pt>
                <c:pt idx="3276">
                  <c:v>0</c:v>
                </c:pt>
                <c:pt idx="3277">
                  <c:v>0</c:v>
                </c:pt>
                <c:pt idx="3278">
                  <c:v>0</c:v>
                </c:pt>
                <c:pt idx="3279">
                  <c:v>0</c:v>
                </c:pt>
                <c:pt idx="3280">
                  <c:v>0</c:v>
                </c:pt>
                <c:pt idx="3281">
                  <c:v>0</c:v>
                </c:pt>
                <c:pt idx="3282">
                  <c:v>0</c:v>
                </c:pt>
                <c:pt idx="3283">
                  <c:v>0</c:v>
                </c:pt>
                <c:pt idx="3284">
                  <c:v>0</c:v>
                </c:pt>
                <c:pt idx="3285">
                  <c:v>0</c:v>
                </c:pt>
                <c:pt idx="3286">
                  <c:v>0</c:v>
                </c:pt>
                <c:pt idx="3287">
                  <c:v>0</c:v>
                </c:pt>
                <c:pt idx="3288">
                  <c:v>0</c:v>
                </c:pt>
                <c:pt idx="3289">
                  <c:v>0</c:v>
                </c:pt>
                <c:pt idx="3290">
                  <c:v>0</c:v>
                </c:pt>
                <c:pt idx="3291">
                  <c:v>0</c:v>
                </c:pt>
                <c:pt idx="3292">
                  <c:v>0</c:v>
                </c:pt>
                <c:pt idx="3293">
                  <c:v>0</c:v>
                </c:pt>
                <c:pt idx="3294">
                  <c:v>0</c:v>
                </c:pt>
                <c:pt idx="3295">
                  <c:v>0</c:v>
                </c:pt>
                <c:pt idx="3296">
                  <c:v>0</c:v>
                </c:pt>
                <c:pt idx="3297">
                  <c:v>0</c:v>
                </c:pt>
                <c:pt idx="3298">
                  <c:v>0</c:v>
                </c:pt>
                <c:pt idx="3299">
                  <c:v>0</c:v>
                </c:pt>
                <c:pt idx="3300">
                  <c:v>0</c:v>
                </c:pt>
                <c:pt idx="3301">
                  <c:v>0</c:v>
                </c:pt>
                <c:pt idx="3302">
                  <c:v>0</c:v>
                </c:pt>
                <c:pt idx="3303">
                  <c:v>0</c:v>
                </c:pt>
                <c:pt idx="3304">
                  <c:v>0</c:v>
                </c:pt>
                <c:pt idx="3305">
                  <c:v>0</c:v>
                </c:pt>
                <c:pt idx="3306">
                  <c:v>0</c:v>
                </c:pt>
                <c:pt idx="3307">
                  <c:v>0</c:v>
                </c:pt>
                <c:pt idx="3308">
                  <c:v>0</c:v>
                </c:pt>
                <c:pt idx="3309">
                  <c:v>0</c:v>
                </c:pt>
                <c:pt idx="3310">
                  <c:v>0</c:v>
                </c:pt>
                <c:pt idx="3311">
                  <c:v>0</c:v>
                </c:pt>
                <c:pt idx="3312">
                  <c:v>0</c:v>
                </c:pt>
                <c:pt idx="3313">
                  <c:v>0</c:v>
                </c:pt>
                <c:pt idx="3314">
                  <c:v>0</c:v>
                </c:pt>
                <c:pt idx="3315">
                  <c:v>0</c:v>
                </c:pt>
                <c:pt idx="3316">
                  <c:v>0</c:v>
                </c:pt>
                <c:pt idx="3317">
                  <c:v>0</c:v>
                </c:pt>
                <c:pt idx="3318">
                  <c:v>0</c:v>
                </c:pt>
                <c:pt idx="3319">
                  <c:v>0</c:v>
                </c:pt>
                <c:pt idx="3320">
                  <c:v>0</c:v>
                </c:pt>
                <c:pt idx="3321">
                  <c:v>0</c:v>
                </c:pt>
                <c:pt idx="3322">
                  <c:v>0</c:v>
                </c:pt>
                <c:pt idx="3323">
                  <c:v>0</c:v>
                </c:pt>
                <c:pt idx="3324">
                  <c:v>0</c:v>
                </c:pt>
                <c:pt idx="3325">
                  <c:v>0</c:v>
                </c:pt>
                <c:pt idx="3326">
                  <c:v>0</c:v>
                </c:pt>
                <c:pt idx="3327">
                  <c:v>0</c:v>
                </c:pt>
                <c:pt idx="3328">
                  <c:v>0</c:v>
                </c:pt>
                <c:pt idx="3329">
                  <c:v>0</c:v>
                </c:pt>
                <c:pt idx="3330">
                  <c:v>0</c:v>
                </c:pt>
                <c:pt idx="3331">
                  <c:v>0</c:v>
                </c:pt>
                <c:pt idx="3332">
                  <c:v>0</c:v>
                </c:pt>
                <c:pt idx="3333">
                  <c:v>0</c:v>
                </c:pt>
                <c:pt idx="3334">
                  <c:v>0</c:v>
                </c:pt>
                <c:pt idx="3335">
                  <c:v>0</c:v>
                </c:pt>
                <c:pt idx="3336">
                  <c:v>0</c:v>
                </c:pt>
                <c:pt idx="3337">
                  <c:v>0</c:v>
                </c:pt>
                <c:pt idx="3338">
                  <c:v>0</c:v>
                </c:pt>
                <c:pt idx="3339">
                  <c:v>0</c:v>
                </c:pt>
                <c:pt idx="3340">
                  <c:v>0</c:v>
                </c:pt>
                <c:pt idx="3341">
                  <c:v>0</c:v>
                </c:pt>
                <c:pt idx="3342">
                  <c:v>0</c:v>
                </c:pt>
                <c:pt idx="3343">
                  <c:v>0</c:v>
                </c:pt>
                <c:pt idx="3344">
                  <c:v>0</c:v>
                </c:pt>
                <c:pt idx="3345">
                  <c:v>0</c:v>
                </c:pt>
                <c:pt idx="3346">
                  <c:v>0</c:v>
                </c:pt>
                <c:pt idx="3347">
                  <c:v>0</c:v>
                </c:pt>
                <c:pt idx="3348">
                  <c:v>0</c:v>
                </c:pt>
                <c:pt idx="3349">
                  <c:v>0</c:v>
                </c:pt>
                <c:pt idx="3350">
                  <c:v>0</c:v>
                </c:pt>
                <c:pt idx="3351">
                  <c:v>0</c:v>
                </c:pt>
                <c:pt idx="3352">
                  <c:v>0</c:v>
                </c:pt>
                <c:pt idx="3353">
                  <c:v>0</c:v>
                </c:pt>
                <c:pt idx="3354">
                  <c:v>0</c:v>
                </c:pt>
                <c:pt idx="3355">
                  <c:v>0</c:v>
                </c:pt>
                <c:pt idx="3356">
                  <c:v>0</c:v>
                </c:pt>
                <c:pt idx="3357">
                  <c:v>0</c:v>
                </c:pt>
                <c:pt idx="3358">
                  <c:v>0</c:v>
                </c:pt>
                <c:pt idx="3359">
                  <c:v>0</c:v>
                </c:pt>
                <c:pt idx="3360">
                  <c:v>0</c:v>
                </c:pt>
                <c:pt idx="3361">
                  <c:v>0</c:v>
                </c:pt>
                <c:pt idx="3362">
                  <c:v>0</c:v>
                </c:pt>
                <c:pt idx="3363">
                  <c:v>0</c:v>
                </c:pt>
                <c:pt idx="3364">
                  <c:v>0</c:v>
                </c:pt>
                <c:pt idx="3365">
                  <c:v>0</c:v>
                </c:pt>
                <c:pt idx="3366">
                  <c:v>0</c:v>
                </c:pt>
                <c:pt idx="3367">
                  <c:v>0</c:v>
                </c:pt>
                <c:pt idx="3368">
                  <c:v>0</c:v>
                </c:pt>
                <c:pt idx="3369">
                  <c:v>0</c:v>
                </c:pt>
                <c:pt idx="3370">
                  <c:v>0</c:v>
                </c:pt>
                <c:pt idx="3371">
                  <c:v>0</c:v>
                </c:pt>
                <c:pt idx="3372">
                  <c:v>0</c:v>
                </c:pt>
                <c:pt idx="3373">
                  <c:v>0</c:v>
                </c:pt>
                <c:pt idx="3374">
                  <c:v>0</c:v>
                </c:pt>
                <c:pt idx="3375">
                  <c:v>0</c:v>
                </c:pt>
                <c:pt idx="3376">
                  <c:v>0</c:v>
                </c:pt>
                <c:pt idx="3377">
                  <c:v>0</c:v>
                </c:pt>
                <c:pt idx="3378">
                  <c:v>0</c:v>
                </c:pt>
                <c:pt idx="3379">
                  <c:v>0</c:v>
                </c:pt>
                <c:pt idx="3380">
                  <c:v>0</c:v>
                </c:pt>
                <c:pt idx="3381">
                  <c:v>0</c:v>
                </c:pt>
                <c:pt idx="3382">
                  <c:v>0</c:v>
                </c:pt>
                <c:pt idx="3383">
                  <c:v>0</c:v>
                </c:pt>
                <c:pt idx="3384">
                  <c:v>0</c:v>
                </c:pt>
                <c:pt idx="3385">
                  <c:v>0</c:v>
                </c:pt>
                <c:pt idx="3386">
                  <c:v>0</c:v>
                </c:pt>
                <c:pt idx="3387">
                  <c:v>0</c:v>
                </c:pt>
                <c:pt idx="3388">
                  <c:v>0</c:v>
                </c:pt>
                <c:pt idx="3389">
                  <c:v>0</c:v>
                </c:pt>
                <c:pt idx="3390">
                  <c:v>0</c:v>
                </c:pt>
                <c:pt idx="3391">
                  <c:v>0</c:v>
                </c:pt>
                <c:pt idx="3392">
                  <c:v>0</c:v>
                </c:pt>
                <c:pt idx="3393">
                  <c:v>0</c:v>
                </c:pt>
                <c:pt idx="3394">
                  <c:v>0</c:v>
                </c:pt>
                <c:pt idx="3395">
                  <c:v>0</c:v>
                </c:pt>
              </c:numCache>
            </c:numRef>
          </c:xVal>
          <c:yVal>
            <c:numRef>
              <c:f>'Raw data C-rate'!$AN$4:$AN$4070</c:f>
              <c:numCache>
                <c:formatCode>General</c:formatCode>
                <c:ptCount val="4067"/>
                <c:pt idx="0">
                  <c:v>4.7192430000000005</c:v>
                </c:pt>
                <c:pt idx="1">
                  <c:v>4.7116699999999998</c:v>
                </c:pt>
                <c:pt idx="2">
                  <c:v>4.7061060000000001</c:v>
                </c:pt>
                <c:pt idx="3">
                  <c:v>4.7018010000000006</c:v>
                </c:pt>
                <c:pt idx="4">
                  <c:v>4.6985110000000008</c:v>
                </c:pt>
                <c:pt idx="5">
                  <c:v>4.6956790000000002</c:v>
                </c:pt>
                <c:pt idx="6">
                  <c:v>4.6934659999999999</c:v>
                </c:pt>
                <c:pt idx="7">
                  <c:v>4.6913970000000003</c:v>
                </c:pt>
                <c:pt idx="8">
                  <c:v>4.6898400000000002</c:v>
                </c:pt>
                <c:pt idx="9">
                  <c:v>4.6883670000000004</c:v>
                </c:pt>
                <c:pt idx="10">
                  <c:v>4.6870919999999998</c:v>
                </c:pt>
                <c:pt idx="11">
                  <c:v>4.6858709999999997</c:v>
                </c:pt>
                <c:pt idx="12">
                  <c:v>4.6849170000000004</c:v>
                </c:pt>
                <c:pt idx="13">
                  <c:v>4.6840389999999994</c:v>
                </c:pt>
                <c:pt idx="14">
                  <c:v>4.683154</c:v>
                </c:pt>
                <c:pt idx="15">
                  <c:v>4.682512</c:v>
                </c:pt>
                <c:pt idx="16">
                  <c:v>4.681756</c:v>
                </c:pt>
                <c:pt idx="17">
                  <c:v>4.6810770000000002</c:v>
                </c:pt>
                <c:pt idx="18">
                  <c:v>4.6805269999999997</c:v>
                </c:pt>
                <c:pt idx="19">
                  <c:v>4.6800169999999994</c:v>
                </c:pt>
                <c:pt idx="20">
                  <c:v>4.6794589999999996</c:v>
                </c:pt>
                <c:pt idx="21">
                  <c:v>4.6790010000000004</c:v>
                </c:pt>
                <c:pt idx="22">
                  <c:v>4.6785429999999995</c:v>
                </c:pt>
                <c:pt idx="23">
                  <c:v>4.6781999999999995</c:v>
                </c:pt>
                <c:pt idx="24">
                  <c:v>4.6778329999999997</c:v>
                </c:pt>
                <c:pt idx="25">
                  <c:v>4.6773829999999998</c:v>
                </c:pt>
                <c:pt idx="26">
                  <c:v>4.6770399999999999</c:v>
                </c:pt>
                <c:pt idx="27">
                  <c:v>4.676742</c:v>
                </c:pt>
                <c:pt idx="28">
                  <c:v>4.6764520000000003</c:v>
                </c:pt>
                <c:pt idx="29">
                  <c:v>4.6761239999999997</c:v>
                </c:pt>
                <c:pt idx="30">
                  <c:v>4.6757949999999999</c:v>
                </c:pt>
                <c:pt idx="31">
                  <c:v>4.6755050000000002</c:v>
                </c:pt>
                <c:pt idx="32">
                  <c:v>4.67523</c:v>
                </c:pt>
                <c:pt idx="33">
                  <c:v>4.6749170000000007</c:v>
                </c:pt>
                <c:pt idx="34">
                  <c:v>4.674658</c:v>
                </c:pt>
                <c:pt idx="35">
                  <c:v>4.6745510000000001</c:v>
                </c:pt>
                <c:pt idx="36">
                  <c:v>4.6742610000000004</c:v>
                </c:pt>
                <c:pt idx="37">
                  <c:v>4.6739790000000001</c:v>
                </c:pt>
                <c:pt idx="38">
                  <c:v>4.6738490000000006</c:v>
                </c:pt>
                <c:pt idx="39">
                  <c:v>4.6736199999999997</c:v>
                </c:pt>
                <c:pt idx="40">
                  <c:v>4.6733529999999996</c:v>
                </c:pt>
                <c:pt idx="41">
                  <c:v>4.6731999999999996</c:v>
                </c:pt>
                <c:pt idx="42">
                  <c:v>4.6730469999999995</c:v>
                </c:pt>
                <c:pt idx="43">
                  <c:v>4.6727499999999997</c:v>
                </c:pt>
                <c:pt idx="44">
                  <c:v>4.6726809999999999</c:v>
                </c:pt>
                <c:pt idx="45">
                  <c:v>4.6724369999999995</c:v>
                </c:pt>
                <c:pt idx="46">
                  <c:v>4.6722460000000003</c:v>
                </c:pt>
                <c:pt idx="47">
                  <c:v>4.6720930000000003</c:v>
                </c:pt>
                <c:pt idx="48">
                  <c:v>4.671856</c:v>
                </c:pt>
                <c:pt idx="49">
                  <c:v>4.6717950000000004</c:v>
                </c:pt>
                <c:pt idx="50">
                  <c:v>4.6715669999999996</c:v>
                </c:pt>
                <c:pt idx="51">
                  <c:v>4.6714599999999997</c:v>
                </c:pt>
                <c:pt idx="52">
                  <c:v>4.6712230000000003</c:v>
                </c:pt>
                <c:pt idx="53">
                  <c:v>4.6711309999999999</c:v>
                </c:pt>
                <c:pt idx="54">
                  <c:v>4.6709100000000001</c:v>
                </c:pt>
                <c:pt idx="55">
                  <c:v>4.6707879999999999</c:v>
                </c:pt>
                <c:pt idx="56">
                  <c:v>4.6706049999999992</c:v>
                </c:pt>
                <c:pt idx="57">
                  <c:v>4.6704369999999997</c:v>
                </c:pt>
                <c:pt idx="58">
                  <c:v>4.6703000000000001</c:v>
                </c:pt>
                <c:pt idx="59">
                  <c:v>4.6701699999999997</c:v>
                </c:pt>
                <c:pt idx="60">
                  <c:v>4.669994</c:v>
                </c:pt>
                <c:pt idx="61">
                  <c:v>4.6698109999999993</c:v>
                </c:pt>
                <c:pt idx="62">
                  <c:v>4.6696970000000002</c:v>
                </c:pt>
                <c:pt idx="63">
                  <c:v>4.6695900000000004</c:v>
                </c:pt>
                <c:pt idx="64">
                  <c:v>4.669384</c:v>
                </c:pt>
                <c:pt idx="65">
                  <c:v>4.6693299999999995</c:v>
                </c:pt>
                <c:pt idx="66">
                  <c:v>4.6690780000000007</c:v>
                </c:pt>
                <c:pt idx="67">
                  <c:v>4.6690480000000001</c:v>
                </c:pt>
                <c:pt idx="68">
                  <c:v>4.6688190000000001</c:v>
                </c:pt>
                <c:pt idx="69">
                  <c:v>4.6687729999999998</c:v>
                </c:pt>
                <c:pt idx="70">
                  <c:v>4.6685739999999996</c:v>
                </c:pt>
                <c:pt idx="71">
                  <c:v>4.6684679999999998</c:v>
                </c:pt>
                <c:pt idx="72">
                  <c:v>4.6682920000000001</c:v>
                </c:pt>
                <c:pt idx="73">
                  <c:v>4.6681629999999998</c:v>
                </c:pt>
                <c:pt idx="74">
                  <c:v>4.668056</c:v>
                </c:pt>
                <c:pt idx="75">
                  <c:v>4.667872</c:v>
                </c:pt>
                <c:pt idx="76">
                  <c:v>4.667834</c:v>
                </c:pt>
                <c:pt idx="77">
                  <c:v>4.6676510000000002</c:v>
                </c:pt>
                <c:pt idx="78">
                  <c:v>4.6675519999999997</c:v>
                </c:pt>
                <c:pt idx="79">
                  <c:v>4.6674600000000002</c:v>
                </c:pt>
                <c:pt idx="80">
                  <c:v>4.6672470000000006</c:v>
                </c:pt>
                <c:pt idx="81">
                  <c:v>4.667224</c:v>
                </c:pt>
                <c:pt idx="82">
                  <c:v>4.6669480000000005</c:v>
                </c:pt>
                <c:pt idx="83">
                  <c:v>4.6669399999999994</c:v>
                </c:pt>
                <c:pt idx="84">
                  <c:v>4.6667879999999995</c:v>
                </c:pt>
                <c:pt idx="85">
                  <c:v>4.666658</c:v>
                </c:pt>
                <c:pt idx="86">
                  <c:v>4.6666350000000003</c:v>
                </c:pt>
                <c:pt idx="87">
                  <c:v>4.6664289999999999</c:v>
                </c:pt>
                <c:pt idx="88">
                  <c:v>4.6663450000000006</c:v>
                </c:pt>
                <c:pt idx="89">
                  <c:v>4.6663300000000003</c:v>
                </c:pt>
                <c:pt idx="90">
                  <c:v>4.6660630000000003</c:v>
                </c:pt>
                <c:pt idx="91">
                  <c:v>4.6660020000000006</c:v>
                </c:pt>
                <c:pt idx="92">
                  <c:v>4.6659480000000002</c:v>
                </c:pt>
                <c:pt idx="93">
                  <c:v>4.6657569999999993</c:v>
                </c:pt>
                <c:pt idx="94">
                  <c:v>4.6656890000000004</c:v>
                </c:pt>
                <c:pt idx="95">
                  <c:v>4.6655129999999998</c:v>
                </c:pt>
                <c:pt idx="96">
                  <c:v>4.6654140000000002</c:v>
                </c:pt>
                <c:pt idx="97">
                  <c:v>4.6653909999999996</c:v>
                </c:pt>
                <c:pt idx="98">
                  <c:v>4.6651319999999998</c:v>
                </c:pt>
                <c:pt idx="99">
                  <c:v>4.6651090000000002</c:v>
                </c:pt>
                <c:pt idx="100">
                  <c:v>4.6649719999999997</c:v>
                </c:pt>
                <c:pt idx="101">
                  <c:v>4.6648339999999999</c:v>
                </c:pt>
                <c:pt idx="102">
                  <c:v>4.6647809999999996</c:v>
                </c:pt>
                <c:pt idx="103">
                  <c:v>4.664574</c:v>
                </c:pt>
                <c:pt idx="104">
                  <c:v>4.664498</c:v>
                </c:pt>
                <c:pt idx="105">
                  <c:v>4.6644519999999998</c:v>
                </c:pt>
                <c:pt idx="106">
                  <c:v>4.6642239999999999</c:v>
                </c:pt>
                <c:pt idx="107">
                  <c:v>4.6641779999999997</c:v>
                </c:pt>
                <c:pt idx="108">
                  <c:v>4.6639790000000003</c:v>
                </c:pt>
                <c:pt idx="109">
                  <c:v>4.663888</c:v>
                </c:pt>
                <c:pt idx="110">
                  <c:v>4.6638500000000001</c:v>
                </c:pt>
                <c:pt idx="111">
                  <c:v>4.6636280000000001</c:v>
                </c:pt>
                <c:pt idx="112">
                  <c:v>4.6635739999999997</c:v>
                </c:pt>
                <c:pt idx="113">
                  <c:v>4.6635519999999993</c:v>
                </c:pt>
                <c:pt idx="114">
                  <c:v>4.6633300000000002</c:v>
                </c:pt>
                <c:pt idx="115">
                  <c:v>4.6632769999999999</c:v>
                </c:pt>
                <c:pt idx="116">
                  <c:v>4.6632309999999997</c:v>
                </c:pt>
                <c:pt idx="117">
                  <c:v>4.6630099999999999</c:v>
                </c:pt>
                <c:pt idx="118">
                  <c:v>4.6629719999999999</c:v>
                </c:pt>
                <c:pt idx="119">
                  <c:v>4.6629339999999999</c:v>
                </c:pt>
                <c:pt idx="120">
                  <c:v>4.6627049999999999</c:v>
                </c:pt>
                <c:pt idx="121">
                  <c:v>4.6626509999999994</c:v>
                </c:pt>
                <c:pt idx="122">
                  <c:v>4.66256</c:v>
                </c:pt>
                <c:pt idx="123">
                  <c:v>4.662369</c:v>
                </c:pt>
                <c:pt idx="124">
                  <c:v>4.6623530000000004</c:v>
                </c:pt>
                <c:pt idx="125">
                  <c:v>4.6622240000000001</c:v>
                </c:pt>
                <c:pt idx="126">
                  <c:v>4.6620629999999998</c:v>
                </c:pt>
                <c:pt idx="127">
                  <c:v>4.6620479999999995</c:v>
                </c:pt>
                <c:pt idx="128">
                  <c:v>4.6619340000000005</c:v>
                </c:pt>
                <c:pt idx="129">
                  <c:v>4.6617499999999996</c:v>
                </c:pt>
                <c:pt idx="130">
                  <c:v>4.6617579999999998</c:v>
                </c:pt>
                <c:pt idx="131">
                  <c:v>4.6616739999999997</c:v>
                </c:pt>
                <c:pt idx="132">
                  <c:v>4.6614530000000007</c:v>
                </c:pt>
                <c:pt idx="133">
                  <c:v>4.6614449999999996</c:v>
                </c:pt>
                <c:pt idx="134">
                  <c:v>4.6613230000000003</c:v>
                </c:pt>
                <c:pt idx="135">
                  <c:v>4.6612010000000001</c:v>
                </c:pt>
                <c:pt idx="136">
                  <c:v>4.6611400000000005</c:v>
                </c:pt>
                <c:pt idx="137">
                  <c:v>4.6610630000000004</c:v>
                </c:pt>
                <c:pt idx="138">
                  <c:v>4.6608799999999997</c:v>
                </c:pt>
                <c:pt idx="139">
                  <c:v>4.6608419999999997</c:v>
                </c:pt>
                <c:pt idx="140">
                  <c:v>4.6608039999999997</c:v>
                </c:pt>
                <c:pt idx="141">
                  <c:v>4.6606440000000005</c:v>
                </c:pt>
                <c:pt idx="142">
                  <c:v>4.6605439999999998</c:v>
                </c:pt>
                <c:pt idx="143">
                  <c:v>4.6605210000000001</c:v>
                </c:pt>
                <c:pt idx="144">
                  <c:v>4.6604299999999999</c:v>
                </c:pt>
                <c:pt idx="145">
                  <c:v>4.660247</c:v>
                </c:pt>
                <c:pt idx="146">
                  <c:v>4.6602240000000004</c:v>
                </c:pt>
                <c:pt idx="147">
                  <c:v>4.6601549999999996</c:v>
                </c:pt>
                <c:pt idx="148">
                  <c:v>4.6599339999999998</c:v>
                </c:pt>
                <c:pt idx="149">
                  <c:v>4.6599179999999993</c:v>
                </c:pt>
                <c:pt idx="150">
                  <c:v>4.6598419999999994</c:v>
                </c:pt>
                <c:pt idx="151">
                  <c:v>4.6596970000000004</c:v>
                </c:pt>
                <c:pt idx="152">
                  <c:v>4.6596130000000002</c:v>
                </c:pt>
                <c:pt idx="153">
                  <c:v>4.6595979999999999</c:v>
                </c:pt>
                <c:pt idx="154">
                  <c:v>4.6594219999999993</c:v>
                </c:pt>
                <c:pt idx="155">
                  <c:v>4.6593689999999999</c:v>
                </c:pt>
                <c:pt idx="156">
                  <c:v>4.6592539999999998</c:v>
                </c:pt>
                <c:pt idx="157">
                  <c:v>4.6591089999999999</c:v>
                </c:pt>
                <c:pt idx="158">
                  <c:v>4.6590020000000001</c:v>
                </c:pt>
                <c:pt idx="159">
                  <c:v>4.6590020000000001</c:v>
                </c:pt>
                <c:pt idx="160">
                  <c:v>4.6588649999999996</c:v>
                </c:pt>
                <c:pt idx="161">
                  <c:v>4.6587500000000004</c:v>
                </c:pt>
                <c:pt idx="162">
                  <c:v>4.6587120000000004</c:v>
                </c:pt>
                <c:pt idx="163">
                  <c:v>4.6585669999999997</c:v>
                </c:pt>
                <c:pt idx="164">
                  <c:v>4.6584759999999994</c:v>
                </c:pt>
                <c:pt idx="165">
                  <c:v>4.6583920000000001</c:v>
                </c:pt>
                <c:pt idx="166">
                  <c:v>4.6583459999999999</c:v>
                </c:pt>
                <c:pt idx="167">
                  <c:v>4.6581090000000005</c:v>
                </c:pt>
                <c:pt idx="168">
                  <c:v>4.6580559999999993</c:v>
                </c:pt>
                <c:pt idx="169">
                  <c:v>4.6580630000000003</c:v>
                </c:pt>
                <c:pt idx="170">
                  <c:v>4.6578340000000003</c:v>
                </c:pt>
                <c:pt idx="171">
                  <c:v>4.6577809999999999</c:v>
                </c:pt>
                <c:pt idx="172">
                  <c:v>4.6577729999999997</c:v>
                </c:pt>
                <c:pt idx="173">
                  <c:v>4.657705</c:v>
                </c:pt>
                <c:pt idx="174">
                  <c:v>4.6574759999999999</c:v>
                </c:pt>
                <c:pt idx="175">
                  <c:v>4.6574759999999999</c:v>
                </c:pt>
                <c:pt idx="176">
                  <c:v>4.6574300000000006</c:v>
                </c:pt>
                <c:pt idx="177">
                  <c:v>4.6571930000000004</c:v>
                </c:pt>
                <c:pt idx="178">
                  <c:v>4.6571699999999998</c:v>
                </c:pt>
                <c:pt idx="179">
                  <c:v>4.6571549999999995</c:v>
                </c:pt>
                <c:pt idx="180">
                  <c:v>4.6570939999999998</c:v>
                </c:pt>
                <c:pt idx="181">
                  <c:v>4.6569030000000007</c:v>
                </c:pt>
                <c:pt idx="182">
                  <c:v>4.6568649999999998</c:v>
                </c:pt>
                <c:pt idx="183">
                  <c:v>4.6567659999999993</c:v>
                </c:pt>
                <c:pt idx="184">
                  <c:v>4.6567430000000005</c:v>
                </c:pt>
                <c:pt idx="185">
                  <c:v>4.6565829999999995</c:v>
                </c:pt>
                <c:pt idx="186">
                  <c:v>4.6565600000000007</c:v>
                </c:pt>
                <c:pt idx="187">
                  <c:v>4.6564300000000003</c:v>
                </c:pt>
                <c:pt idx="188">
                  <c:v>4.6562849999999996</c:v>
                </c:pt>
                <c:pt idx="189">
                  <c:v>4.6562549999999998</c:v>
                </c:pt>
                <c:pt idx="190">
                  <c:v>4.6562399999999995</c:v>
                </c:pt>
                <c:pt idx="191">
                  <c:v>4.6562320000000001</c:v>
                </c:pt>
                <c:pt idx="192">
                  <c:v>4.6559869999999997</c:v>
                </c:pt>
                <c:pt idx="193">
                  <c:v>4.6559489999999997</c:v>
                </c:pt>
                <c:pt idx="194">
                  <c:v>4.6559409999999994</c:v>
                </c:pt>
                <c:pt idx="195">
                  <c:v>4.6557589999999998</c:v>
                </c:pt>
                <c:pt idx="196">
                  <c:v>4.6556819999999997</c:v>
                </c:pt>
                <c:pt idx="197">
                  <c:v>4.6556440000000006</c:v>
                </c:pt>
                <c:pt idx="198">
                  <c:v>4.6555749999999998</c:v>
                </c:pt>
                <c:pt idx="199">
                  <c:v>4.6554449999999994</c:v>
                </c:pt>
                <c:pt idx="200">
                  <c:v>4.6553389999999997</c:v>
                </c:pt>
                <c:pt idx="201">
                  <c:v>4.6553389999999997</c:v>
                </c:pt>
                <c:pt idx="202">
                  <c:v>4.6552850000000001</c:v>
                </c:pt>
                <c:pt idx="203">
                  <c:v>4.6550789999999997</c:v>
                </c:pt>
                <c:pt idx="204">
                  <c:v>4.6550330000000004</c:v>
                </c:pt>
                <c:pt idx="205">
                  <c:v>4.6550330000000004</c:v>
                </c:pt>
                <c:pt idx="206">
                  <c:v>4.6549639999999997</c:v>
                </c:pt>
                <c:pt idx="207">
                  <c:v>4.6547510000000001</c:v>
                </c:pt>
                <c:pt idx="208">
                  <c:v>4.6547280000000004</c:v>
                </c:pt>
                <c:pt idx="209">
                  <c:v>4.6546899999999996</c:v>
                </c:pt>
                <c:pt idx="210">
                  <c:v>4.6545909999999999</c:v>
                </c:pt>
                <c:pt idx="211">
                  <c:v>4.6544379999999999</c:v>
                </c:pt>
                <c:pt idx="212">
                  <c:v>4.6544150000000002</c:v>
                </c:pt>
                <c:pt idx="213">
                  <c:v>4.6544229999999995</c:v>
                </c:pt>
                <c:pt idx="214">
                  <c:v>4.6542470000000007</c:v>
                </c:pt>
                <c:pt idx="215">
                  <c:v>4.6541409999999992</c:v>
                </c:pt>
                <c:pt idx="216">
                  <c:v>4.6541099999999993</c:v>
                </c:pt>
                <c:pt idx="217">
                  <c:v>4.6540870000000005</c:v>
                </c:pt>
                <c:pt idx="218">
                  <c:v>4.6539489999999999</c:v>
                </c:pt>
                <c:pt idx="219">
                  <c:v>4.6538120000000003</c:v>
                </c:pt>
                <c:pt idx="220">
                  <c:v>4.6538040000000001</c:v>
                </c:pt>
                <c:pt idx="221">
                  <c:v>4.6537510000000006</c:v>
                </c:pt>
                <c:pt idx="222">
                  <c:v>4.6536289999999996</c:v>
                </c:pt>
                <c:pt idx="223">
                  <c:v>4.6535069999999994</c:v>
                </c:pt>
                <c:pt idx="224">
                  <c:v>4.6534840000000006</c:v>
                </c:pt>
                <c:pt idx="225">
                  <c:v>4.6534840000000006</c:v>
                </c:pt>
                <c:pt idx="226">
                  <c:v>4.6533160000000002</c:v>
                </c:pt>
                <c:pt idx="227">
                  <c:v>4.6532089999999995</c:v>
                </c:pt>
                <c:pt idx="228">
                  <c:v>4.6532020000000003</c:v>
                </c:pt>
                <c:pt idx="229">
                  <c:v>4.6531180000000001</c:v>
                </c:pt>
                <c:pt idx="230">
                  <c:v>4.6530259999999997</c:v>
                </c:pt>
                <c:pt idx="231">
                  <c:v>4.6529040000000004</c:v>
                </c:pt>
                <c:pt idx="232">
                  <c:v>4.6528960000000001</c:v>
                </c:pt>
                <c:pt idx="233">
                  <c:v>4.6528349999999996</c:v>
                </c:pt>
                <c:pt idx="234">
                  <c:v>4.6526290000000001</c:v>
                </c:pt>
                <c:pt idx="235">
                  <c:v>4.6525910000000001</c:v>
                </c:pt>
                <c:pt idx="236">
                  <c:v>4.6525910000000001</c:v>
                </c:pt>
                <c:pt idx="237">
                  <c:v>4.6524610000000006</c:v>
                </c:pt>
                <c:pt idx="238">
                  <c:v>4.6523320000000004</c:v>
                </c:pt>
                <c:pt idx="239">
                  <c:v>4.6522860000000001</c:v>
                </c:pt>
                <c:pt idx="240">
                  <c:v>4.6522860000000001</c:v>
                </c:pt>
                <c:pt idx="241">
                  <c:v>4.6521249999999998</c:v>
                </c:pt>
                <c:pt idx="242">
                  <c:v>4.6520870000000007</c:v>
                </c:pt>
                <c:pt idx="243">
                  <c:v>4.65198</c:v>
                </c:pt>
                <c:pt idx="244">
                  <c:v>4.6518959999999998</c:v>
                </c:pt>
                <c:pt idx="245">
                  <c:v>4.6518429999999995</c:v>
                </c:pt>
                <c:pt idx="246">
                  <c:v>4.6517590000000002</c:v>
                </c:pt>
                <c:pt idx="247">
                  <c:v>4.6516980000000006</c:v>
                </c:pt>
                <c:pt idx="248">
                  <c:v>4.651637</c:v>
                </c:pt>
                <c:pt idx="249">
                  <c:v>4.6515529999999998</c:v>
                </c:pt>
                <c:pt idx="250">
                  <c:v>4.6514769999999999</c:v>
                </c:pt>
                <c:pt idx="251">
                  <c:v>4.65137</c:v>
                </c:pt>
                <c:pt idx="252">
                  <c:v>4.65137</c:v>
                </c:pt>
                <c:pt idx="253">
                  <c:v>4.6513239999999998</c:v>
                </c:pt>
                <c:pt idx="254">
                  <c:v>4.6511940000000003</c:v>
                </c:pt>
                <c:pt idx="255">
                  <c:v>4.6510950000000006</c:v>
                </c:pt>
                <c:pt idx="256">
                  <c:v>4.6510639999999999</c:v>
                </c:pt>
                <c:pt idx="257">
                  <c:v>4.6510559999999996</c:v>
                </c:pt>
                <c:pt idx="258">
                  <c:v>4.6509109999999998</c:v>
                </c:pt>
                <c:pt idx="259">
                  <c:v>4.6508349999999998</c:v>
                </c:pt>
                <c:pt idx="260">
                  <c:v>4.6507589999999999</c:v>
                </c:pt>
                <c:pt idx="261">
                  <c:v>4.6507589999999999</c:v>
                </c:pt>
                <c:pt idx="262">
                  <c:v>4.6506670000000003</c:v>
                </c:pt>
                <c:pt idx="263">
                  <c:v>4.6505979999999996</c:v>
                </c:pt>
                <c:pt idx="264">
                  <c:v>4.6504530000000006</c:v>
                </c:pt>
                <c:pt idx="265">
                  <c:v>4.6504380000000003</c:v>
                </c:pt>
                <c:pt idx="266">
                  <c:v>4.6504070000000004</c:v>
                </c:pt>
                <c:pt idx="267">
                  <c:v>4.6503920000000001</c:v>
                </c:pt>
                <c:pt idx="268">
                  <c:v>4.6502090000000003</c:v>
                </c:pt>
                <c:pt idx="269">
                  <c:v>4.6501479999999997</c:v>
                </c:pt>
                <c:pt idx="270">
                  <c:v>4.6501400000000004</c:v>
                </c:pt>
                <c:pt idx="271">
                  <c:v>4.6501329999999994</c:v>
                </c:pt>
                <c:pt idx="272">
                  <c:v>4.6499799999999993</c:v>
                </c:pt>
                <c:pt idx="273">
                  <c:v>4.649858</c:v>
                </c:pt>
                <c:pt idx="274">
                  <c:v>4.649858</c:v>
                </c:pt>
                <c:pt idx="275">
                  <c:v>4.6498050000000006</c:v>
                </c:pt>
                <c:pt idx="276">
                  <c:v>4.649629</c:v>
                </c:pt>
                <c:pt idx="277">
                  <c:v>4.6495370000000005</c:v>
                </c:pt>
                <c:pt idx="278">
                  <c:v>4.6495370000000005</c:v>
                </c:pt>
                <c:pt idx="279">
                  <c:v>4.6495220000000002</c:v>
                </c:pt>
                <c:pt idx="280">
                  <c:v>4.6494989999999996</c:v>
                </c:pt>
                <c:pt idx="281">
                  <c:v>4.6493010000000004</c:v>
                </c:pt>
                <c:pt idx="282">
                  <c:v>4.6492629999999995</c:v>
                </c:pt>
                <c:pt idx="283">
                  <c:v>4.6492319999999996</c:v>
                </c:pt>
                <c:pt idx="284">
                  <c:v>4.6491940000000005</c:v>
                </c:pt>
                <c:pt idx="285">
                  <c:v>4.6490720000000003</c:v>
                </c:pt>
                <c:pt idx="286">
                  <c:v>4.6489419999999999</c:v>
                </c:pt>
                <c:pt idx="287">
                  <c:v>4.6489269999999996</c:v>
                </c:pt>
                <c:pt idx="288">
                  <c:v>4.6488890000000005</c:v>
                </c:pt>
                <c:pt idx="289">
                  <c:v>4.6488810000000003</c:v>
                </c:pt>
                <c:pt idx="290">
                  <c:v>4.6486599999999996</c:v>
                </c:pt>
                <c:pt idx="291">
                  <c:v>4.6486450000000001</c:v>
                </c:pt>
                <c:pt idx="292">
                  <c:v>4.6486220000000005</c:v>
                </c:pt>
                <c:pt idx="293">
                  <c:v>4.6485989999999999</c:v>
                </c:pt>
                <c:pt idx="294">
                  <c:v>4.6484530000000008</c:v>
                </c:pt>
                <c:pt idx="295">
                  <c:v>4.6483689999999998</c:v>
                </c:pt>
                <c:pt idx="296">
                  <c:v>4.6483159999999994</c:v>
                </c:pt>
                <c:pt idx="297">
                  <c:v>4.6482849999999996</c:v>
                </c:pt>
                <c:pt idx="298">
                  <c:v>4.6482169999999998</c:v>
                </c:pt>
                <c:pt idx="299">
                  <c:v>4.6480790000000001</c:v>
                </c:pt>
                <c:pt idx="300">
                  <c:v>4.6480410000000001</c:v>
                </c:pt>
                <c:pt idx="301">
                  <c:v>4.6480110000000003</c:v>
                </c:pt>
                <c:pt idx="302">
                  <c:v>4.6480110000000003</c:v>
                </c:pt>
                <c:pt idx="303">
                  <c:v>4.6479189999999999</c:v>
                </c:pt>
                <c:pt idx="304">
                  <c:v>4.6477899999999996</c:v>
                </c:pt>
                <c:pt idx="305">
                  <c:v>4.6477060000000003</c:v>
                </c:pt>
                <c:pt idx="306">
                  <c:v>4.6477060000000003</c:v>
                </c:pt>
                <c:pt idx="307">
                  <c:v>4.6476980000000001</c:v>
                </c:pt>
                <c:pt idx="308">
                  <c:v>4.647583</c:v>
                </c:pt>
                <c:pt idx="309">
                  <c:v>4.6474149999999996</c:v>
                </c:pt>
                <c:pt idx="310">
                  <c:v>4.6473999999999993</c:v>
                </c:pt>
                <c:pt idx="311">
                  <c:v>4.6473849999999999</c:v>
                </c:pt>
                <c:pt idx="312">
                  <c:v>4.6473389999999997</c:v>
                </c:pt>
                <c:pt idx="313">
                  <c:v>4.6471330000000002</c:v>
                </c:pt>
                <c:pt idx="314">
                  <c:v>4.647125</c:v>
                </c:pt>
                <c:pt idx="315">
                  <c:v>4.6470870000000009</c:v>
                </c:pt>
                <c:pt idx="316">
                  <c:v>4.647049</c:v>
                </c:pt>
                <c:pt idx="317">
                  <c:v>4.6468959999999999</c:v>
                </c:pt>
                <c:pt idx="318">
                  <c:v>4.6468050000000005</c:v>
                </c:pt>
                <c:pt idx="319">
                  <c:v>4.6467900000000002</c:v>
                </c:pt>
                <c:pt idx="320">
                  <c:v>4.6467359999999998</c:v>
                </c:pt>
                <c:pt idx="321">
                  <c:v>4.6466899999999995</c:v>
                </c:pt>
                <c:pt idx="322">
                  <c:v>4.6466980000000007</c:v>
                </c:pt>
                <c:pt idx="323">
                  <c:v>4.6464920000000003</c:v>
                </c:pt>
                <c:pt idx="324">
                  <c:v>4.6464840000000001</c:v>
                </c:pt>
                <c:pt idx="325">
                  <c:v>4.6464840000000001</c:v>
                </c:pt>
                <c:pt idx="326">
                  <c:v>4.6463320000000001</c:v>
                </c:pt>
                <c:pt idx="327">
                  <c:v>4.6462859999999999</c:v>
                </c:pt>
                <c:pt idx="328">
                  <c:v>4.6461790000000001</c:v>
                </c:pt>
                <c:pt idx="329">
                  <c:v>4.6461790000000001</c:v>
                </c:pt>
                <c:pt idx="330">
                  <c:v>4.6461559999999995</c:v>
                </c:pt>
                <c:pt idx="331">
                  <c:v>4.6459729999999997</c:v>
                </c:pt>
                <c:pt idx="332">
                  <c:v>4.6458890000000004</c:v>
                </c:pt>
                <c:pt idx="333">
                  <c:v>4.6458740000000001</c:v>
                </c:pt>
                <c:pt idx="334">
                  <c:v>4.6458740000000001</c:v>
                </c:pt>
                <c:pt idx="335">
                  <c:v>4.6458509999999995</c:v>
                </c:pt>
                <c:pt idx="336">
                  <c:v>4.6457060000000006</c:v>
                </c:pt>
                <c:pt idx="337">
                  <c:v>4.6456139999999992</c:v>
                </c:pt>
                <c:pt idx="338">
                  <c:v>4.6455829999999994</c:v>
                </c:pt>
                <c:pt idx="339">
                  <c:v>4.6455679999999999</c:v>
                </c:pt>
                <c:pt idx="340">
                  <c:v>4.6455069999999994</c:v>
                </c:pt>
                <c:pt idx="341">
                  <c:v>4.6453699999999998</c:v>
                </c:pt>
                <c:pt idx="342">
                  <c:v>4.6452710000000002</c:v>
                </c:pt>
                <c:pt idx="343">
                  <c:v>4.6452710000000002</c:v>
                </c:pt>
                <c:pt idx="344">
                  <c:v>4.6452549999999997</c:v>
                </c:pt>
                <c:pt idx="345">
                  <c:v>4.6452089999999995</c:v>
                </c:pt>
                <c:pt idx="346">
                  <c:v>4.6451479999999998</c:v>
                </c:pt>
                <c:pt idx="347">
                  <c:v>4.6450259999999997</c:v>
                </c:pt>
                <c:pt idx="348">
                  <c:v>4.6449579999999999</c:v>
                </c:pt>
                <c:pt idx="349">
                  <c:v>4.6449350000000003</c:v>
                </c:pt>
                <c:pt idx="350">
                  <c:v>4.644927</c:v>
                </c:pt>
                <c:pt idx="351">
                  <c:v>4.6447209999999997</c:v>
                </c:pt>
                <c:pt idx="352">
                  <c:v>4.6446829999999997</c:v>
                </c:pt>
                <c:pt idx="353">
                  <c:v>4.6446670000000001</c:v>
                </c:pt>
                <c:pt idx="354">
                  <c:v>4.6446519999999998</c:v>
                </c:pt>
                <c:pt idx="355">
                  <c:v>4.6445910000000001</c:v>
                </c:pt>
                <c:pt idx="356">
                  <c:v>4.6444999999999999</c:v>
                </c:pt>
                <c:pt idx="357">
                  <c:v>4.6444229999999997</c:v>
                </c:pt>
                <c:pt idx="358">
                  <c:v>4.6443620000000001</c:v>
                </c:pt>
                <c:pt idx="359">
                  <c:v>4.6443320000000003</c:v>
                </c:pt>
                <c:pt idx="360">
                  <c:v>4.6442250000000005</c:v>
                </c:pt>
                <c:pt idx="361">
                  <c:v>4.6442250000000005</c:v>
                </c:pt>
                <c:pt idx="362">
                  <c:v>4.6441790000000003</c:v>
                </c:pt>
                <c:pt idx="363">
                  <c:v>4.6440489999999999</c:v>
                </c:pt>
                <c:pt idx="364">
                  <c:v>4.6440420000000007</c:v>
                </c:pt>
                <c:pt idx="365">
                  <c:v>4.6440420000000007</c:v>
                </c:pt>
                <c:pt idx="366">
                  <c:v>4.6438129999999997</c:v>
                </c:pt>
                <c:pt idx="367">
                  <c:v>4.6437669999999995</c:v>
                </c:pt>
                <c:pt idx="368">
                  <c:v>4.6437439999999999</c:v>
                </c:pt>
                <c:pt idx="369">
                  <c:v>4.6437209999999993</c:v>
                </c:pt>
                <c:pt idx="370">
                  <c:v>4.6437059999999999</c:v>
                </c:pt>
                <c:pt idx="371">
                  <c:v>4.6435829999999996</c:v>
                </c:pt>
                <c:pt idx="372">
                  <c:v>4.6434389999999999</c:v>
                </c:pt>
                <c:pt idx="373">
                  <c:v>4.6434309999999996</c:v>
                </c:pt>
                <c:pt idx="374">
                  <c:v>4.6433929999999997</c:v>
                </c:pt>
                <c:pt idx="375">
                  <c:v>4.6433390000000001</c:v>
                </c:pt>
                <c:pt idx="376">
                  <c:v>4.6432630000000001</c:v>
                </c:pt>
                <c:pt idx="377">
                  <c:v>4.6431250000000004</c:v>
                </c:pt>
                <c:pt idx="378">
                  <c:v>4.6431250000000004</c:v>
                </c:pt>
                <c:pt idx="379">
                  <c:v>4.6431250000000004</c:v>
                </c:pt>
                <c:pt idx="380">
                  <c:v>4.6430029999999993</c:v>
                </c:pt>
                <c:pt idx="381">
                  <c:v>4.6429419999999997</c:v>
                </c:pt>
                <c:pt idx="382">
                  <c:v>4.6428199999999995</c:v>
                </c:pt>
                <c:pt idx="383">
                  <c:v>4.6428199999999995</c:v>
                </c:pt>
                <c:pt idx="384">
                  <c:v>4.6427670000000001</c:v>
                </c:pt>
                <c:pt idx="385">
                  <c:v>4.6426829999999999</c:v>
                </c:pt>
                <c:pt idx="386">
                  <c:v>4.6425460000000003</c:v>
                </c:pt>
                <c:pt idx="387">
                  <c:v>4.6425229999999997</c:v>
                </c:pt>
                <c:pt idx="388">
                  <c:v>4.6425069999999993</c:v>
                </c:pt>
                <c:pt idx="389">
                  <c:v>4.6424609999999999</c:v>
                </c:pt>
                <c:pt idx="390">
                  <c:v>4.6424159999999999</c:v>
                </c:pt>
                <c:pt idx="391">
                  <c:v>4.6422479999999995</c:v>
                </c:pt>
                <c:pt idx="392">
                  <c:v>4.6422100000000004</c:v>
                </c:pt>
                <c:pt idx="393">
                  <c:v>4.6421640000000002</c:v>
                </c:pt>
                <c:pt idx="394">
                  <c:v>4.6421790000000005</c:v>
                </c:pt>
                <c:pt idx="395">
                  <c:v>4.6420490000000001</c:v>
                </c:pt>
                <c:pt idx="396">
                  <c:v>4.6419040000000003</c:v>
                </c:pt>
                <c:pt idx="397">
                  <c:v>4.641896</c:v>
                </c:pt>
                <c:pt idx="398">
                  <c:v>4.6418889999999999</c:v>
                </c:pt>
                <c:pt idx="399">
                  <c:v>4.6418350000000004</c:v>
                </c:pt>
                <c:pt idx="400">
                  <c:v>4.6416519999999997</c:v>
                </c:pt>
                <c:pt idx="401">
                  <c:v>4.6416139999999997</c:v>
                </c:pt>
                <c:pt idx="402">
                  <c:v>4.6415990000000003</c:v>
                </c:pt>
                <c:pt idx="403">
                  <c:v>4.641591</c:v>
                </c:pt>
                <c:pt idx="404">
                  <c:v>4.6415379999999997</c:v>
                </c:pt>
                <c:pt idx="405">
                  <c:v>4.6413320000000002</c:v>
                </c:pt>
                <c:pt idx="406">
                  <c:v>4.6413019999999996</c:v>
                </c:pt>
                <c:pt idx="407">
                  <c:v>4.6412940000000003</c:v>
                </c:pt>
                <c:pt idx="408">
                  <c:v>4.6412709999999997</c:v>
                </c:pt>
                <c:pt idx="409">
                  <c:v>4.6412019999999998</c:v>
                </c:pt>
                <c:pt idx="410">
                  <c:v>4.6411180000000005</c:v>
                </c:pt>
                <c:pt idx="411">
                  <c:v>4.6410110000000007</c:v>
                </c:pt>
                <c:pt idx="412">
                  <c:v>4.6409880000000001</c:v>
                </c:pt>
                <c:pt idx="413">
                  <c:v>4.6408890000000005</c:v>
                </c:pt>
                <c:pt idx="414">
                  <c:v>4.6407669999999994</c:v>
                </c:pt>
                <c:pt idx="415">
                  <c:v>4.6407209999999992</c:v>
                </c:pt>
                <c:pt idx="416">
                  <c:v>4.6406749999999999</c:v>
                </c:pt>
                <c:pt idx="417">
                  <c:v>4.6406679999999998</c:v>
                </c:pt>
                <c:pt idx="418">
                  <c:v>4.6405760000000003</c:v>
                </c:pt>
                <c:pt idx="419">
                  <c:v>4.6404690000000004</c:v>
                </c:pt>
                <c:pt idx="420">
                  <c:v>4.6404009999999998</c:v>
                </c:pt>
                <c:pt idx="421">
                  <c:v>4.6403860000000003</c:v>
                </c:pt>
                <c:pt idx="422">
                  <c:v>4.6403780000000001</c:v>
                </c:pt>
                <c:pt idx="423">
                  <c:v>4.6403319999999999</c:v>
                </c:pt>
                <c:pt idx="424">
                  <c:v>4.64018</c:v>
                </c:pt>
                <c:pt idx="425">
                  <c:v>4.6400810000000003</c:v>
                </c:pt>
                <c:pt idx="426">
                  <c:v>4.6400730000000001</c:v>
                </c:pt>
                <c:pt idx="427">
                  <c:v>4.6400420000000002</c:v>
                </c:pt>
                <c:pt idx="428">
                  <c:v>4.6400040000000002</c:v>
                </c:pt>
                <c:pt idx="429">
                  <c:v>4.6398659999999996</c:v>
                </c:pt>
                <c:pt idx="430">
                  <c:v>4.6397749999999993</c:v>
                </c:pt>
                <c:pt idx="431">
                  <c:v>4.6397589999999997</c:v>
                </c:pt>
                <c:pt idx="432">
                  <c:v>4.6397439999999994</c:v>
                </c:pt>
                <c:pt idx="433">
                  <c:v>4.6395990000000005</c:v>
                </c:pt>
                <c:pt idx="434">
                  <c:v>4.6395530000000003</c:v>
                </c:pt>
                <c:pt idx="435">
                  <c:v>4.6394539999999997</c:v>
                </c:pt>
                <c:pt idx="436">
                  <c:v>4.6394539999999997</c:v>
                </c:pt>
                <c:pt idx="437">
                  <c:v>4.639386</c:v>
                </c:pt>
                <c:pt idx="438">
                  <c:v>4.6392410000000002</c:v>
                </c:pt>
                <c:pt idx="439">
                  <c:v>4.6391719999999994</c:v>
                </c:pt>
                <c:pt idx="440">
                  <c:v>4.639157</c:v>
                </c:pt>
                <c:pt idx="441">
                  <c:v>4.639157</c:v>
                </c:pt>
                <c:pt idx="442">
                  <c:v>4.6390500000000001</c:v>
                </c:pt>
                <c:pt idx="443">
                  <c:v>4.63889</c:v>
                </c:pt>
                <c:pt idx="444">
                  <c:v>4.638852</c:v>
                </c:pt>
                <c:pt idx="445">
                  <c:v>4.6388590000000001</c:v>
                </c:pt>
                <c:pt idx="446">
                  <c:v>4.6388289999999994</c:v>
                </c:pt>
                <c:pt idx="447">
                  <c:v>4.6387209999999994</c:v>
                </c:pt>
                <c:pt idx="448">
                  <c:v>4.6385759999999996</c:v>
                </c:pt>
                <c:pt idx="449">
                  <c:v>4.6385459999999998</c:v>
                </c:pt>
                <c:pt idx="450">
                  <c:v>4.6385379999999996</c:v>
                </c:pt>
                <c:pt idx="451">
                  <c:v>4.6384699999999999</c:v>
                </c:pt>
                <c:pt idx="452">
                  <c:v>4.6382940000000001</c:v>
                </c:pt>
                <c:pt idx="453">
                  <c:v>4.6382640000000004</c:v>
                </c:pt>
                <c:pt idx="454">
                  <c:v>4.6382560000000002</c:v>
                </c:pt>
                <c:pt idx="455">
                  <c:v>4.6381949999999996</c:v>
                </c:pt>
                <c:pt idx="456">
                  <c:v>4.6381189999999997</c:v>
                </c:pt>
                <c:pt idx="457">
                  <c:v>4.6380039999999996</c:v>
                </c:pt>
                <c:pt idx="458">
                  <c:v>4.6379359999999998</c:v>
                </c:pt>
                <c:pt idx="459">
                  <c:v>4.6378969999999997</c:v>
                </c:pt>
                <c:pt idx="460">
                  <c:v>4.6378969999999997</c:v>
                </c:pt>
                <c:pt idx="461">
                  <c:v>4.6377980000000001</c:v>
                </c:pt>
                <c:pt idx="462">
                  <c:v>4.637645</c:v>
                </c:pt>
                <c:pt idx="463">
                  <c:v>4.6376299999999997</c:v>
                </c:pt>
                <c:pt idx="464">
                  <c:v>4.6375760000000001</c:v>
                </c:pt>
                <c:pt idx="465">
                  <c:v>4.6374930000000001</c:v>
                </c:pt>
                <c:pt idx="466">
                  <c:v>4.6373329999999999</c:v>
                </c:pt>
                <c:pt idx="467">
                  <c:v>4.6373170000000004</c:v>
                </c:pt>
                <c:pt idx="468">
                  <c:v>4.6372260000000001</c:v>
                </c:pt>
                <c:pt idx="469">
                  <c:v>4.6372179999999998</c:v>
                </c:pt>
                <c:pt idx="470">
                  <c:v>4.6370269999999998</c:v>
                </c:pt>
                <c:pt idx="471">
                  <c:v>4.6370040000000001</c:v>
                </c:pt>
                <c:pt idx="472">
                  <c:v>4.6369660000000001</c:v>
                </c:pt>
                <c:pt idx="473">
                  <c:v>4.6368970000000003</c:v>
                </c:pt>
                <c:pt idx="474">
                  <c:v>4.6367830000000003</c:v>
                </c:pt>
                <c:pt idx="475">
                  <c:v>4.6367139999999996</c:v>
                </c:pt>
                <c:pt idx="476">
                  <c:v>4.6366610000000001</c:v>
                </c:pt>
                <c:pt idx="477">
                  <c:v>4.6366229999999993</c:v>
                </c:pt>
                <c:pt idx="478">
                  <c:v>4.6364700000000001</c:v>
                </c:pt>
                <c:pt idx="479">
                  <c:v>4.6364010000000002</c:v>
                </c:pt>
                <c:pt idx="480">
                  <c:v>4.6363779999999997</c:v>
                </c:pt>
                <c:pt idx="481">
                  <c:v>4.6363019999999997</c:v>
                </c:pt>
                <c:pt idx="482">
                  <c:v>4.6361189999999999</c:v>
                </c:pt>
                <c:pt idx="483">
                  <c:v>4.6361040000000004</c:v>
                </c:pt>
                <c:pt idx="484">
                  <c:v>4.636088</c:v>
                </c:pt>
                <c:pt idx="485">
                  <c:v>4.6360270000000003</c:v>
                </c:pt>
                <c:pt idx="486">
                  <c:v>4.6358439999999996</c:v>
                </c:pt>
                <c:pt idx="487">
                  <c:v>4.6357979999999994</c:v>
                </c:pt>
                <c:pt idx="488">
                  <c:v>4.6357749999999998</c:v>
                </c:pt>
                <c:pt idx="489">
                  <c:v>4.6356989999999998</c:v>
                </c:pt>
                <c:pt idx="490">
                  <c:v>4.6354930000000003</c:v>
                </c:pt>
                <c:pt idx="491">
                  <c:v>4.6354930000000003</c:v>
                </c:pt>
                <c:pt idx="492">
                  <c:v>4.6354319999999998</c:v>
                </c:pt>
                <c:pt idx="493">
                  <c:v>4.6352869999999999</c:v>
                </c:pt>
                <c:pt idx="494">
                  <c:v>4.6351880000000003</c:v>
                </c:pt>
                <c:pt idx="495">
                  <c:v>4.6351719999999998</c:v>
                </c:pt>
                <c:pt idx="496">
                  <c:v>4.6351649999999998</c:v>
                </c:pt>
                <c:pt idx="497">
                  <c:v>4.6350350000000002</c:v>
                </c:pt>
                <c:pt idx="498">
                  <c:v>4.6348819999999993</c:v>
                </c:pt>
                <c:pt idx="499">
                  <c:v>4.6348819999999993</c:v>
                </c:pt>
                <c:pt idx="500">
                  <c:v>4.6348209999999996</c:v>
                </c:pt>
                <c:pt idx="501">
                  <c:v>4.6346300000000005</c:v>
                </c:pt>
                <c:pt idx="502">
                  <c:v>4.6345770000000002</c:v>
                </c:pt>
                <c:pt idx="503">
                  <c:v>4.6345770000000002</c:v>
                </c:pt>
                <c:pt idx="504">
                  <c:v>4.6344779999999997</c:v>
                </c:pt>
                <c:pt idx="505">
                  <c:v>4.6343320000000006</c:v>
                </c:pt>
                <c:pt idx="506">
                  <c:v>4.634271</c:v>
                </c:pt>
                <c:pt idx="507">
                  <c:v>4.6342560000000006</c:v>
                </c:pt>
                <c:pt idx="508">
                  <c:v>4.6341719999999995</c:v>
                </c:pt>
                <c:pt idx="509">
                  <c:v>4.633966</c:v>
                </c:pt>
                <c:pt idx="510">
                  <c:v>4.633966</c:v>
                </c:pt>
                <c:pt idx="511">
                  <c:v>4.6339049999999995</c:v>
                </c:pt>
                <c:pt idx="512">
                  <c:v>4.6338059999999999</c:v>
                </c:pt>
                <c:pt idx="513">
                  <c:v>4.6336840000000006</c:v>
                </c:pt>
                <c:pt idx="514">
                  <c:v>4.633661</c:v>
                </c:pt>
                <c:pt idx="515">
                  <c:v>4.6336000000000004</c:v>
                </c:pt>
                <c:pt idx="516">
                  <c:v>4.6334549999999997</c:v>
                </c:pt>
                <c:pt idx="517">
                  <c:v>4.6333549999999999</c:v>
                </c:pt>
                <c:pt idx="518">
                  <c:v>4.6333090000000006</c:v>
                </c:pt>
                <c:pt idx="519">
                  <c:v>4.6332259999999996</c:v>
                </c:pt>
                <c:pt idx="520">
                  <c:v>4.6330649999999993</c:v>
                </c:pt>
                <c:pt idx="521">
                  <c:v>4.6330499999999999</c:v>
                </c:pt>
                <c:pt idx="522">
                  <c:v>4.6329739999999999</c:v>
                </c:pt>
                <c:pt idx="523">
                  <c:v>4.6328209999999999</c:v>
                </c:pt>
                <c:pt idx="524">
                  <c:v>4.6327449999999999</c:v>
                </c:pt>
                <c:pt idx="525">
                  <c:v>4.6327369999999997</c:v>
                </c:pt>
                <c:pt idx="526">
                  <c:v>4.6326609999999997</c:v>
                </c:pt>
                <c:pt idx="527">
                  <c:v>4.6324620000000003</c:v>
                </c:pt>
                <c:pt idx="528">
                  <c:v>4.6324240000000003</c:v>
                </c:pt>
                <c:pt idx="529">
                  <c:v>4.632371</c:v>
                </c:pt>
                <c:pt idx="530">
                  <c:v>4.6321870000000001</c:v>
                </c:pt>
                <c:pt idx="531">
                  <c:v>4.6321339999999998</c:v>
                </c:pt>
                <c:pt idx="532">
                  <c:v>4.6321339999999998</c:v>
                </c:pt>
                <c:pt idx="533">
                  <c:v>4.6320579999999998</c:v>
                </c:pt>
                <c:pt idx="534">
                  <c:v>4.6318670000000006</c:v>
                </c:pt>
                <c:pt idx="535">
                  <c:v>4.6318440000000001</c:v>
                </c:pt>
                <c:pt idx="536">
                  <c:v>4.6316839999999999</c:v>
                </c:pt>
                <c:pt idx="537">
                  <c:v>4.6315770000000001</c:v>
                </c:pt>
                <c:pt idx="538">
                  <c:v>4.6315230000000005</c:v>
                </c:pt>
                <c:pt idx="539">
                  <c:v>4.6314549999999999</c:v>
                </c:pt>
                <c:pt idx="540">
                  <c:v>4.6313709999999997</c:v>
                </c:pt>
                <c:pt idx="541">
                  <c:v>4.6312179999999996</c:v>
                </c:pt>
                <c:pt idx="542">
                  <c:v>4.6311869999999997</c:v>
                </c:pt>
                <c:pt idx="543">
                  <c:v>4.6309970000000007</c:v>
                </c:pt>
                <c:pt idx="544">
                  <c:v>4.6309129999999996</c:v>
                </c:pt>
                <c:pt idx="545">
                  <c:v>4.6309049999999994</c:v>
                </c:pt>
                <c:pt idx="546">
                  <c:v>4.6306530000000006</c:v>
                </c:pt>
                <c:pt idx="547">
                  <c:v>4.6306070000000004</c:v>
                </c:pt>
                <c:pt idx="548">
                  <c:v>4.630592</c:v>
                </c:pt>
                <c:pt idx="549">
                  <c:v>4.6304780000000001</c:v>
                </c:pt>
                <c:pt idx="550">
                  <c:v>4.6303329999999994</c:v>
                </c:pt>
                <c:pt idx="551">
                  <c:v>4.6302940000000001</c:v>
                </c:pt>
                <c:pt idx="552">
                  <c:v>4.6301490000000003</c:v>
                </c:pt>
                <c:pt idx="553">
                  <c:v>4.6299970000000004</c:v>
                </c:pt>
                <c:pt idx="554">
                  <c:v>4.6299889999999992</c:v>
                </c:pt>
                <c:pt idx="555">
                  <c:v>4.6298969999999997</c:v>
                </c:pt>
                <c:pt idx="556">
                  <c:v>4.6296910000000002</c:v>
                </c:pt>
                <c:pt idx="557">
                  <c:v>4.6296760000000008</c:v>
                </c:pt>
                <c:pt idx="558">
                  <c:v>4.6296229999999996</c:v>
                </c:pt>
                <c:pt idx="559">
                  <c:v>4.6294240000000002</c:v>
                </c:pt>
                <c:pt idx="560">
                  <c:v>4.62934</c:v>
                </c:pt>
                <c:pt idx="561">
                  <c:v>4.6292489999999997</c:v>
                </c:pt>
                <c:pt idx="562">
                  <c:v>4.6291260000000003</c:v>
                </c:pt>
                <c:pt idx="563">
                  <c:v>4.6290500000000003</c:v>
                </c:pt>
                <c:pt idx="564">
                  <c:v>4.6288900000000002</c:v>
                </c:pt>
                <c:pt idx="565">
                  <c:v>4.6287830000000003</c:v>
                </c:pt>
                <c:pt idx="566">
                  <c:v>4.6287289999999999</c:v>
                </c:pt>
                <c:pt idx="567">
                  <c:v>4.628584</c:v>
                </c:pt>
                <c:pt idx="568">
                  <c:v>4.6284700000000001</c:v>
                </c:pt>
                <c:pt idx="569">
                  <c:v>4.6284239999999999</c:v>
                </c:pt>
                <c:pt idx="570">
                  <c:v>4.6282639999999997</c:v>
                </c:pt>
                <c:pt idx="571">
                  <c:v>4.6281650000000001</c:v>
                </c:pt>
                <c:pt idx="572">
                  <c:v>4.6281340000000002</c:v>
                </c:pt>
                <c:pt idx="573">
                  <c:v>4.6279200000000005</c:v>
                </c:pt>
                <c:pt idx="574">
                  <c:v>4.6278589999999999</c:v>
                </c:pt>
                <c:pt idx="575">
                  <c:v>4.6277749999999997</c:v>
                </c:pt>
                <c:pt idx="576">
                  <c:v>4.6275539999999999</c:v>
                </c:pt>
                <c:pt idx="577">
                  <c:v>4.6275539999999999</c:v>
                </c:pt>
                <c:pt idx="578">
                  <c:v>4.6274089999999992</c:v>
                </c:pt>
                <c:pt idx="579">
                  <c:v>4.6272569999999993</c:v>
                </c:pt>
                <c:pt idx="580">
                  <c:v>4.6272409999999997</c:v>
                </c:pt>
                <c:pt idx="581">
                  <c:v>4.627097</c:v>
                </c:pt>
                <c:pt idx="582">
                  <c:v>4.6269440000000008</c:v>
                </c:pt>
                <c:pt idx="583">
                  <c:v>4.6268819999999993</c:v>
                </c:pt>
                <c:pt idx="584">
                  <c:v>4.626684</c:v>
                </c:pt>
                <c:pt idx="585">
                  <c:v>4.6266379999999998</c:v>
                </c:pt>
                <c:pt idx="586">
                  <c:v>4.6264469999999998</c:v>
                </c:pt>
                <c:pt idx="587">
                  <c:v>4.6263480000000001</c:v>
                </c:pt>
                <c:pt idx="588">
                  <c:v>4.6262949999999998</c:v>
                </c:pt>
                <c:pt idx="589">
                  <c:v>4.6260659999999998</c:v>
                </c:pt>
                <c:pt idx="590">
                  <c:v>4.6259899999999998</c:v>
                </c:pt>
                <c:pt idx="591">
                  <c:v>4.625883</c:v>
                </c:pt>
                <c:pt idx="592">
                  <c:v>4.6257299999999999</c:v>
                </c:pt>
                <c:pt idx="593">
                  <c:v>4.6256760000000003</c:v>
                </c:pt>
                <c:pt idx="594">
                  <c:v>4.6254399999999993</c:v>
                </c:pt>
                <c:pt idx="595">
                  <c:v>4.6254089999999994</c:v>
                </c:pt>
                <c:pt idx="596">
                  <c:v>4.6252259999999996</c:v>
                </c:pt>
                <c:pt idx="597">
                  <c:v>4.6250969999999993</c:v>
                </c:pt>
                <c:pt idx="598">
                  <c:v>4.6249370000000001</c:v>
                </c:pt>
                <c:pt idx="599">
                  <c:v>4.6248069999999997</c:v>
                </c:pt>
                <c:pt idx="600">
                  <c:v>4.6247530000000001</c:v>
                </c:pt>
                <c:pt idx="601">
                  <c:v>4.6245240000000001</c:v>
                </c:pt>
                <c:pt idx="602">
                  <c:v>4.6244779999999999</c:v>
                </c:pt>
                <c:pt idx="603">
                  <c:v>4.6243480000000003</c:v>
                </c:pt>
                <c:pt idx="604">
                  <c:v>4.6241959999999995</c:v>
                </c:pt>
                <c:pt idx="605">
                  <c:v>4.6241120000000002</c:v>
                </c:pt>
                <c:pt idx="606">
                  <c:v>4.6239059999999998</c:v>
                </c:pt>
                <c:pt idx="607">
                  <c:v>4.6238299999999999</c:v>
                </c:pt>
                <c:pt idx="608">
                  <c:v>4.6236160000000002</c:v>
                </c:pt>
                <c:pt idx="609">
                  <c:v>4.6235550000000005</c:v>
                </c:pt>
                <c:pt idx="610">
                  <c:v>4.6234020000000005</c:v>
                </c:pt>
                <c:pt idx="611">
                  <c:v>4.6232879999999996</c:v>
                </c:pt>
                <c:pt idx="612">
                  <c:v>4.6231499999999999</c:v>
                </c:pt>
                <c:pt idx="613">
                  <c:v>4.6229820000000004</c:v>
                </c:pt>
                <c:pt idx="614">
                  <c:v>4.6229209999999998</c:v>
                </c:pt>
                <c:pt idx="615">
                  <c:v>4.6226690000000001</c:v>
                </c:pt>
                <c:pt idx="616">
                  <c:v>4.6226540000000007</c:v>
                </c:pt>
                <c:pt idx="617">
                  <c:v>4.6223639999999993</c:v>
                </c:pt>
                <c:pt idx="618">
                  <c:v>4.6223639999999993</c:v>
                </c:pt>
                <c:pt idx="619">
                  <c:v>4.6221270000000008</c:v>
                </c:pt>
                <c:pt idx="620">
                  <c:v>4.6220429999999997</c:v>
                </c:pt>
                <c:pt idx="621">
                  <c:v>4.6219210000000004</c:v>
                </c:pt>
                <c:pt idx="622">
                  <c:v>4.621753</c:v>
                </c:pt>
                <c:pt idx="623">
                  <c:v>4.6216080000000002</c:v>
                </c:pt>
                <c:pt idx="624">
                  <c:v>4.621448</c:v>
                </c:pt>
                <c:pt idx="625">
                  <c:v>4.6213639999999998</c:v>
                </c:pt>
                <c:pt idx="626">
                  <c:v>4.621143</c:v>
                </c:pt>
                <c:pt idx="627">
                  <c:v>4.6210360000000001</c:v>
                </c:pt>
                <c:pt idx="628">
                  <c:v>4.6208370000000007</c:v>
                </c:pt>
                <c:pt idx="629">
                  <c:v>4.6206620000000003</c:v>
                </c:pt>
                <c:pt idx="630">
                  <c:v>4.6205169999999995</c:v>
                </c:pt>
                <c:pt idx="631">
                  <c:v>4.6203329999999996</c:v>
                </c:pt>
                <c:pt idx="632">
                  <c:v>4.6202189999999996</c:v>
                </c:pt>
                <c:pt idx="633">
                  <c:v>4.6199750000000002</c:v>
                </c:pt>
                <c:pt idx="634">
                  <c:v>4.6199060000000003</c:v>
                </c:pt>
                <c:pt idx="635">
                  <c:v>4.6196999999999999</c:v>
                </c:pt>
                <c:pt idx="636">
                  <c:v>4.6195699999999995</c:v>
                </c:pt>
                <c:pt idx="637">
                  <c:v>4.6193720000000003</c:v>
                </c:pt>
                <c:pt idx="638">
                  <c:v>4.6192419999999998</c:v>
                </c:pt>
                <c:pt idx="639">
                  <c:v>4.6190429999999996</c:v>
                </c:pt>
                <c:pt idx="640">
                  <c:v>4.6189210000000003</c:v>
                </c:pt>
                <c:pt idx="641">
                  <c:v>4.6187380000000005</c:v>
                </c:pt>
                <c:pt idx="642">
                  <c:v>4.6186310000000006</c:v>
                </c:pt>
                <c:pt idx="643">
                  <c:v>4.6183950000000005</c:v>
                </c:pt>
                <c:pt idx="644">
                  <c:v>4.6182110000000005</c:v>
                </c:pt>
                <c:pt idx="645">
                  <c:v>4.6180810000000001</c:v>
                </c:pt>
                <c:pt idx="646">
                  <c:v>4.6178980000000003</c:v>
                </c:pt>
                <c:pt idx="647">
                  <c:v>4.6177839999999994</c:v>
                </c:pt>
                <c:pt idx="648">
                  <c:v>4.6175169999999994</c:v>
                </c:pt>
                <c:pt idx="649">
                  <c:v>4.6174629999999999</c:v>
                </c:pt>
                <c:pt idx="650">
                  <c:v>4.6171809999999995</c:v>
                </c:pt>
                <c:pt idx="651">
                  <c:v>4.6171199999999999</c:v>
                </c:pt>
                <c:pt idx="652">
                  <c:v>4.6168829999999996</c:v>
                </c:pt>
                <c:pt idx="653">
                  <c:v>4.6166999999999998</c:v>
                </c:pt>
                <c:pt idx="654">
                  <c:v>4.6165630000000002</c:v>
                </c:pt>
                <c:pt idx="655">
                  <c:v>4.6162650000000003</c:v>
                </c:pt>
                <c:pt idx="656">
                  <c:v>4.6162340000000004</c:v>
                </c:pt>
                <c:pt idx="657">
                  <c:v>4.6159520000000001</c:v>
                </c:pt>
                <c:pt idx="658">
                  <c:v>4.6158909999999995</c:v>
                </c:pt>
                <c:pt idx="659">
                  <c:v>4.6156389999999998</c:v>
                </c:pt>
                <c:pt idx="660">
                  <c:v>4.6153789999999999</c:v>
                </c:pt>
                <c:pt idx="661">
                  <c:v>4.6151119999999999</c:v>
                </c:pt>
                <c:pt idx="662">
                  <c:v>4.6150359999999999</c:v>
                </c:pt>
                <c:pt idx="663">
                  <c:v>4.614738</c:v>
                </c:pt>
                <c:pt idx="664">
                  <c:v>4.6146690000000001</c:v>
                </c:pt>
                <c:pt idx="665">
                  <c:v>4.6144249999999998</c:v>
                </c:pt>
                <c:pt idx="666">
                  <c:v>4.6141499999999995</c:v>
                </c:pt>
                <c:pt idx="667">
                  <c:v>4.6140670000000004</c:v>
                </c:pt>
                <c:pt idx="668">
                  <c:v>4.6138140000000005</c:v>
                </c:pt>
                <c:pt idx="669">
                  <c:v>4.6135469999999996</c:v>
                </c:pt>
                <c:pt idx="670">
                  <c:v>4.6133950000000006</c:v>
                </c:pt>
                <c:pt idx="671">
                  <c:v>4.6131890000000002</c:v>
                </c:pt>
                <c:pt idx="672">
                  <c:v>4.6128990000000005</c:v>
                </c:pt>
                <c:pt idx="673">
                  <c:v>4.6127460000000005</c:v>
                </c:pt>
                <c:pt idx="674">
                  <c:v>4.6125780000000001</c:v>
                </c:pt>
                <c:pt idx="675">
                  <c:v>4.6122960000000006</c:v>
                </c:pt>
                <c:pt idx="676">
                  <c:v>4.6121660000000002</c:v>
                </c:pt>
                <c:pt idx="677">
                  <c:v>4.6119370000000002</c:v>
                </c:pt>
                <c:pt idx="678">
                  <c:v>4.6116769999999994</c:v>
                </c:pt>
                <c:pt idx="679">
                  <c:v>4.6115089999999999</c:v>
                </c:pt>
                <c:pt idx="680">
                  <c:v>4.6113490000000006</c:v>
                </c:pt>
                <c:pt idx="681">
                  <c:v>4.6110670000000002</c:v>
                </c:pt>
                <c:pt idx="682">
                  <c:v>4.6108840000000004</c:v>
                </c:pt>
                <c:pt idx="683">
                  <c:v>4.6106780000000001</c:v>
                </c:pt>
                <c:pt idx="684">
                  <c:v>4.6104560000000001</c:v>
                </c:pt>
                <c:pt idx="685">
                  <c:v>4.6101660000000004</c:v>
                </c:pt>
                <c:pt idx="686">
                  <c:v>4.6099909999999999</c:v>
                </c:pt>
                <c:pt idx="687">
                  <c:v>4.6098230000000004</c:v>
                </c:pt>
                <c:pt idx="688">
                  <c:v>4.6095319999999997</c:v>
                </c:pt>
                <c:pt idx="689">
                  <c:v>4.6092500000000003</c:v>
                </c:pt>
                <c:pt idx="690">
                  <c:v>4.6090600000000004</c:v>
                </c:pt>
                <c:pt idx="691">
                  <c:v>4.6087700000000007</c:v>
                </c:pt>
                <c:pt idx="692">
                  <c:v>4.6085630000000002</c:v>
                </c:pt>
                <c:pt idx="693">
                  <c:v>4.6083190000000007</c:v>
                </c:pt>
                <c:pt idx="694">
                  <c:v>4.6080290000000002</c:v>
                </c:pt>
                <c:pt idx="695">
                  <c:v>4.6077470000000007</c:v>
                </c:pt>
                <c:pt idx="696">
                  <c:v>4.6075410000000003</c:v>
                </c:pt>
                <c:pt idx="697">
                  <c:v>4.6073570000000004</c:v>
                </c:pt>
                <c:pt idx="698">
                  <c:v>4.6070979999999997</c:v>
                </c:pt>
                <c:pt idx="699">
                  <c:v>4.6067999999999998</c:v>
                </c:pt>
                <c:pt idx="700">
                  <c:v>4.6064949999999998</c:v>
                </c:pt>
                <c:pt idx="701">
                  <c:v>4.6062810000000001</c:v>
                </c:pt>
                <c:pt idx="702">
                  <c:v>4.6060670000000004</c:v>
                </c:pt>
                <c:pt idx="703">
                  <c:v>4.6058760000000003</c:v>
                </c:pt>
                <c:pt idx="704">
                  <c:v>4.6055630000000001</c:v>
                </c:pt>
                <c:pt idx="705">
                  <c:v>4.6052659999999994</c:v>
                </c:pt>
                <c:pt idx="706">
                  <c:v>4.6049679999999995</c:v>
                </c:pt>
                <c:pt idx="707">
                  <c:v>4.6047160000000007</c:v>
                </c:pt>
                <c:pt idx="708">
                  <c:v>4.6044640000000001</c:v>
                </c:pt>
                <c:pt idx="709">
                  <c:v>4.604228</c:v>
                </c:pt>
                <c:pt idx="710">
                  <c:v>4.6039909999999997</c:v>
                </c:pt>
                <c:pt idx="711">
                  <c:v>4.6037240000000006</c:v>
                </c:pt>
                <c:pt idx="712">
                  <c:v>4.6034260000000007</c:v>
                </c:pt>
                <c:pt idx="713">
                  <c:v>4.6030899999999999</c:v>
                </c:pt>
                <c:pt idx="714">
                  <c:v>4.6027849999999999</c:v>
                </c:pt>
                <c:pt idx="715">
                  <c:v>4.602449</c:v>
                </c:pt>
                <c:pt idx="716">
                  <c:v>4.6022120000000006</c:v>
                </c:pt>
                <c:pt idx="717">
                  <c:v>4.6019069999999997</c:v>
                </c:pt>
                <c:pt idx="718">
                  <c:v>4.6016019999999997</c:v>
                </c:pt>
                <c:pt idx="719">
                  <c:v>4.6012960000000005</c:v>
                </c:pt>
                <c:pt idx="720">
                  <c:v>4.6009909999999996</c:v>
                </c:pt>
                <c:pt idx="721">
                  <c:v>4.6006859999999996</c:v>
                </c:pt>
                <c:pt idx="722">
                  <c:v>4.6003800000000004</c:v>
                </c:pt>
                <c:pt idx="723">
                  <c:v>4.6000749999999995</c:v>
                </c:pt>
                <c:pt idx="724">
                  <c:v>4.5997700000000004</c:v>
                </c:pt>
                <c:pt idx="725">
                  <c:v>4.5994640000000002</c:v>
                </c:pt>
                <c:pt idx="726">
                  <c:v>4.5991439999999999</c:v>
                </c:pt>
                <c:pt idx="727">
                  <c:v>4.5988540000000002</c:v>
                </c:pt>
                <c:pt idx="728">
                  <c:v>4.5985180000000003</c:v>
                </c:pt>
                <c:pt idx="729">
                  <c:v>4.5982200000000004</c:v>
                </c:pt>
                <c:pt idx="730">
                  <c:v>4.5978999999999992</c:v>
                </c:pt>
                <c:pt idx="731">
                  <c:v>4.5975020000000004</c:v>
                </c:pt>
                <c:pt idx="732">
                  <c:v>4.5971899999999994</c:v>
                </c:pt>
                <c:pt idx="733">
                  <c:v>4.5967250000000002</c:v>
                </c:pt>
                <c:pt idx="734">
                  <c:v>4.5964260000000001</c:v>
                </c:pt>
                <c:pt idx="735">
                  <c:v>4.5961059999999998</c:v>
                </c:pt>
                <c:pt idx="736">
                  <c:v>4.5958010000000007</c:v>
                </c:pt>
                <c:pt idx="737">
                  <c:v>4.595472</c:v>
                </c:pt>
                <c:pt idx="738">
                  <c:v>4.5950680000000004</c:v>
                </c:pt>
                <c:pt idx="739">
                  <c:v>4.5947399999999998</c:v>
                </c:pt>
                <c:pt idx="740">
                  <c:v>4.5942740000000004</c:v>
                </c:pt>
                <c:pt idx="741">
                  <c:v>4.5939690000000004</c:v>
                </c:pt>
                <c:pt idx="742">
                  <c:v>4.5936639999999995</c:v>
                </c:pt>
                <c:pt idx="743">
                  <c:v>4.5933199999999994</c:v>
                </c:pt>
                <c:pt idx="744">
                  <c:v>4.5928930000000001</c:v>
                </c:pt>
                <c:pt idx="745">
                  <c:v>4.5924649999999998</c:v>
                </c:pt>
                <c:pt idx="746">
                  <c:v>4.5921370000000001</c:v>
                </c:pt>
                <c:pt idx="747">
                  <c:v>4.5917020000000006</c:v>
                </c:pt>
                <c:pt idx="748">
                  <c:v>4.5912899999999999</c:v>
                </c:pt>
                <c:pt idx="749">
                  <c:v>4.590916</c:v>
                </c:pt>
                <c:pt idx="750">
                  <c:v>4.5905950000000004</c:v>
                </c:pt>
                <c:pt idx="751">
                  <c:v>4.5900990000000004</c:v>
                </c:pt>
                <c:pt idx="752">
                  <c:v>4.5896940000000006</c:v>
                </c:pt>
                <c:pt idx="753">
                  <c:v>4.5893429999999995</c:v>
                </c:pt>
                <c:pt idx="754">
                  <c:v>4.5888390000000001</c:v>
                </c:pt>
                <c:pt idx="755">
                  <c:v>4.5884729999999996</c:v>
                </c:pt>
                <c:pt idx="756">
                  <c:v>4.5880609999999997</c:v>
                </c:pt>
                <c:pt idx="757">
                  <c:v>4.58758</c:v>
                </c:pt>
                <c:pt idx="758">
                  <c:v>4.5872440000000001</c:v>
                </c:pt>
                <c:pt idx="759">
                  <c:v>4.5867250000000004</c:v>
                </c:pt>
                <c:pt idx="760">
                  <c:v>4.5863350000000001</c:v>
                </c:pt>
                <c:pt idx="761">
                  <c:v>4.5857399999999995</c:v>
                </c:pt>
                <c:pt idx="762">
                  <c:v>4.5854189999999999</c:v>
                </c:pt>
                <c:pt idx="763">
                  <c:v>4.5849309999999992</c:v>
                </c:pt>
                <c:pt idx="764">
                  <c:v>4.5845029999999998</c:v>
                </c:pt>
                <c:pt idx="765">
                  <c:v>4.5840540000000001</c:v>
                </c:pt>
                <c:pt idx="766">
                  <c:v>4.5835870000000005</c:v>
                </c:pt>
                <c:pt idx="767">
                  <c:v>4.5831369999999998</c:v>
                </c:pt>
                <c:pt idx="768">
                  <c:v>4.5826719999999996</c:v>
                </c:pt>
                <c:pt idx="769">
                  <c:v>4.5820919999999994</c:v>
                </c:pt>
                <c:pt idx="770">
                  <c:v>4.5817100000000002</c:v>
                </c:pt>
                <c:pt idx="771">
                  <c:v>4.5811450000000002</c:v>
                </c:pt>
                <c:pt idx="772">
                  <c:v>4.5805959999999999</c:v>
                </c:pt>
                <c:pt idx="773">
                  <c:v>4.5801829999999999</c:v>
                </c:pt>
                <c:pt idx="774">
                  <c:v>4.5796190000000001</c:v>
                </c:pt>
                <c:pt idx="775">
                  <c:v>4.5790839999999999</c:v>
                </c:pt>
                <c:pt idx="776">
                  <c:v>4.578665</c:v>
                </c:pt>
                <c:pt idx="777">
                  <c:v>4.5780919999999998</c:v>
                </c:pt>
                <c:pt idx="778">
                  <c:v>4.5774809999999997</c:v>
                </c:pt>
                <c:pt idx="779">
                  <c:v>4.577</c:v>
                </c:pt>
                <c:pt idx="780">
                  <c:v>4.5765270000000005</c:v>
                </c:pt>
                <c:pt idx="781">
                  <c:v>4.5759549999999996</c:v>
                </c:pt>
                <c:pt idx="782">
                  <c:v>4.575367</c:v>
                </c:pt>
                <c:pt idx="783">
                  <c:v>4.5748249999999997</c:v>
                </c:pt>
                <c:pt idx="784">
                  <c:v>4.5742610000000008</c:v>
                </c:pt>
                <c:pt idx="785">
                  <c:v>4.5736569999999999</c:v>
                </c:pt>
                <c:pt idx="786">
                  <c:v>4.5731310000000001</c:v>
                </c:pt>
                <c:pt idx="787">
                  <c:v>4.572527</c:v>
                </c:pt>
                <c:pt idx="788">
                  <c:v>4.5719779999999997</c:v>
                </c:pt>
                <c:pt idx="789">
                  <c:v>4.5713599999999994</c:v>
                </c:pt>
                <c:pt idx="790">
                  <c:v>4.5707490000000002</c:v>
                </c:pt>
                <c:pt idx="791">
                  <c:v>4.5701070000000001</c:v>
                </c:pt>
                <c:pt idx="792">
                  <c:v>4.5694280000000003</c:v>
                </c:pt>
                <c:pt idx="793">
                  <c:v>4.5687189999999998</c:v>
                </c:pt>
                <c:pt idx="794">
                  <c:v>4.5680460000000007</c:v>
                </c:pt>
                <c:pt idx="795">
                  <c:v>4.5674129999999993</c:v>
                </c:pt>
                <c:pt idx="796">
                  <c:v>4.5667799999999996</c:v>
                </c:pt>
                <c:pt idx="797">
                  <c:v>4.5661529999999999</c:v>
                </c:pt>
                <c:pt idx="798">
                  <c:v>4.5655049999999999</c:v>
                </c:pt>
                <c:pt idx="799">
                  <c:v>4.5647879999999992</c:v>
                </c:pt>
                <c:pt idx="800">
                  <c:v>4.5640619999999998</c:v>
                </c:pt>
                <c:pt idx="801">
                  <c:v>4.5634369999999995</c:v>
                </c:pt>
                <c:pt idx="802">
                  <c:v>4.5626880000000005</c:v>
                </c:pt>
                <c:pt idx="803">
                  <c:v>4.5619100000000001</c:v>
                </c:pt>
                <c:pt idx="804">
                  <c:v>4.5612459999999997</c:v>
                </c:pt>
                <c:pt idx="805">
                  <c:v>4.5603980000000002</c:v>
                </c:pt>
                <c:pt idx="806">
                  <c:v>4.5597650000000005</c:v>
                </c:pt>
                <c:pt idx="807">
                  <c:v>4.5589639999999996</c:v>
                </c:pt>
                <c:pt idx="808">
                  <c:v>4.5582460000000005</c:v>
                </c:pt>
                <c:pt idx="809">
                  <c:v>4.5574060000000003</c:v>
                </c:pt>
                <c:pt idx="810">
                  <c:v>4.5567200000000003</c:v>
                </c:pt>
                <c:pt idx="811">
                  <c:v>4.5558119999999995</c:v>
                </c:pt>
                <c:pt idx="812">
                  <c:v>4.5549709999999992</c:v>
                </c:pt>
                <c:pt idx="813">
                  <c:v>4.5541769999999993</c:v>
                </c:pt>
                <c:pt idx="814">
                  <c:v>4.5533599999999996</c:v>
                </c:pt>
                <c:pt idx="815">
                  <c:v>4.55246</c:v>
                </c:pt>
                <c:pt idx="816">
                  <c:v>4.5517579999999995</c:v>
                </c:pt>
                <c:pt idx="817">
                  <c:v>4.550872</c:v>
                </c:pt>
                <c:pt idx="818">
                  <c:v>4.5499179999999999</c:v>
                </c:pt>
                <c:pt idx="819">
                  <c:v>4.5490789999999999</c:v>
                </c:pt>
                <c:pt idx="820">
                  <c:v>4.5480860000000005</c:v>
                </c:pt>
                <c:pt idx="821">
                  <c:v>4.5472389999999994</c:v>
                </c:pt>
                <c:pt idx="822">
                  <c:v>4.5463379999999995</c:v>
                </c:pt>
                <c:pt idx="823">
                  <c:v>4.5454219999999994</c:v>
                </c:pt>
                <c:pt idx="824">
                  <c:v>4.5444070000000005</c:v>
                </c:pt>
                <c:pt idx="825">
                  <c:v>4.5433310000000002</c:v>
                </c:pt>
                <c:pt idx="826">
                  <c:v>4.5423919999999995</c:v>
                </c:pt>
                <c:pt idx="827">
                  <c:v>4.5414530000000006</c:v>
                </c:pt>
                <c:pt idx="828">
                  <c:v>4.5404770000000001</c:v>
                </c:pt>
                <c:pt idx="829">
                  <c:v>4.539377</c:v>
                </c:pt>
                <c:pt idx="830">
                  <c:v>4.5383079999999998</c:v>
                </c:pt>
                <c:pt idx="831">
                  <c:v>4.5371790000000001</c:v>
                </c:pt>
                <c:pt idx="832">
                  <c:v>4.5361639999999994</c:v>
                </c:pt>
                <c:pt idx="833">
                  <c:v>4.5350420000000007</c:v>
                </c:pt>
                <c:pt idx="834">
                  <c:v>4.5340259999999999</c:v>
                </c:pt>
                <c:pt idx="835">
                  <c:v>4.5328429999999997</c:v>
                </c:pt>
                <c:pt idx="836">
                  <c:v>4.5316749999999999</c:v>
                </c:pt>
                <c:pt idx="837">
                  <c:v>4.5304920000000006</c:v>
                </c:pt>
                <c:pt idx="838">
                  <c:v>4.529293</c:v>
                </c:pt>
                <c:pt idx="839">
                  <c:v>4.5282099999999996</c:v>
                </c:pt>
                <c:pt idx="840">
                  <c:v>4.5268059999999997</c:v>
                </c:pt>
                <c:pt idx="841">
                  <c:v>4.5255919999999996</c:v>
                </c:pt>
                <c:pt idx="842">
                  <c:v>4.5243549999999999</c:v>
                </c:pt>
                <c:pt idx="843">
                  <c:v>4.5231339999999998</c:v>
                </c:pt>
                <c:pt idx="844">
                  <c:v>4.5218970000000001</c:v>
                </c:pt>
                <c:pt idx="845">
                  <c:v>4.5204009999999997</c:v>
                </c:pt>
                <c:pt idx="846">
                  <c:v>4.5191569999999999</c:v>
                </c:pt>
                <c:pt idx="847">
                  <c:v>4.5177070000000006</c:v>
                </c:pt>
                <c:pt idx="848">
                  <c:v>4.5164089999999995</c:v>
                </c:pt>
                <c:pt idx="849">
                  <c:v>4.5148900000000003</c:v>
                </c:pt>
                <c:pt idx="850">
                  <c:v>4.5134549999999996</c:v>
                </c:pt>
                <c:pt idx="851">
                  <c:v>4.5121270000000004</c:v>
                </c:pt>
                <c:pt idx="852">
                  <c:v>4.5105849999999998</c:v>
                </c:pt>
                <c:pt idx="853">
                  <c:v>4.5090209999999997</c:v>
                </c:pt>
                <c:pt idx="854">
                  <c:v>4.5075399999999997</c:v>
                </c:pt>
                <c:pt idx="855">
                  <c:v>4.5060209999999996</c:v>
                </c:pt>
                <c:pt idx="856">
                  <c:v>4.5043329999999999</c:v>
                </c:pt>
                <c:pt idx="857">
                  <c:v>4.5026769999999994</c:v>
                </c:pt>
                <c:pt idx="858">
                  <c:v>4.5010209999999997</c:v>
                </c:pt>
                <c:pt idx="859">
                  <c:v>4.4993340000000002</c:v>
                </c:pt>
                <c:pt idx="860">
                  <c:v>4.4975559999999994</c:v>
                </c:pt>
                <c:pt idx="861">
                  <c:v>4.4959449999999999</c:v>
                </c:pt>
                <c:pt idx="862">
                  <c:v>4.4941279999999999</c:v>
                </c:pt>
                <c:pt idx="863">
                  <c:v>4.4922810000000002</c:v>
                </c:pt>
                <c:pt idx="864">
                  <c:v>4.4904640000000002</c:v>
                </c:pt>
                <c:pt idx="865">
                  <c:v>4.488594</c:v>
                </c:pt>
                <c:pt idx="866">
                  <c:v>4.4865249999999994</c:v>
                </c:pt>
                <c:pt idx="867">
                  <c:v>4.4846170000000001</c:v>
                </c:pt>
                <c:pt idx="868">
                  <c:v>4.4825789999999994</c:v>
                </c:pt>
                <c:pt idx="869">
                  <c:v>4.4805950000000001</c:v>
                </c:pt>
                <c:pt idx="870">
                  <c:v>4.4785029999999999</c:v>
                </c:pt>
                <c:pt idx="871">
                  <c:v>4.4764119999999998</c:v>
                </c:pt>
                <c:pt idx="872">
                  <c:v>4.4741520000000001</c:v>
                </c:pt>
                <c:pt idx="873">
                  <c:v>4.4719920000000002</c:v>
                </c:pt>
                <c:pt idx="874">
                  <c:v>4.4698090000000006</c:v>
                </c:pt>
                <c:pt idx="875">
                  <c:v>4.4674959999999997</c:v>
                </c:pt>
                <c:pt idx="876">
                  <c:v>4.4651229999999993</c:v>
                </c:pt>
                <c:pt idx="877">
                  <c:v>4.4626719999999995</c:v>
                </c:pt>
                <c:pt idx="878">
                  <c:v>4.4602599999999999</c:v>
                </c:pt>
                <c:pt idx="879">
                  <c:v>4.4577790000000004</c:v>
                </c:pt>
                <c:pt idx="880">
                  <c:v>4.4553289999999999</c:v>
                </c:pt>
                <c:pt idx="881">
                  <c:v>4.45268</c:v>
                </c:pt>
                <c:pt idx="882">
                  <c:v>4.449986</c:v>
                </c:pt>
                <c:pt idx="883">
                  <c:v>4.4473529999999997</c:v>
                </c:pt>
                <c:pt idx="884">
                  <c:v>4.4446049999999993</c:v>
                </c:pt>
                <c:pt idx="885">
                  <c:v>4.4418180000000005</c:v>
                </c:pt>
                <c:pt idx="886">
                  <c:v>4.4393990000000008</c:v>
                </c:pt>
                <c:pt idx="887">
                  <c:v>4.4365139999999998</c:v>
                </c:pt>
                <c:pt idx="888">
                  <c:v>4.4335439999999995</c:v>
                </c:pt>
                <c:pt idx="889">
                  <c:v>4.4305600000000007</c:v>
                </c:pt>
                <c:pt idx="890">
                  <c:v>4.4274840000000006</c:v>
                </c:pt>
                <c:pt idx="891">
                  <c:v>4.4243459999999999</c:v>
                </c:pt>
                <c:pt idx="892">
                  <c:v>4.4210569999999993</c:v>
                </c:pt>
                <c:pt idx="893">
                  <c:v>4.4178199999999999</c:v>
                </c:pt>
                <c:pt idx="894">
                  <c:v>4.4145069999999995</c:v>
                </c:pt>
                <c:pt idx="895">
                  <c:v>4.411035</c:v>
                </c:pt>
                <c:pt idx="896">
                  <c:v>4.4074849999999994</c:v>
                </c:pt>
                <c:pt idx="897">
                  <c:v>4.4038819999999994</c:v>
                </c:pt>
                <c:pt idx="898">
                  <c:v>4.4001729999999997</c:v>
                </c:pt>
                <c:pt idx="899">
                  <c:v>4.3964859999999994</c:v>
                </c:pt>
                <c:pt idx="900">
                  <c:v>4.3926540000000003</c:v>
                </c:pt>
                <c:pt idx="901">
                  <c:v>4.3887839999999994</c:v>
                </c:pt>
                <c:pt idx="902">
                  <c:v>4.3847079999999998</c:v>
                </c:pt>
                <c:pt idx="903">
                  <c:v>4.380579</c:v>
                </c:pt>
                <c:pt idx="904">
                  <c:v>4.3764260000000004</c:v>
                </c:pt>
                <c:pt idx="905">
                  <c:v>4.3721899999999998</c:v>
                </c:pt>
                <c:pt idx="906">
                  <c:v>4.3677859999999997</c:v>
                </c:pt>
                <c:pt idx="907">
                  <c:v>4.3632590000000002</c:v>
                </c:pt>
                <c:pt idx="908">
                  <c:v>4.3587090000000002</c:v>
                </c:pt>
                <c:pt idx="909">
                  <c:v>4.3541600000000003</c:v>
                </c:pt>
                <c:pt idx="910">
                  <c:v>4.349291</c:v>
                </c:pt>
                <c:pt idx="911">
                  <c:v>4.3443670000000001</c:v>
                </c:pt>
                <c:pt idx="912">
                  <c:v>4.3392989999999996</c:v>
                </c:pt>
                <c:pt idx="913">
                  <c:v>4.3341540000000007</c:v>
                </c:pt>
                <c:pt idx="914">
                  <c:v>4.3288489999999999</c:v>
                </c:pt>
                <c:pt idx="915">
                  <c:v>4.3235600000000005</c:v>
                </c:pt>
                <c:pt idx="916">
                  <c:v>4.3181250000000002</c:v>
                </c:pt>
                <c:pt idx="917">
                  <c:v>4.31243</c:v>
                </c:pt>
                <c:pt idx="918">
                  <c:v>4.3067290000000007</c:v>
                </c:pt>
                <c:pt idx="919">
                  <c:v>4.3007369999999998</c:v>
                </c:pt>
                <c:pt idx="920">
                  <c:v>4.2946760000000008</c:v>
                </c:pt>
                <c:pt idx="921">
                  <c:v>4.2885010000000001</c:v>
                </c:pt>
                <c:pt idx="922">
                  <c:v>4.2823029999999997</c:v>
                </c:pt>
                <c:pt idx="923">
                  <c:v>4.2758140000000004</c:v>
                </c:pt>
                <c:pt idx="924">
                  <c:v>4.269304</c:v>
                </c:pt>
                <c:pt idx="925">
                  <c:v>4.2625099999999998</c:v>
                </c:pt>
                <c:pt idx="926">
                  <c:v>4.2555719999999999</c:v>
                </c:pt>
                <c:pt idx="927">
                  <c:v>4.2487020000000006</c:v>
                </c:pt>
                <c:pt idx="928">
                  <c:v>4.2415420000000008</c:v>
                </c:pt>
                <c:pt idx="929">
                  <c:v>4.2345730000000001</c:v>
                </c:pt>
                <c:pt idx="930">
                  <c:v>4.2272610000000004</c:v>
                </c:pt>
                <c:pt idx="931">
                  <c:v>4.2199709999999993</c:v>
                </c:pt>
                <c:pt idx="932">
                  <c:v>4.2125360000000001</c:v>
                </c:pt>
                <c:pt idx="933">
                  <c:v>4.2050860000000005</c:v>
                </c:pt>
                <c:pt idx="934">
                  <c:v>4.1974309999999999</c:v>
                </c:pt>
                <c:pt idx="935">
                  <c:v>4.1897439999999992</c:v>
                </c:pt>
                <c:pt idx="936">
                  <c:v>4.1820269999999997</c:v>
                </c:pt>
                <c:pt idx="937">
                  <c:v>4.1743630000000005</c:v>
                </c:pt>
                <c:pt idx="938">
                  <c:v>4.1667299999999994</c:v>
                </c:pt>
                <c:pt idx="939">
                  <c:v>4.1588989999999999</c:v>
                </c:pt>
                <c:pt idx="940">
                  <c:v>4.151014</c:v>
                </c:pt>
                <c:pt idx="941">
                  <c:v>4.1431979999999999</c:v>
                </c:pt>
                <c:pt idx="942">
                  <c:v>4.1353739999999997</c:v>
                </c:pt>
                <c:pt idx="943">
                  <c:v>4.1274199999999999</c:v>
                </c:pt>
                <c:pt idx="944">
                  <c:v>4.1195579999999996</c:v>
                </c:pt>
                <c:pt idx="945">
                  <c:v>4.1117270000000001</c:v>
                </c:pt>
                <c:pt idx="946">
                  <c:v>4.1041920000000003</c:v>
                </c:pt>
                <c:pt idx="947">
                  <c:v>4.0965210000000001</c:v>
                </c:pt>
                <c:pt idx="948">
                  <c:v>4.0888119999999999</c:v>
                </c:pt>
                <c:pt idx="949">
                  <c:v>4.081156</c:v>
                </c:pt>
                <c:pt idx="950">
                  <c:v>4.0736300000000005</c:v>
                </c:pt>
                <c:pt idx="951">
                  <c:v>4.0663099999999996</c:v>
                </c:pt>
                <c:pt idx="952">
                  <c:v>4.0590729999999997</c:v>
                </c:pt>
                <c:pt idx="953">
                  <c:v>4.0518220000000005</c:v>
                </c:pt>
                <c:pt idx="954">
                  <c:v>4.0449140000000003</c:v>
                </c:pt>
                <c:pt idx="955">
                  <c:v>4.0381210000000003</c:v>
                </c:pt>
                <c:pt idx="956">
                  <c:v>4.0313730000000003</c:v>
                </c:pt>
                <c:pt idx="957">
                  <c:v>4.0248159999999995</c:v>
                </c:pt>
                <c:pt idx="958">
                  <c:v>4.018351</c:v>
                </c:pt>
                <c:pt idx="959">
                  <c:v>4.01213</c:v>
                </c:pt>
                <c:pt idx="960">
                  <c:v>4.0059930000000001</c:v>
                </c:pt>
                <c:pt idx="961">
                  <c:v>4.0000169999999997</c:v>
                </c:pt>
                <c:pt idx="962">
                  <c:v>3.9942229999999999</c:v>
                </c:pt>
                <c:pt idx="963">
                  <c:v>3.9886810000000001</c:v>
                </c:pt>
                <c:pt idx="964">
                  <c:v>3.9831930000000004</c:v>
                </c:pt>
                <c:pt idx="965">
                  <c:v>3.9777199999999997</c:v>
                </c:pt>
                <c:pt idx="966">
                  <c:v>3.9724609999999996</c:v>
                </c:pt>
                <c:pt idx="967">
                  <c:v>3.9672779999999999</c:v>
                </c:pt>
                <c:pt idx="968">
                  <c:v>3.9622790000000001</c:v>
                </c:pt>
                <c:pt idx="969">
                  <c:v>3.957271</c:v>
                </c:pt>
                <c:pt idx="970">
                  <c:v>3.9524780000000002</c:v>
                </c:pt>
                <c:pt idx="971">
                  <c:v>3.947921</c:v>
                </c:pt>
                <c:pt idx="972">
                  <c:v>3.9431729999999998</c:v>
                </c:pt>
                <c:pt idx="973">
                  <c:v>3.9384329999999999</c:v>
                </c:pt>
                <c:pt idx="974">
                  <c:v>3.9338220000000002</c:v>
                </c:pt>
                <c:pt idx="975">
                  <c:v>3.9293490000000002</c:v>
                </c:pt>
                <c:pt idx="976">
                  <c:v>3.9247010000000002</c:v>
                </c:pt>
                <c:pt idx="977">
                  <c:v>3.9201819999999996</c:v>
                </c:pt>
                <c:pt idx="978">
                  <c:v>3.9159070000000002</c:v>
                </c:pt>
                <c:pt idx="979">
                  <c:v>3.9115419999999999</c:v>
                </c:pt>
                <c:pt idx="980">
                  <c:v>3.907251</c:v>
                </c:pt>
                <c:pt idx="981">
                  <c:v>3.9030149999999999</c:v>
                </c:pt>
                <c:pt idx="982">
                  <c:v>3.8989090000000002</c:v>
                </c:pt>
                <c:pt idx="983">
                  <c:v>3.8948480000000001</c:v>
                </c:pt>
                <c:pt idx="984">
                  <c:v>3.8913600000000002</c:v>
                </c:pt>
                <c:pt idx="985">
                  <c:v>3.8871840000000004</c:v>
                </c:pt>
                <c:pt idx="986">
                  <c:v>3.8829400000000001</c:v>
                </c:pt>
                <c:pt idx="987">
                  <c:v>3.8789029999999998</c:v>
                </c:pt>
                <c:pt idx="988">
                  <c:v>3.8749180000000001</c:v>
                </c:pt>
                <c:pt idx="989">
                  <c:v>3.871041</c:v>
                </c:pt>
                <c:pt idx="990">
                  <c:v>3.8672849999999999</c:v>
                </c:pt>
                <c:pt idx="991">
                  <c:v>3.8633919999999997</c:v>
                </c:pt>
                <c:pt idx="992">
                  <c:v>3.859575</c:v>
                </c:pt>
                <c:pt idx="993">
                  <c:v>3.8560720000000002</c:v>
                </c:pt>
                <c:pt idx="994">
                  <c:v>3.8522629999999998</c:v>
                </c:pt>
                <c:pt idx="995">
                  <c:v>3.8484850000000002</c:v>
                </c:pt>
                <c:pt idx="996">
                  <c:v>3.844401</c:v>
                </c:pt>
                <c:pt idx="997">
                  <c:v>3.840401</c:v>
                </c:pt>
                <c:pt idx="998">
                  <c:v>3.8368440000000001</c:v>
                </c:pt>
                <c:pt idx="999">
                  <c:v>3.8329589999999998</c:v>
                </c:pt>
                <c:pt idx="1000">
                  <c:v>3.8294250000000001</c:v>
                </c:pt>
                <c:pt idx="1001">
                  <c:v>3.8262040000000002</c:v>
                </c:pt>
                <c:pt idx="1002">
                  <c:v>3.8229290000000002</c:v>
                </c:pt>
                <c:pt idx="1003">
                  <c:v>3.819334</c:v>
                </c:pt>
                <c:pt idx="1004">
                  <c:v>3.8161740000000002</c:v>
                </c:pt>
                <c:pt idx="1005">
                  <c:v>3.8132429999999999</c:v>
                </c:pt>
                <c:pt idx="1006">
                  <c:v>3.809571</c:v>
                </c:pt>
                <c:pt idx="1007">
                  <c:v>3.8069679999999999</c:v>
                </c:pt>
                <c:pt idx="1008">
                  <c:v>3.8042660000000001</c:v>
                </c:pt>
                <c:pt idx="1009">
                  <c:v>3.8008389999999999</c:v>
                </c:pt>
                <c:pt idx="1010">
                  <c:v>3.7975639999999999</c:v>
                </c:pt>
                <c:pt idx="1011">
                  <c:v>3.7943890000000002</c:v>
                </c:pt>
                <c:pt idx="1012">
                  <c:v>3.79142</c:v>
                </c:pt>
                <c:pt idx="1013">
                  <c:v>3.7880229999999999</c:v>
                </c:pt>
                <c:pt idx="1014">
                  <c:v>3.7849390000000001</c:v>
                </c:pt>
                <c:pt idx="1015">
                  <c:v>3.7821989999999999</c:v>
                </c:pt>
                <c:pt idx="1016">
                  <c:v>3.7793290000000002</c:v>
                </c:pt>
                <c:pt idx="1017">
                  <c:v>3.7766190000000002</c:v>
                </c:pt>
                <c:pt idx="1018">
                  <c:v>3.7744969999999998</c:v>
                </c:pt>
                <c:pt idx="1019">
                  <c:v>3.772322</c:v>
                </c:pt>
                <c:pt idx="1020">
                  <c:v>3.7691919999999999</c:v>
                </c:pt>
                <c:pt idx="1021">
                  <c:v>3.766788</c:v>
                </c:pt>
                <c:pt idx="1022">
                  <c:v>3.764192</c:v>
                </c:pt>
                <c:pt idx="1023">
                  <c:v>3.7619099999999999</c:v>
                </c:pt>
                <c:pt idx="1024">
                  <c:v>3.7590479999999999</c:v>
                </c:pt>
                <c:pt idx="1025">
                  <c:v>3.7566819999999996</c:v>
                </c:pt>
                <c:pt idx="1026">
                  <c:v>3.7540249999999999</c:v>
                </c:pt>
                <c:pt idx="1027">
                  <c:v>3.7516970000000001</c:v>
                </c:pt>
                <c:pt idx="1028">
                  <c:v>3.7499949999999997</c:v>
                </c:pt>
                <c:pt idx="1029">
                  <c:v>3.7476439999999998</c:v>
                </c:pt>
                <c:pt idx="1030">
                  <c:v>3.7451629999999998</c:v>
                </c:pt>
                <c:pt idx="1031">
                  <c:v>3.742324</c:v>
                </c:pt>
                <c:pt idx="1032">
                  <c:v>3.7399499999999999</c:v>
                </c:pt>
                <c:pt idx="1033">
                  <c:v>3.7375379999999998</c:v>
                </c:pt>
                <c:pt idx="1034">
                  <c:v>3.7351869999999998</c:v>
                </c:pt>
                <c:pt idx="1035">
                  <c:v>3.7333699999999999</c:v>
                </c:pt>
                <c:pt idx="1036">
                  <c:v>3.7308670000000004</c:v>
                </c:pt>
                <c:pt idx="1037">
                  <c:v>3.7286840000000003</c:v>
                </c:pt>
                <c:pt idx="1038">
                  <c:v>3.7265459999999999</c:v>
                </c:pt>
                <c:pt idx="1039">
                  <c:v>3.7244169999999999</c:v>
                </c:pt>
                <c:pt idx="1040">
                  <c:v>3.7221039999999999</c:v>
                </c:pt>
                <c:pt idx="1041">
                  <c:v>3.7192489999999996</c:v>
                </c:pt>
                <c:pt idx="1042">
                  <c:v>3.7171650000000001</c:v>
                </c:pt>
                <c:pt idx="1043">
                  <c:v>3.715074</c:v>
                </c:pt>
                <c:pt idx="1044">
                  <c:v>3.7127150000000002</c:v>
                </c:pt>
                <c:pt idx="1045">
                  <c:v>3.7106539999999999</c:v>
                </c:pt>
                <c:pt idx="1046">
                  <c:v>3.708456</c:v>
                </c:pt>
                <c:pt idx="1047">
                  <c:v>3.7060520000000001</c:v>
                </c:pt>
                <c:pt idx="1048">
                  <c:v>3.703357</c:v>
                </c:pt>
                <c:pt idx="1049">
                  <c:v>3.7006700000000001</c:v>
                </c:pt>
                <c:pt idx="1050">
                  <c:v>3.6978760000000004</c:v>
                </c:pt>
                <c:pt idx="1051">
                  <c:v>3.6951590000000003</c:v>
                </c:pt>
                <c:pt idx="1052">
                  <c:v>3.6925030000000003</c:v>
                </c:pt>
                <c:pt idx="1053">
                  <c:v>3.689816</c:v>
                </c:pt>
                <c:pt idx="1054">
                  <c:v>3.6872510000000003</c:v>
                </c:pt>
                <c:pt idx="1055">
                  <c:v>3.684259</c:v>
                </c:pt>
                <c:pt idx="1056">
                  <c:v>3.680984</c:v>
                </c:pt>
                <c:pt idx="1057">
                  <c:v>3.677969</c:v>
                </c:pt>
                <c:pt idx="1058">
                  <c:v>3.6744659999999998</c:v>
                </c:pt>
                <c:pt idx="1059">
                  <c:v>3.6709779999999999</c:v>
                </c:pt>
                <c:pt idx="1060">
                  <c:v>3.667252</c:v>
                </c:pt>
                <c:pt idx="1061">
                  <c:v>3.663764</c:v>
                </c:pt>
                <c:pt idx="1062">
                  <c:v>3.660253</c:v>
                </c:pt>
                <c:pt idx="1063">
                  <c:v>3.6554520000000004</c:v>
                </c:pt>
                <c:pt idx="1064">
                  <c:v>3.6507879999999999</c:v>
                </c:pt>
                <c:pt idx="1065">
                  <c:v>3.6462460000000001</c:v>
                </c:pt>
                <c:pt idx="1066">
                  <c:v>3.6409720000000001</c:v>
                </c:pt>
                <c:pt idx="1067">
                  <c:v>3.6357049999999997</c:v>
                </c:pt>
                <c:pt idx="1068">
                  <c:v>3.6301329999999998</c:v>
                </c:pt>
                <c:pt idx="1069">
                  <c:v>3.6225300000000002</c:v>
                </c:pt>
                <c:pt idx="1070">
                  <c:v>3.6157600000000003</c:v>
                </c:pt>
                <c:pt idx="1071">
                  <c:v>3.607669</c:v>
                </c:pt>
                <c:pt idx="1072">
                  <c:v>3.5995850000000003</c:v>
                </c:pt>
                <c:pt idx="1073">
                  <c:v>3.589931</c:v>
                </c:pt>
                <c:pt idx="1074">
                  <c:v>3.5793760000000003</c:v>
                </c:pt>
                <c:pt idx="1075">
                  <c:v>3.5677140000000001</c:v>
                </c:pt>
                <c:pt idx="1076">
                  <c:v>3.5544659999999997</c:v>
                </c:pt>
                <c:pt idx="1077">
                  <c:v>3.539911</c:v>
                </c:pt>
                <c:pt idx="1078">
                  <c:v>3.5229379999999999</c:v>
                </c:pt>
                <c:pt idx="1079">
                  <c:v>3.5037060000000002</c:v>
                </c:pt>
                <c:pt idx="1080">
                  <c:v>3.481589</c:v>
                </c:pt>
                <c:pt idx="1081">
                  <c:v>3.4559609999999998</c:v>
                </c:pt>
                <c:pt idx="1082">
                  <c:v>3.4263879999999998</c:v>
                </c:pt>
                <c:pt idx="1083">
                  <c:v>3.3921819999999996</c:v>
                </c:pt>
                <c:pt idx="1084">
                  <c:v>3.352115</c:v>
                </c:pt>
                <c:pt idx="1085">
                  <c:v>3.3057970000000001</c:v>
                </c:pt>
                <c:pt idx="1086">
                  <c:v>3.2510759999999999</c:v>
                </c:pt>
                <c:pt idx="1087">
                  <c:v>3.1865410000000001</c:v>
                </c:pt>
                <c:pt idx="1088">
                  <c:v>3.11049</c:v>
                </c:pt>
                <c:pt idx="1089">
                  <c:v>3.0229599999999999</c:v>
                </c:pt>
                <c:pt idx="1090">
                  <c:v>2.9995079999999996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7-555F-4C55-8453-A67A70373795}"/>
            </c:ext>
          </c:extLst>
        </c:ser>
        <c:ser>
          <c:idx val="6"/>
          <c:order val="4"/>
          <c:tx>
            <c:strRef>
              <c:f>'Raw data C-rate'!$AQ$2:$AR$2</c:f>
              <c:strCache>
                <c:ptCount val="1"/>
                <c:pt idx="0">
                  <c:v>1.0C/5.0C</c:v>
                </c:pt>
              </c:strCache>
            </c:strRef>
          </c:tx>
          <c:spPr>
            <a:ln w="31750">
              <a:solidFill>
                <a:srgbClr val="0000FF"/>
              </a:solidFill>
            </a:ln>
          </c:spPr>
          <c:marker>
            <c:symbol val="none"/>
          </c:marker>
          <c:xVal>
            <c:numRef>
              <c:f>'Raw data C-rate'!$AS$4:$AS$4070</c:f>
              <c:numCache>
                <c:formatCode>0.000</c:formatCode>
                <c:ptCount val="4067"/>
                <c:pt idx="0">
                  <c:v>0.2046951287793953</c:v>
                </c:pt>
                <c:pt idx="1">
                  <c:v>0.40884700447928335</c:v>
                </c:pt>
                <c:pt idx="2">
                  <c:v>0.61296766517357226</c:v>
                </c:pt>
                <c:pt idx="3">
                  <c:v>0.81848096304591278</c:v>
                </c:pt>
                <c:pt idx="4">
                  <c:v>1.0225474524076148</c:v>
                </c:pt>
                <c:pt idx="5">
                  <c:v>1.2266114221724524</c:v>
                </c:pt>
                <c:pt idx="6">
                  <c:v>1.4307138857782757</c:v>
                </c:pt>
                <c:pt idx="7">
                  <c:v>1.63479843225084</c:v>
                </c:pt>
                <c:pt idx="8">
                  <c:v>1.8388815789473685</c:v>
                </c:pt>
                <c:pt idx="9">
                  <c:v>2.0429255319148938</c:v>
                </c:pt>
                <c:pt idx="10">
                  <c:v>2.247150055991042</c:v>
                </c:pt>
                <c:pt idx="11">
                  <c:v>2.4513829787234043</c:v>
                </c:pt>
                <c:pt idx="12">
                  <c:v>2.6554395296752524</c:v>
                </c:pt>
                <c:pt idx="13">
                  <c:v>2.8596248600223966</c:v>
                </c:pt>
                <c:pt idx="14">
                  <c:v>3.0638423852183654</c:v>
                </c:pt>
                <c:pt idx="15">
                  <c:v>3.2693379059350507</c:v>
                </c:pt>
                <c:pt idx="16">
                  <c:v>3.4735638297872344</c:v>
                </c:pt>
                <c:pt idx="17">
                  <c:v>3.6777967525195976</c:v>
                </c:pt>
                <c:pt idx="18">
                  <c:v>3.8820100783874585</c:v>
                </c:pt>
                <c:pt idx="19">
                  <c:v>4.086202407614782</c:v>
                </c:pt>
                <c:pt idx="20">
                  <c:v>4.2905207166853305</c:v>
                </c:pt>
                <c:pt idx="21">
                  <c:v>4.4948236282194847</c:v>
                </c:pt>
                <c:pt idx="22">
                  <c:v>4.6987472004479294</c:v>
                </c:pt>
                <c:pt idx="23">
                  <c:v>4.9031075027995525</c:v>
                </c:pt>
                <c:pt idx="24">
                  <c:v>5.1071486562150064</c:v>
                </c:pt>
                <c:pt idx="25">
                  <c:v>5.3114025755879064</c:v>
                </c:pt>
                <c:pt idx="26">
                  <c:v>5.515586506159015</c:v>
                </c:pt>
                <c:pt idx="27">
                  <c:v>5.7196290593505044</c:v>
                </c:pt>
                <c:pt idx="28">
                  <c:v>5.9238983762597996</c:v>
                </c:pt>
                <c:pt idx="29">
                  <c:v>6.1279759238521843</c:v>
                </c:pt>
                <c:pt idx="30">
                  <c:v>6.3320534714445698</c:v>
                </c:pt>
                <c:pt idx="31">
                  <c:v>6.5361394176931702</c:v>
                </c:pt>
                <c:pt idx="32">
                  <c:v>6.7416937290033605</c:v>
                </c:pt>
                <c:pt idx="33">
                  <c:v>6.9457502799552078</c:v>
                </c:pt>
                <c:pt idx="34">
                  <c:v>7.150027995520718</c:v>
                </c:pt>
                <c:pt idx="35">
                  <c:v>7.3542343225083995</c:v>
                </c:pt>
                <c:pt idx="36">
                  <c:v>7.5582992721164626</c:v>
                </c:pt>
                <c:pt idx="37">
                  <c:v>7.7625111982082871</c:v>
                </c:pt>
                <c:pt idx="38">
                  <c:v>7.9667161254199339</c:v>
                </c:pt>
                <c:pt idx="39">
                  <c:v>8.1707782754759251</c:v>
                </c:pt>
                <c:pt idx="40">
                  <c:v>8.3749986002239645</c:v>
                </c:pt>
                <c:pt idx="41">
                  <c:v>8.57907614781635</c:v>
                </c:pt>
                <c:pt idx="42">
                  <c:v>8.783143896976485</c:v>
                </c:pt>
                <c:pt idx="43">
                  <c:v>8.9872004479283323</c:v>
                </c:pt>
                <c:pt idx="44">
                  <c:v>9.1927687569988823</c:v>
                </c:pt>
                <c:pt idx="45">
                  <c:v>9.3969974804031366</c:v>
                </c:pt>
                <c:pt idx="46">
                  <c:v>9.6010540313549839</c:v>
                </c:pt>
                <c:pt idx="47">
                  <c:v>9.805337346024638</c:v>
                </c:pt>
                <c:pt idx="48">
                  <c:v>10.009514277715567</c:v>
                </c:pt>
                <c:pt idx="49">
                  <c:v>10.213587625979844</c:v>
                </c:pt>
                <c:pt idx="50">
                  <c:v>10.41787374020157</c:v>
                </c:pt>
                <c:pt idx="51">
                  <c:v>10.622074468085106</c:v>
                </c:pt>
                <c:pt idx="52">
                  <c:v>10.826303191489364</c:v>
                </c:pt>
                <c:pt idx="53">
                  <c:v>11.030512318029116</c:v>
                </c:pt>
                <c:pt idx="54">
                  <c:v>11.234713045912654</c:v>
                </c:pt>
                <c:pt idx="55">
                  <c:v>11.438894176931692</c:v>
                </c:pt>
                <c:pt idx="56">
                  <c:v>11.643082306830909</c:v>
                </c:pt>
                <c:pt idx="57">
                  <c:v>11.847299832026877</c:v>
                </c:pt>
                <c:pt idx="58">
                  <c:v>12.051501959686451</c:v>
                </c:pt>
                <c:pt idx="59">
                  <c:v>12.25584406494961</c:v>
                </c:pt>
                <c:pt idx="60">
                  <c:v>12.460058790593505</c:v>
                </c:pt>
                <c:pt idx="61">
                  <c:v>12.664290313549833</c:v>
                </c:pt>
                <c:pt idx="62">
                  <c:v>12.8684882418813</c:v>
                </c:pt>
                <c:pt idx="63">
                  <c:v>13.072873740201569</c:v>
                </c:pt>
                <c:pt idx="64">
                  <c:v>13.277092665173575</c:v>
                </c:pt>
                <c:pt idx="65">
                  <c:v>13.481294792833149</c:v>
                </c:pt>
                <c:pt idx="66">
                  <c:v>13.685513717805152</c:v>
                </c:pt>
                <c:pt idx="67">
                  <c:v>13.889732642777158</c:v>
                </c:pt>
                <c:pt idx="68">
                  <c:v>14.093938969764839</c:v>
                </c:pt>
                <c:pt idx="69">
                  <c:v>14.298432250839868</c:v>
                </c:pt>
                <c:pt idx="70">
                  <c:v>14.502785554311313</c:v>
                </c:pt>
                <c:pt idx="71">
                  <c:v>14.707236842105264</c:v>
                </c:pt>
                <c:pt idx="72">
                  <c:v>14.911716125419934</c:v>
                </c:pt>
                <c:pt idx="73">
                  <c:v>15.115663493840986</c:v>
                </c:pt>
                <c:pt idx="74">
                  <c:v>15.320044792833148</c:v>
                </c:pt>
                <c:pt idx="75">
                  <c:v>15.52425811870101</c:v>
                </c:pt>
                <c:pt idx="76">
                  <c:v>15.728485442329228</c:v>
                </c:pt>
                <c:pt idx="77">
                  <c:v>15.93269876819709</c:v>
                </c:pt>
                <c:pt idx="78">
                  <c:v>16.13691209406495</c:v>
                </c:pt>
                <c:pt idx="79">
                  <c:v>16.341125419932812</c:v>
                </c:pt>
                <c:pt idx="80">
                  <c:v>16.545520716685331</c:v>
                </c:pt>
                <c:pt idx="81">
                  <c:v>16.749734042553193</c:v>
                </c:pt>
                <c:pt idx="82">
                  <c:v>16.953947368421055</c:v>
                </c:pt>
                <c:pt idx="83">
                  <c:v>17.158160694288917</c:v>
                </c:pt>
                <c:pt idx="84">
                  <c:v>17.362374020156778</c:v>
                </c:pt>
                <c:pt idx="85">
                  <c:v>17.566755319148935</c:v>
                </c:pt>
                <c:pt idx="86">
                  <c:v>17.770968645016801</c:v>
                </c:pt>
                <c:pt idx="87">
                  <c:v>17.9751679731243</c:v>
                </c:pt>
                <c:pt idx="88">
                  <c:v>18.179381298992162</c:v>
                </c:pt>
                <c:pt idx="89">
                  <c:v>18.38356662933931</c:v>
                </c:pt>
                <c:pt idx="90">
                  <c:v>18.587793952967527</c:v>
                </c:pt>
                <c:pt idx="91">
                  <c:v>18.79199328107503</c:v>
                </c:pt>
                <c:pt idx="92">
                  <c:v>18.996234602463609</c:v>
                </c:pt>
                <c:pt idx="93">
                  <c:v>19.200615901455766</c:v>
                </c:pt>
                <c:pt idx="94">
                  <c:v>19.404801231802914</c:v>
                </c:pt>
                <c:pt idx="95">
                  <c:v>19.609028555431131</c:v>
                </c:pt>
                <c:pt idx="96">
                  <c:v>19.813227883538634</c:v>
                </c:pt>
                <c:pt idx="97">
                  <c:v>20.01742721164614</c:v>
                </c:pt>
                <c:pt idx="98">
                  <c:v>20.22162653975364</c:v>
                </c:pt>
                <c:pt idx="99">
                  <c:v>20.425825867861143</c:v>
                </c:pt>
                <c:pt idx="100">
                  <c:v>20.630039193729008</c:v>
                </c:pt>
                <c:pt idx="101">
                  <c:v>20.834238521836507</c:v>
                </c:pt>
                <c:pt idx="102">
                  <c:v>21.038465845464728</c:v>
                </c:pt>
                <c:pt idx="103">
                  <c:v>21.242665173572231</c:v>
                </c:pt>
                <c:pt idx="104">
                  <c:v>21.446878499440093</c:v>
                </c:pt>
                <c:pt idx="105">
                  <c:v>21.651091825307951</c:v>
                </c:pt>
                <c:pt idx="106">
                  <c:v>21.85533314669653</c:v>
                </c:pt>
                <c:pt idx="107">
                  <c:v>22.059560470324751</c:v>
                </c:pt>
                <c:pt idx="108">
                  <c:v>22.263941769316911</c:v>
                </c:pt>
                <c:pt idx="109">
                  <c:v>22.468169092945132</c:v>
                </c:pt>
                <c:pt idx="110">
                  <c:v>22.67238241881299</c:v>
                </c:pt>
                <c:pt idx="111">
                  <c:v>22.876595744680852</c:v>
                </c:pt>
                <c:pt idx="112">
                  <c:v>23.080935050391936</c:v>
                </c:pt>
                <c:pt idx="113">
                  <c:v>23.285148376259801</c:v>
                </c:pt>
                <c:pt idx="114">
                  <c:v>23.489347704367304</c:v>
                </c:pt>
                <c:pt idx="115">
                  <c:v>23.693659014557671</c:v>
                </c:pt>
                <c:pt idx="116">
                  <c:v>23.897886338185891</c:v>
                </c:pt>
                <c:pt idx="117">
                  <c:v>24.102099664053753</c:v>
                </c:pt>
                <c:pt idx="118">
                  <c:v>24.306326987681974</c:v>
                </c:pt>
                <c:pt idx="119">
                  <c:v>24.510554311310191</c:v>
                </c:pt>
                <c:pt idx="120">
                  <c:v>24.715061590145581</c:v>
                </c:pt>
                <c:pt idx="121">
                  <c:v>24.919414893617024</c:v>
                </c:pt>
                <c:pt idx="122">
                  <c:v>25.123894176931696</c:v>
                </c:pt>
                <c:pt idx="123">
                  <c:v>25.328345464725643</c:v>
                </c:pt>
                <c:pt idx="124">
                  <c:v>25.532684770436731</c:v>
                </c:pt>
                <c:pt idx="125">
                  <c:v>25.737024076147819</c:v>
                </c:pt>
                <c:pt idx="126">
                  <c:v>25.941405375139979</c:v>
                </c:pt>
                <c:pt idx="127">
                  <c:v>26.145576707726768</c:v>
                </c:pt>
                <c:pt idx="128">
                  <c:v>26.349790033594626</c:v>
                </c:pt>
                <c:pt idx="129">
                  <c:v>26.554003359462488</c:v>
                </c:pt>
                <c:pt idx="130">
                  <c:v>26.758230683090709</c:v>
                </c:pt>
                <c:pt idx="131">
                  <c:v>26.962430011198212</c:v>
                </c:pt>
                <c:pt idx="132">
                  <c:v>27.166657334826429</c:v>
                </c:pt>
                <c:pt idx="133">
                  <c:v>27.37087066069429</c:v>
                </c:pt>
                <c:pt idx="134">
                  <c:v>27.575069988801797</c:v>
                </c:pt>
                <c:pt idx="135">
                  <c:v>27.779297312430014</c:v>
                </c:pt>
                <c:pt idx="136">
                  <c:v>27.983510638297872</c:v>
                </c:pt>
                <c:pt idx="137">
                  <c:v>28.187737961926096</c:v>
                </c:pt>
                <c:pt idx="138">
                  <c:v>28.391951287793955</c:v>
                </c:pt>
                <c:pt idx="139">
                  <c:v>28.596304591265401</c:v>
                </c:pt>
                <c:pt idx="140">
                  <c:v>28.800517917133259</c:v>
                </c:pt>
                <c:pt idx="141">
                  <c:v>29.004717245240762</c:v>
                </c:pt>
                <c:pt idx="142">
                  <c:v>29.208930571108628</c:v>
                </c:pt>
                <c:pt idx="143">
                  <c:v>29.413171892497203</c:v>
                </c:pt>
                <c:pt idx="144">
                  <c:v>29.61739921612542</c:v>
                </c:pt>
                <c:pt idx="145">
                  <c:v>29.821654535274359</c:v>
                </c:pt>
                <c:pt idx="146">
                  <c:v>30.025951847704373</c:v>
                </c:pt>
                <c:pt idx="147">
                  <c:v>30.23017917133259</c:v>
                </c:pt>
                <c:pt idx="148">
                  <c:v>30.434448488241884</c:v>
                </c:pt>
                <c:pt idx="149">
                  <c:v>30.63868980963046</c:v>
                </c:pt>
                <c:pt idx="150">
                  <c:v>30.842959126539757</c:v>
                </c:pt>
                <c:pt idx="151">
                  <c:v>31.047214445688695</c:v>
                </c:pt>
                <c:pt idx="152">
                  <c:v>31.251497760358347</c:v>
                </c:pt>
                <c:pt idx="153">
                  <c:v>31.455739081746923</c:v>
                </c:pt>
                <c:pt idx="154">
                  <c:v>31.659966405375144</c:v>
                </c:pt>
                <c:pt idx="155">
                  <c:v>31.864221724524079</c:v>
                </c:pt>
                <c:pt idx="156">
                  <c:v>32.06843505039194</c:v>
                </c:pt>
                <c:pt idx="157">
                  <c:v>32.272648376259802</c:v>
                </c:pt>
                <c:pt idx="158">
                  <c:v>32.47705767077268</c:v>
                </c:pt>
                <c:pt idx="159">
                  <c:v>32.681256998880187</c:v>
                </c:pt>
                <c:pt idx="160">
                  <c:v>32.885470324748042</c:v>
                </c:pt>
                <c:pt idx="161">
                  <c:v>33.089683650615903</c:v>
                </c:pt>
                <c:pt idx="162">
                  <c:v>33.293896976483765</c:v>
                </c:pt>
                <c:pt idx="163">
                  <c:v>33.498124300111989</c:v>
                </c:pt>
                <c:pt idx="164">
                  <c:v>33.702351623740206</c:v>
                </c:pt>
                <c:pt idx="165">
                  <c:v>33.906564949608068</c:v>
                </c:pt>
                <c:pt idx="166">
                  <c:v>34.110792273236285</c:v>
                </c:pt>
                <c:pt idx="167">
                  <c:v>34.315215565509519</c:v>
                </c:pt>
                <c:pt idx="168">
                  <c:v>34.51942889137738</c:v>
                </c:pt>
                <c:pt idx="169">
                  <c:v>34.723656215005605</c:v>
                </c:pt>
                <c:pt idx="170">
                  <c:v>34.927869540873459</c:v>
                </c:pt>
                <c:pt idx="171">
                  <c:v>35.132068868980973</c:v>
                </c:pt>
                <c:pt idx="172">
                  <c:v>35.336282194848827</c:v>
                </c:pt>
                <c:pt idx="173">
                  <c:v>35.540705487122061</c:v>
                </c:pt>
                <c:pt idx="174">
                  <c:v>35.745086786114229</c:v>
                </c:pt>
                <c:pt idx="175">
                  <c:v>35.94956606942889</c:v>
                </c:pt>
                <c:pt idx="176">
                  <c:v>36.153905375139978</c:v>
                </c:pt>
                <c:pt idx="177">
                  <c:v>36.357068868980967</c:v>
                </c:pt>
                <c:pt idx="178">
                  <c:v>36.561212206047038</c:v>
                </c:pt>
                <c:pt idx="179">
                  <c:v>36.765621500559909</c:v>
                </c:pt>
                <c:pt idx="180">
                  <c:v>36.969834826427771</c:v>
                </c:pt>
                <c:pt idx="181">
                  <c:v>37.174076147816358</c:v>
                </c:pt>
                <c:pt idx="182">
                  <c:v>37.378303471444575</c:v>
                </c:pt>
                <c:pt idx="183">
                  <c:v>37.582530795072792</c:v>
                </c:pt>
                <c:pt idx="184">
                  <c:v>37.786758118701009</c:v>
                </c:pt>
                <c:pt idx="185">
                  <c:v>37.991181410974249</c:v>
                </c:pt>
                <c:pt idx="186">
                  <c:v>38.195394736842111</c:v>
                </c:pt>
                <c:pt idx="187">
                  <c:v>38.399622060470328</c:v>
                </c:pt>
                <c:pt idx="188">
                  <c:v>38.603863381858901</c:v>
                </c:pt>
                <c:pt idx="189">
                  <c:v>38.808286674132141</c:v>
                </c:pt>
                <c:pt idx="190">
                  <c:v>39.012513997760358</c:v>
                </c:pt>
                <c:pt idx="191">
                  <c:v>39.216755319148938</c:v>
                </c:pt>
                <c:pt idx="192">
                  <c:v>39.421192609182533</c:v>
                </c:pt>
                <c:pt idx="193">
                  <c:v>39.625433930571113</c:v>
                </c:pt>
                <c:pt idx="194">
                  <c:v>39.829857222844346</c:v>
                </c:pt>
                <c:pt idx="195">
                  <c:v>40.034098544232933</c:v>
                </c:pt>
                <c:pt idx="196">
                  <c:v>40.238311870100787</c:v>
                </c:pt>
                <c:pt idx="197">
                  <c:v>40.442707166853303</c:v>
                </c:pt>
                <c:pt idx="198">
                  <c:v>40.64694848824189</c:v>
                </c:pt>
                <c:pt idx="199">
                  <c:v>40.851189809630462</c:v>
                </c:pt>
                <c:pt idx="200">
                  <c:v>41.055417133258686</c:v>
                </c:pt>
                <c:pt idx="201">
                  <c:v>41.259616461366186</c:v>
                </c:pt>
                <c:pt idx="202">
                  <c:v>41.463997760358346</c:v>
                </c:pt>
                <c:pt idx="203">
                  <c:v>41.668225083986563</c:v>
                </c:pt>
                <c:pt idx="204">
                  <c:v>41.872438409854425</c:v>
                </c:pt>
                <c:pt idx="205">
                  <c:v>42.076665733482649</c:v>
                </c:pt>
                <c:pt idx="206">
                  <c:v>42.280893057110866</c:v>
                </c:pt>
                <c:pt idx="207">
                  <c:v>42.485120380739083</c:v>
                </c:pt>
                <c:pt idx="208">
                  <c:v>42.689361702127663</c:v>
                </c:pt>
                <c:pt idx="209">
                  <c:v>42.893743001119823</c:v>
                </c:pt>
                <c:pt idx="210">
                  <c:v>43.097970324748047</c:v>
                </c:pt>
                <c:pt idx="211">
                  <c:v>43.302197648376264</c:v>
                </c:pt>
                <c:pt idx="212">
                  <c:v>43.506424972004481</c:v>
                </c:pt>
                <c:pt idx="213">
                  <c:v>43.710652295632705</c:v>
                </c:pt>
                <c:pt idx="214">
                  <c:v>43.915019596864504</c:v>
                </c:pt>
                <c:pt idx="215">
                  <c:v>44.119246920492728</c:v>
                </c:pt>
                <c:pt idx="216">
                  <c:v>44.323488241881307</c:v>
                </c:pt>
                <c:pt idx="217">
                  <c:v>44.52772956326988</c:v>
                </c:pt>
                <c:pt idx="218">
                  <c:v>44.731956886898097</c:v>
                </c:pt>
                <c:pt idx="219">
                  <c:v>44.936184210526321</c:v>
                </c:pt>
                <c:pt idx="220">
                  <c:v>45.140537513997764</c:v>
                </c:pt>
                <c:pt idx="221">
                  <c:v>45.344750839865625</c:v>
                </c:pt>
                <c:pt idx="222">
                  <c:v>45.548964165733487</c:v>
                </c:pt>
                <c:pt idx="223">
                  <c:v>45.753191489361704</c:v>
                </c:pt>
                <c:pt idx="224">
                  <c:v>45.957404815229566</c:v>
                </c:pt>
                <c:pt idx="225">
                  <c:v>46.161786114221734</c:v>
                </c:pt>
                <c:pt idx="226">
                  <c:v>46.366167413213887</c:v>
                </c:pt>
                <c:pt idx="227">
                  <c:v>46.570660694288918</c:v>
                </c:pt>
                <c:pt idx="228">
                  <c:v>46.775027995520716</c:v>
                </c:pt>
                <c:pt idx="229">
                  <c:v>46.979409294512884</c:v>
                </c:pt>
                <c:pt idx="230">
                  <c:v>47.182446808510647</c:v>
                </c:pt>
                <c:pt idx="231">
                  <c:v>47.386842105263163</c:v>
                </c:pt>
                <c:pt idx="232">
                  <c:v>47.590985442329234</c:v>
                </c:pt>
                <c:pt idx="233">
                  <c:v>47.795240761478169</c:v>
                </c:pt>
                <c:pt idx="234">
                  <c:v>47.999468085106386</c:v>
                </c:pt>
                <c:pt idx="235">
                  <c:v>48.203709406494966</c:v>
                </c:pt>
                <c:pt idx="236">
                  <c:v>48.407950727883538</c:v>
                </c:pt>
                <c:pt idx="237">
                  <c:v>48.612318029115343</c:v>
                </c:pt>
                <c:pt idx="238">
                  <c:v>48.816573348264278</c:v>
                </c:pt>
                <c:pt idx="239">
                  <c:v>49.020800671892502</c:v>
                </c:pt>
                <c:pt idx="240">
                  <c:v>49.225041993281081</c:v>
                </c:pt>
                <c:pt idx="241">
                  <c:v>49.429283314669661</c:v>
                </c:pt>
                <c:pt idx="242">
                  <c:v>49.633524636058233</c:v>
                </c:pt>
                <c:pt idx="243">
                  <c:v>49.837751959686457</c:v>
                </c:pt>
                <c:pt idx="244">
                  <c:v>50.04214725643898</c:v>
                </c:pt>
                <c:pt idx="245">
                  <c:v>50.246360582306835</c:v>
                </c:pt>
                <c:pt idx="246">
                  <c:v>50.450601903695414</c:v>
                </c:pt>
                <c:pt idx="247">
                  <c:v>50.654843225083987</c:v>
                </c:pt>
                <c:pt idx="248">
                  <c:v>50.859056550951856</c:v>
                </c:pt>
                <c:pt idx="249">
                  <c:v>51.063269876819717</c:v>
                </c:pt>
                <c:pt idx="250">
                  <c:v>51.267637178051523</c:v>
                </c:pt>
                <c:pt idx="251">
                  <c:v>51.471850503919377</c:v>
                </c:pt>
                <c:pt idx="252">
                  <c:v>51.676077827547594</c:v>
                </c:pt>
                <c:pt idx="253">
                  <c:v>51.880277155655101</c:v>
                </c:pt>
                <c:pt idx="254">
                  <c:v>52.084518477043673</c:v>
                </c:pt>
                <c:pt idx="255">
                  <c:v>52.288745800671897</c:v>
                </c:pt>
                <c:pt idx="256">
                  <c:v>52.492987122060477</c:v>
                </c:pt>
                <c:pt idx="257">
                  <c:v>52.697200447928338</c:v>
                </c:pt>
                <c:pt idx="258">
                  <c:v>52.902855543113105</c:v>
                </c:pt>
                <c:pt idx="259">
                  <c:v>53.107068868980967</c:v>
                </c:pt>
                <c:pt idx="260">
                  <c:v>53.310050391937295</c:v>
                </c:pt>
                <c:pt idx="261">
                  <c:v>53.514277715565512</c:v>
                </c:pt>
                <c:pt idx="262">
                  <c:v>53.718505039193737</c:v>
                </c:pt>
                <c:pt idx="263">
                  <c:v>53.922732362821954</c:v>
                </c:pt>
                <c:pt idx="264">
                  <c:v>54.127127659574469</c:v>
                </c:pt>
                <c:pt idx="265">
                  <c:v>54.331354983202694</c:v>
                </c:pt>
                <c:pt idx="266">
                  <c:v>54.535596304591273</c:v>
                </c:pt>
                <c:pt idx="267">
                  <c:v>54.739809630459135</c:v>
                </c:pt>
                <c:pt idx="268">
                  <c:v>54.944036954087352</c:v>
                </c:pt>
                <c:pt idx="269">
                  <c:v>55.148264277715569</c:v>
                </c:pt>
                <c:pt idx="270">
                  <c:v>55.352491601343793</c:v>
                </c:pt>
                <c:pt idx="271">
                  <c:v>55.558132698768205</c:v>
                </c:pt>
                <c:pt idx="272">
                  <c:v>55.762374020156784</c:v>
                </c:pt>
                <c:pt idx="273">
                  <c:v>55.965663493840992</c:v>
                </c:pt>
                <c:pt idx="274">
                  <c:v>56.170016797312435</c:v>
                </c:pt>
                <c:pt idx="275">
                  <c:v>56.374510078387459</c:v>
                </c:pt>
                <c:pt idx="276">
                  <c:v>56.578877379619264</c:v>
                </c:pt>
                <c:pt idx="277">
                  <c:v>56.783258678611432</c:v>
                </c:pt>
                <c:pt idx="278">
                  <c:v>56.987248040313553</c:v>
                </c:pt>
                <c:pt idx="279">
                  <c:v>57.191671332586786</c:v>
                </c:pt>
                <c:pt idx="280">
                  <c:v>57.396066629339309</c:v>
                </c:pt>
                <c:pt idx="281">
                  <c:v>57.600293952967526</c:v>
                </c:pt>
                <c:pt idx="282">
                  <c:v>57.804563269876823</c:v>
                </c:pt>
                <c:pt idx="283">
                  <c:v>58.008986562150064</c:v>
                </c:pt>
                <c:pt idx="284">
                  <c:v>58.213227883538643</c:v>
                </c:pt>
                <c:pt idx="285">
                  <c:v>58.417469204927215</c:v>
                </c:pt>
                <c:pt idx="286">
                  <c:v>58.62172452407615</c:v>
                </c:pt>
                <c:pt idx="287">
                  <c:v>58.826105823068318</c:v>
                </c:pt>
                <c:pt idx="288">
                  <c:v>59.030319148936172</c:v>
                </c:pt>
                <c:pt idx="289">
                  <c:v>59.23470044792834</c:v>
                </c:pt>
                <c:pt idx="290">
                  <c:v>59.438927771556557</c:v>
                </c:pt>
                <c:pt idx="291">
                  <c:v>59.643169092945136</c:v>
                </c:pt>
                <c:pt idx="292">
                  <c:v>59.847466405375144</c:v>
                </c:pt>
                <c:pt idx="293">
                  <c:v>60.051665733482643</c:v>
                </c:pt>
                <c:pt idx="294">
                  <c:v>60.255879059350512</c:v>
                </c:pt>
                <c:pt idx="295">
                  <c:v>60.460120380739092</c:v>
                </c:pt>
                <c:pt idx="296">
                  <c:v>60.664375699888026</c:v>
                </c:pt>
                <c:pt idx="297">
                  <c:v>60.868701007838752</c:v>
                </c:pt>
                <c:pt idx="298">
                  <c:v>61.072914333706613</c:v>
                </c:pt>
                <c:pt idx="299">
                  <c:v>61.27714165733483</c:v>
                </c:pt>
                <c:pt idx="300">
                  <c:v>61.481508958566636</c:v>
                </c:pt>
                <c:pt idx="301">
                  <c:v>61.685736282194853</c:v>
                </c:pt>
                <c:pt idx="302">
                  <c:v>61.889949608062715</c:v>
                </c:pt>
                <c:pt idx="303">
                  <c:v>62.094162933930576</c:v>
                </c:pt>
                <c:pt idx="304">
                  <c:v>62.2983902575588</c:v>
                </c:pt>
                <c:pt idx="305">
                  <c:v>62.502603583426655</c:v>
                </c:pt>
                <c:pt idx="306">
                  <c:v>62.706844904815235</c:v>
                </c:pt>
                <c:pt idx="307">
                  <c:v>62.911072228443459</c:v>
                </c:pt>
                <c:pt idx="308">
                  <c:v>63.115425531914894</c:v>
                </c:pt>
                <c:pt idx="309">
                  <c:v>63.319666853303481</c:v>
                </c:pt>
                <c:pt idx="310">
                  <c:v>63.523894176931698</c:v>
                </c:pt>
                <c:pt idx="311">
                  <c:v>63.72810750279956</c:v>
                </c:pt>
                <c:pt idx="312">
                  <c:v>63.932334826427777</c:v>
                </c:pt>
                <c:pt idx="313">
                  <c:v>64.136576147816356</c:v>
                </c:pt>
                <c:pt idx="314">
                  <c:v>64.340929451287806</c:v>
                </c:pt>
                <c:pt idx="315">
                  <c:v>64.545142777155661</c:v>
                </c:pt>
                <c:pt idx="316">
                  <c:v>64.74935610302353</c:v>
                </c:pt>
                <c:pt idx="317">
                  <c:v>64.953583426651747</c:v>
                </c:pt>
                <c:pt idx="318">
                  <c:v>65.157810750279964</c:v>
                </c:pt>
                <c:pt idx="319">
                  <c:v>65.362052071668543</c:v>
                </c:pt>
                <c:pt idx="320">
                  <c:v>65.566405375139979</c:v>
                </c:pt>
                <c:pt idx="321">
                  <c:v>65.770660694288921</c:v>
                </c:pt>
                <c:pt idx="322">
                  <c:v>65.974916013437849</c:v>
                </c:pt>
                <c:pt idx="323">
                  <c:v>66.179143337066066</c:v>
                </c:pt>
                <c:pt idx="324">
                  <c:v>66.383398656215022</c:v>
                </c:pt>
                <c:pt idx="325">
                  <c:v>66.587625979843239</c:v>
                </c:pt>
                <c:pt idx="326">
                  <c:v>66.791867301231804</c:v>
                </c:pt>
                <c:pt idx="327">
                  <c:v>66.995534714445697</c:v>
                </c:pt>
                <c:pt idx="328">
                  <c:v>67.199776035834276</c:v>
                </c:pt>
                <c:pt idx="329">
                  <c:v>67.404031354983204</c:v>
                </c:pt>
                <c:pt idx="330">
                  <c:v>67.608286674132145</c:v>
                </c:pt>
                <c:pt idx="331">
                  <c:v>67.812527995520725</c:v>
                </c:pt>
                <c:pt idx="332">
                  <c:v>68.016923292273233</c:v>
                </c:pt>
                <c:pt idx="333">
                  <c:v>68.221178611422175</c:v>
                </c:pt>
                <c:pt idx="334">
                  <c:v>68.425433930571117</c:v>
                </c:pt>
                <c:pt idx="335">
                  <c:v>68.629885218365075</c:v>
                </c:pt>
                <c:pt idx="336">
                  <c:v>68.834154535274365</c:v>
                </c:pt>
                <c:pt idx="337">
                  <c:v>69.038381858902582</c:v>
                </c:pt>
                <c:pt idx="338">
                  <c:v>69.242595184770437</c:v>
                </c:pt>
                <c:pt idx="339">
                  <c:v>69.446822508398668</c:v>
                </c:pt>
                <c:pt idx="340">
                  <c:v>69.651049832026885</c:v>
                </c:pt>
                <c:pt idx="341">
                  <c:v>69.855277155655102</c:v>
                </c:pt>
                <c:pt idx="342">
                  <c:v>70.059714445688698</c:v>
                </c:pt>
                <c:pt idx="343">
                  <c:v>70.26396976483764</c:v>
                </c:pt>
                <c:pt idx="344">
                  <c:v>70.468197088465857</c:v>
                </c:pt>
                <c:pt idx="345">
                  <c:v>70.672424412094074</c:v>
                </c:pt>
                <c:pt idx="346">
                  <c:v>70.876735722284437</c:v>
                </c:pt>
                <c:pt idx="347">
                  <c:v>71.080963045912654</c:v>
                </c:pt>
                <c:pt idx="348">
                  <c:v>71.285204367301247</c:v>
                </c:pt>
                <c:pt idx="349">
                  <c:v>71.489445688689813</c:v>
                </c:pt>
                <c:pt idx="350">
                  <c:v>71.693645016797319</c:v>
                </c:pt>
                <c:pt idx="351">
                  <c:v>71.89787234042555</c:v>
                </c:pt>
                <c:pt idx="352">
                  <c:v>72.102099664053767</c:v>
                </c:pt>
                <c:pt idx="353">
                  <c:v>72.306340985442333</c:v>
                </c:pt>
                <c:pt idx="354">
                  <c:v>72.51056830907055</c:v>
                </c:pt>
                <c:pt idx="355">
                  <c:v>72.714963605823073</c:v>
                </c:pt>
                <c:pt idx="356">
                  <c:v>72.91919092945129</c:v>
                </c:pt>
                <c:pt idx="357">
                  <c:v>73.123432250839869</c:v>
                </c:pt>
                <c:pt idx="358">
                  <c:v>73.327659574468086</c:v>
                </c:pt>
                <c:pt idx="359">
                  <c:v>73.531858902575593</c:v>
                </c:pt>
                <c:pt idx="360">
                  <c:v>73.736072228443462</c:v>
                </c:pt>
                <c:pt idx="361">
                  <c:v>73.940299552071679</c:v>
                </c:pt>
                <c:pt idx="362">
                  <c:v>74.144526875699896</c:v>
                </c:pt>
                <c:pt idx="363">
                  <c:v>74.348880179171331</c:v>
                </c:pt>
                <c:pt idx="364">
                  <c:v>74.553107502799548</c:v>
                </c:pt>
                <c:pt idx="365">
                  <c:v>74.75733482642778</c:v>
                </c:pt>
                <c:pt idx="366">
                  <c:v>74.96171612541994</c:v>
                </c:pt>
                <c:pt idx="367">
                  <c:v>75.166069428891376</c:v>
                </c:pt>
                <c:pt idx="368">
                  <c:v>75.369428891377382</c:v>
                </c:pt>
                <c:pt idx="369">
                  <c:v>75.573782194848832</c:v>
                </c:pt>
                <c:pt idx="370">
                  <c:v>75.77814949608063</c:v>
                </c:pt>
                <c:pt idx="371">
                  <c:v>75.98215285554312</c:v>
                </c:pt>
                <c:pt idx="372">
                  <c:v>76.186590145576716</c:v>
                </c:pt>
                <c:pt idx="373">
                  <c:v>76.390831466965281</c:v>
                </c:pt>
                <c:pt idx="374">
                  <c:v>76.595058790593512</c:v>
                </c:pt>
                <c:pt idx="375">
                  <c:v>76.799356103023527</c:v>
                </c:pt>
                <c:pt idx="376">
                  <c:v>77.003597424412106</c:v>
                </c:pt>
                <c:pt idx="377">
                  <c:v>77.207824748040323</c:v>
                </c:pt>
                <c:pt idx="378">
                  <c:v>77.412052071668541</c:v>
                </c:pt>
                <c:pt idx="379">
                  <c:v>77.616293393057106</c:v>
                </c:pt>
                <c:pt idx="380">
                  <c:v>77.820702687570005</c:v>
                </c:pt>
                <c:pt idx="381">
                  <c:v>78.024930011198222</c:v>
                </c:pt>
                <c:pt idx="382">
                  <c:v>78.229157334826439</c:v>
                </c:pt>
                <c:pt idx="383">
                  <c:v>78.433384658454656</c:v>
                </c:pt>
                <c:pt idx="384">
                  <c:v>78.637597984322525</c:v>
                </c:pt>
                <c:pt idx="385">
                  <c:v>78.841825307950742</c:v>
                </c:pt>
                <c:pt idx="386">
                  <c:v>79.046066629339307</c:v>
                </c:pt>
                <c:pt idx="387">
                  <c:v>79.250279955207176</c:v>
                </c:pt>
                <c:pt idx="388">
                  <c:v>79.454647256438975</c:v>
                </c:pt>
                <c:pt idx="389">
                  <c:v>79.658874580067192</c:v>
                </c:pt>
                <c:pt idx="390">
                  <c:v>79.863129899216133</c:v>
                </c:pt>
                <c:pt idx="391">
                  <c:v>80.067371220604713</c:v>
                </c:pt>
                <c:pt idx="392">
                  <c:v>80.271584546472567</c:v>
                </c:pt>
                <c:pt idx="393">
                  <c:v>80.475923852183655</c:v>
                </c:pt>
                <c:pt idx="394">
                  <c:v>80.680137178051524</c:v>
                </c:pt>
                <c:pt idx="395">
                  <c:v>80.88457446808512</c:v>
                </c:pt>
                <c:pt idx="396">
                  <c:v>81.088801791713337</c:v>
                </c:pt>
                <c:pt idx="397">
                  <c:v>81.293029115341554</c:v>
                </c:pt>
                <c:pt idx="398">
                  <c:v>81.497326427771569</c:v>
                </c:pt>
                <c:pt idx="399">
                  <c:v>81.701525755879075</c:v>
                </c:pt>
                <c:pt idx="400">
                  <c:v>81.90576707726764</c:v>
                </c:pt>
                <c:pt idx="401">
                  <c:v>82.11000839865622</c:v>
                </c:pt>
                <c:pt idx="402">
                  <c:v>82.314249720044813</c:v>
                </c:pt>
                <c:pt idx="403">
                  <c:v>82.518561030235176</c:v>
                </c:pt>
                <c:pt idx="404">
                  <c:v>82.722774356103031</c:v>
                </c:pt>
                <c:pt idx="405">
                  <c:v>82.92701567749161</c:v>
                </c:pt>
                <c:pt idx="406">
                  <c:v>83.131382978723423</c:v>
                </c:pt>
                <c:pt idx="407">
                  <c:v>83.33561030235164</c:v>
                </c:pt>
                <c:pt idx="408">
                  <c:v>83.539851623740205</c:v>
                </c:pt>
                <c:pt idx="409">
                  <c:v>83.744106942889147</c:v>
                </c:pt>
                <c:pt idx="410">
                  <c:v>83.948334266517364</c:v>
                </c:pt>
                <c:pt idx="411">
                  <c:v>84.152575587905943</c:v>
                </c:pt>
                <c:pt idx="412">
                  <c:v>84.356830907054885</c:v>
                </c:pt>
                <c:pt idx="413">
                  <c:v>84.561254199328118</c:v>
                </c:pt>
                <c:pt idx="414">
                  <c:v>84.765593505039206</c:v>
                </c:pt>
                <c:pt idx="415">
                  <c:v>84.970002799552077</c:v>
                </c:pt>
                <c:pt idx="416">
                  <c:v>85.174244120940671</c:v>
                </c:pt>
                <c:pt idx="417">
                  <c:v>85.378485442329236</c:v>
                </c:pt>
                <c:pt idx="418">
                  <c:v>85.582726763717815</c:v>
                </c:pt>
                <c:pt idx="419">
                  <c:v>85.786954087346032</c:v>
                </c:pt>
                <c:pt idx="420">
                  <c:v>85.991349384098555</c:v>
                </c:pt>
                <c:pt idx="421">
                  <c:v>86.195842665173586</c:v>
                </c:pt>
                <c:pt idx="422">
                  <c:v>86.400321948488241</c:v>
                </c:pt>
                <c:pt idx="423">
                  <c:v>86.603499440089593</c:v>
                </c:pt>
                <c:pt idx="424">
                  <c:v>86.809154535274359</c:v>
                </c:pt>
                <c:pt idx="425">
                  <c:v>87.011898096304591</c:v>
                </c:pt>
                <c:pt idx="426">
                  <c:v>87.216139417693185</c:v>
                </c:pt>
                <c:pt idx="427">
                  <c:v>87.420464725643896</c:v>
                </c:pt>
                <c:pt idx="428">
                  <c:v>87.624678051511765</c:v>
                </c:pt>
                <c:pt idx="429">
                  <c:v>87.828905375139982</c:v>
                </c:pt>
                <c:pt idx="430">
                  <c:v>88.033146696528576</c:v>
                </c:pt>
                <c:pt idx="431">
                  <c:v>88.237569988801795</c:v>
                </c:pt>
                <c:pt idx="432">
                  <c:v>88.441797312430012</c:v>
                </c:pt>
                <c:pt idx="433">
                  <c:v>88.646010638297881</c:v>
                </c:pt>
                <c:pt idx="434">
                  <c:v>88.850419932810752</c:v>
                </c:pt>
                <c:pt idx="435">
                  <c:v>89.054647256438969</c:v>
                </c:pt>
                <c:pt idx="436">
                  <c:v>89.258860582306838</c:v>
                </c:pt>
                <c:pt idx="437">
                  <c:v>89.463087905935055</c:v>
                </c:pt>
                <c:pt idx="438">
                  <c:v>89.667315229563272</c:v>
                </c:pt>
                <c:pt idx="439">
                  <c:v>89.872396416573352</c:v>
                </c:pt>
                <c:pt idx="440">
                  <c:v>90.076371780515132</c:v>
                </c:pt>
                <c:pt idx="441">
                  <c:v>90.280095184770445</c:v>
                </c:pt>
                <c:pt idx="442">
                  <c:v>90.485218365061598</c:v>
                </c:pt>
                <c:pt idx="443">
                  <c:v>90.688941769316912</c:v>
                </c:pt>
                <c:pt idx="444">
                  <c:v>90.892749160134386</c:v>
                </c:pt>
                <c:pt idx="445">
                  <c:v>91.097928331466974</c:v>
                </c:pt>
                <c:pt idx="446">
                  <c:v>91.301609742441215</c:v>
                </c:pt>
                <c:pt idx="447">
                  <c:v>91.506774916013441</c:v>
                </c:pt>
                <c:pt idx="448">
                  <c:v>91.710484322508407</c:v>
                </c:pt>
                <c:pt idx="449">
                  <c:v>91.914249720044793</c:v>
                </c:pt>
                <c:pt idx="450">
                  <c:v>92.119414893617034</c:v>
                </c:pt>
                <c:pt idx="451">
                  <c:v>92.323096304591274</c:v>
                </c:pt>
                <c:pt idx="452">
                  <c:v>92.52672172452408</c:v>
                </c:pt>
                <c:pt idx="453">
                  <c:v>92.731760918253087</c:v>
                </c:pt>
                <c:pt idx="454">
                  <c:v>92.935792273236288</c:v>
                </c:pt>
                <c:pt idx="455">
                  <c:v>93.140873460246368</c:v>
                </c:pt>
                <c:pt idx="456">
                  <c:v>93.34451287793955</c:v>
                </c:pt>
                <c:pt idx="457">
                  <c:v>93.548180291153429</c:v>
                </c:pt>
                <c:pt idx="458">
                  <c:v>93.753331466965292</c:v>
                </c:pt>
                <c:pt idx="459">
                  <c:v>93.956998880179171</c:v>
                </c:pt>
                <c:pt idx="460">
                  <c:v>94.161184210526329</c:v>
                </c:pt>
                <c:pt idx="461">
                  <c:v>94.366265397536395</c:v>
                </c:pt>
                <c:pt idx="462">
                  <c:v>94.569778835386344</c:v>
                </c:pt>
                <c:pt idx="463">
                  <c:v>94.774636058230683</c:v>
                </c:pt>
                <c:pt idx="464">
                  <c:v>94.979311310190383</c:v>
                </c:pt>
                <c:pt idx="465">
                  <c:v>95.182138857782761</c:v>
                </c:pt>
                <c:pt idx="466">
                  <c:v>95.386800111982083</c:v>
                </c:pt>
                <c:pt idx="467">
                  <c:v>95.59137737961926</c:v>
                </c:pt>
                <c:pt idx="468">
                  <c:v>95.795996640537524</c:v>
                </c:pt>
                <c:pt idx="469">
                  <c:v>95.999034154535281</c:v>
                </c:pt>
                <c:pt idx="470">
                  <c:v>96.203485442329239</c:v>
                </c:pt>
                <c:pt idx="471">
                  <c:v>96.407950727883545</c:v>
                </c:pt>
                <c:pt idx="472">
                  <c:v>96.612583986562157</c:v>
                </c:pt>
                <c:pt idx="473">
                  <c:v>96.81706326987684</c:v>
                </c:pt>
                <c:pt idx="474">
                  <c:v>97.021528555431146</c:v>
                </c:pt>
                <c:pt idx="475">
                  <c:v>97.224720044792846</c:v>
                </c:pt>
                <c:pt idx="476">
                  <c:v>97.429255319148936</c:v>
                </c:pt>
                <c:pt idx="477">
                  <c:v>97.633678611422184</c:v>
                </c:pt>
                <c:pt idx="478">
                  <c:v>97.838283874580071</c:v>
                </c:pt>
                <c:pt idx="479">
                  <c:v>98.042875139977625</c:v>
                </c:pt>
                <c:pt idx="480">
                  <c:v>98.245870660694294</c:v>
                </c:pt>
                <c:pt idx="481">
                  <c:v>98.450349944008977</c:v>
                </c:pt>
                <c:pt idx="482">
                  <c:v>98.654773236282196</c:v>
                </c:pt>
                <c:pt idx="483">
                  <c:v>98.85936450167975</c:v>
                </c:pt>
                <c:pt idx="484">
                  <c:v>99.063787793952983</c:v>
                </c:pt>
                <c:pt idx="485">
                  <c:v>99.268253079507289</c:v>
                </c:pt>
                <c:pt idx="486">
                  <c:v>99.471472564389714</c:v>
                </c:pt>
                <c:pt idx="487">
                  <c:v>99.67590985442331</c:v>
                </c:pt>
                <c:pt idx="488">
                  <c:v>99.880375139977616</c:v>
                </c:pt>
                <c:pt idx="489">
                  <c:v>100.0848124300112</c:v>
                </c:pt>
                <c:pt idx="490">
                  <c:v>100.28923572228445</c:v>
                </c:pt>
                <c:pt idx="491">
                  <c:v>100.49371500559911</c:v>
                </c:pt>
                <c:pt idx="492">
                  <c:v>100.69690649496083</c:v>
                </c:pt>
                <c:pt idx="493">
                  <c:v>100.90132978723405</c:v>
                </c:pt>
                <c:pt idx="494">
                  <c:v>101.10578107502801</c:v>
                </c:pt>
                <c:pt idx="495">
                  <c:v>101.31042833146697</c:v>
                </c:pt>
                <c:pt idx="496">
                  <c:v>101.51486562150058</c:v>
                </c:pt>
                <c:pt idx="497">
                  <c:v>101.71930291153417</c:v>
                </c:pt>
                <c:pt idx="498">
                  <c:v>101.92232642777157</c:v>
                </c:pt>
                <c:pt idx="499">
                  <c:v>102.12693169092945</c:v>
                </c:pt>
                <c:pt idx="500">
                  <c:v>102.33159294512879</c:v>
                </c:pt>
                <c:pt idx="501">
                  <c:v>102.53617021276597</c:v>
                </c:pt>
                <c:pt idx="502">
                  <c:v>102.73931970884659</c:v>
                </c:pt>
                <c:pt idx="503">
                  <c:v>102.94392497200448</c:v>
                </c:pt>
                <c:pt idx="504">
                  <c:v>103.14850223964166</c:v>
                </c:pt>
                <c:pt idx="505">
                  <c:v>103.35312150055992</c:v>
                </c:pt>
                <c:pt idx="506">
                  <c:v>103.55771276595746</c:v>
                </c:pt>
                <c:pt idx="507">
                  <c:v>103.76093225083987</c:v>
                </c:pt>
                <c:pt idx="508">
                  <c:v>103.96566349384099</c:v>
                </c:pt>
                <c:pt idx="509">
                  <c:v>104.17025475923853</c:v>
                </c:pt>
                <c:pt idx="510">
                  <c:v>104.37353023516239</c:v>
                </c:pt>
                <c:pt idx="511">
                  <c:v>104.57812150055992</c:v>
                </c:pt>
                <c:pt idx="512">
                  <c:v>104.78281075027996</c:v>
                </c:pt>
                <c:pt idx="513">
                  <c:v>104.98610022396417</c:v>
                </c:pt>
                <c:pt idx="514">
                  <c:v>105.19081746920494</c:v>
                </c:pt>
                <c:pt idx="515">
                  <c:v>105.39554871220605</c:v>
                </c:pt>
                <c:pt idx="516">
                  <c:v>105.59897816349385</c:v>
                </c:pt>
                <c:pt idx="517">
                  <c:v>105.80384938409856</c:v>
                </c:pt>
                <c:pt idx="518">
                  <c:v>106.00827267637179</c:v>
                </c:pt>
                <c:pt idx="519">
                  <c:v>106.21161814109743</c:v>
                </c:pt>
                <c:pt idx="520">
                  <c:v>106.41632138857783</c:v>
                </c:pt>
                <c:pt idx="521">
                  <c:v>106.62105263157895</c:v>
                </c:pt>
                <c:pt idx="522">
                  <c:v>106.82434210526317</c:v>
                </c:pt>
                <c:pt idx="523">
                  <c:v>107.02928331466967</c:v>
                </c:pt>
                <c:pt idx="524">
                  <c:v>107.23401455767078</c:v>
                </c:pt>
                <c:pt idx="525">
                  <c:v>107.43745800671894</c:v>
                </c:pt>
                <c:pt idx="526">
                  <c:v>107.64218924972006</c:v>
                </c:pt>
                <c:pt idx="527">
                  <c:v>107.84690649496082</c:v>
                </c:pt>
                <c:pt idx="528">
                  <c:v>108.05040593505041</c:v>
                </c:pt>
                <c:pt idx="529">
                  <c:v>108.25513717805151</c:v>
                </c:pt>
                <c:pt idx="530">
                  <c:v>108.45841265397537</c:v>
                </c:pt>
                <c:pt idx="531">
                  <c:v>108.66315789473686</c:v>
                </c:pt>
                <c:pt idx="532">
                  <c:v>108.86807110862263</c:v>
                </c:pt>
                <c:pt idx="533">
                  <c:v>109.07140257558792</c:v>
                </c:pt>
                <c:pt idx="534">
                  <c:v>109.27613381858903</c:v>
                </c:pt>
                <c:pt idx="535">
                  <c:v>109.48086506159015</c:v>
                </c:pt>
                <c:pt idx="536">
                  <c:v>109.68418253079508</c:v>
                </c:pt>
                <c:pt idx="537">
                  <c:v>109.88889977603584</c:v>
                </c:pt>
                <c:pt idx="538">
                  <c:v>110.09371500559911</c:v>
                </c:pt>
                <c:pt idx="539">
                  <c:v>110.29701847704368</c:v>
                </c:pt>
                <c:pt idx="540">
                  <c:v>110.5017497200448</c:v>
                </c:pt>
                <c:pt idx="541">
                  <c:v>110.70523516237402</c:v>
                </c:pt>
                <c:pt idx="542">
                  <c:v>110.90998040313551</c:v>
                </c:pt>
                <c:pt idx="543">
                  <c:v>111.11471164613663</c:v>
                </c:pt>
                <c:pt idx="544">
                  <c:v>111.31800111982083</c:v>
                </c:pt>
                <c:pt idx="545">
                  <c:v>111.52294232922733</c:v>
                </c:pt>
                <c:pt idx="546">
                  <c:v>111.72767357222845</c:v>
                </c:pt>
                <c:pt idx="547">
                  <c:v>111.93096304591266</c:v>
                </c:pt>
                <c:pt idx="548">
                  <c:v>112.13568029115343</c:v>
                </c:pt>
                <c:pt idx="549">
                  <c:v>112.34043952967527</c:v>
                </c:pt>
                <c:pt idx="550">
                  <c:v>112.54371500559911</c:v>
                </c:pt>
                <c:pt idx="551">
                  <c:v>112.74847424412096</c:v>
                </c:pt>
                <c:pt idx="552">
                  <c:v>112.95319148936171</c:v>
                </c:pt>
                <c:pt idx="553">
                  <c:v>113.15648096304592</c:v>
                </c:pt>
                <c:pt idx="554">
                  <c:v>113.36119820828669</c:v>
                </c:pt>
                <c:pt idx="555">
                  <c:v>113.56468365061592</c:v>
                </c:pt>
                <c:pt idx="556">
                  <c:v>113.76940089585666</c:v>
                </c:pt>
                <c:pt idx="557">
                  <c:v>113.97410414333709</c:v>
                </c:pt>
                <c:pt idx="558">
                  <c:v>114.17753359462488</c:v>
                </c:pt>
                <c:pt idx="559">
                  <c:v>114.38233482642778</c:v>
                </c:pt>
                <c:pt idx="560">
                  <c:v>114.58629619260918</c:v>
                </c:pt>
                <c:pt idx="561">
                  <c:v>114.79101343784995</c:v>
                </c:pt>
                <c:pt idx="562">
                  <c:v>114.99580067189251</c:v>
                </c:pt>
                <c:pt idx="563">
                  <c:v>115.19906215005601</c:v>
                </c:pt>
                <c:pt idx="564">
                  <c:v>115.40377939529677</c:v>
                </c:pt>
                <c:pt idx="565">
                  <c:v>115.60858062709968</c:v>
                </c:pt>
                <c:pt idx="566">
                  <c:v>115.81188409854425</c:v>
                </c:pt>
                <c:pt idx="567">
                  <c:v>116.01662933930572</c:v>
                </c:pt>
                <c:pt idx="568">
                  <c:v>116.21991881298995</c:v>
                </c:pt>
                <c:pt idx="569">
                  <c:v>116.424804031355</c:v>
                </c:pt>
                <c:pt idx="570">
                  <c:v>116.62953527435612</c:v>
                </c:pt>
                <c:pt idx="571">
                  <c:v>116.83295072788356</c:v>
                </c:pt>
                <c:pt idx="572">
                  <c:v>117.03769596864502</c:v>
                </c:pt>
                <c:pt idx="573">
                  <c:v>117.24118141097425</c:v>
                </c:pt>
                <c:pt idx="574">
                  <c:v>117.44589865621502</c:v>
                </c:pt>
                <c:pt idx="575">
                  <c:v>117.65062989921613</c:v>
                </c:pt>
                <c:pt idx="576">
                  <c:v>117.85394736842107</c:v>
                </c:pt>
                <c:pt idx="577">
                  <c:v>118.05881858902576</c:v>
                </c:pt>
                <c:pt idx="578">
                  <c:v>118.26356382978724</c:v>
                </c:pt>
                <c:pt idx="579">
                  <c:v>118.46688129899216</c:v>
                </c:pt>
                <c:pt idx="580">
                  <c:v>118.6716125419933</c:v>
                </c:pt>
                <c:pt idx="581">
                  <c:v>118.87645576707729</c:v>
                </c:pt>
                <c:pt idx="582">
                  <c:v>119.0797452407615</c:v>
                </c:pt>
                <c:pt idx="583">
                  <c:v>119.2844764837626</c:v>
                </c:pt>
                <c:pt idx="584">
                  <c:v>119.48922172452409</c:v>
                </c:pt>
                <c:pt idx="585">
                  <c:v>119.69251119820829</c:v>
                </c:pt>
                <c:pt idx="586">
                  <c:v>119.89741041433372</c:v>
                </c:pt>
                <c:pt idx="587">
                  <c:v>120.1016517357223</c:v>
                </c:pt>
                <c:pt idx="588">
                  <c:v>120.30599104143337</c:v>
                </c:pt>
                <c:pt idx="589">
                  <c:v>120.51030235162375</c:v>
                </c:pt>
                <c:pt idx="590">
                  <c:v>120.71349384098545</c:v>
                </c:pt>
                <c:pt idx="591">
                  <c:v>120.9180431131019</c:v>
                </c:pt>
                <c:pt idx="592">
                  <c:v>121.12285834266518</c:v>
                </c:pt>
                <c:pt idx="593">
                  <c:v>121.32753359462488</c:v>
                </c:pt>
                <c:pt idx="594">
                  <c:v>121.53076707726764</c:v>
                </c:pt>
                <c:pt idx="595">
                  <c:v>121.73559630459128</c:v>
                </c:pt>
                <c:pt idx="596">
                  <c:v>121.93906774916015</c:v>
                </c:pt>
                <c:pt idx="597">
                  <c:v>122.1438549832027</c:v>
                </c:pt>
                <c:pt idx="598">
                  <c:v>122.34875419932811</c:v>
                </c:pt>
                <c:pt idx="599">
                  <c:v>122.55181970884659</c:v>
                </c:pt>
                <c:pt idx="600">
                  <c:v>122.7566209406495</c:v>
                </c:pt>
                <c:pt idx="601">
                  <c:v>122.96125419932811</c:v>
                </c:pt>
                <c:pt idx="602">
                  <c:v>123.16584546472566</c:v>
                </c:pt>
                <c:pt idx="603">
                  <c:v>123.36898096304593</c:v>
                </c:pt>
                <c:pt idx="604">
                  <c:v>123.5735582306831</c:v>
                </c:pt>
                <c:pt idx="605">
                  <c:v>123.77823348264279</c:v>
                </c:pt>
                <c:pt idx="606">
                  <c:v>123.98276875699889</c:v>
                </c:pt>
                <c:pt idx="607">
                  <c:v>124.18591825307952</c:v>
                </c:pt>
                <c:pt idx="608">
                  <c:v>124.39046752519597</c:v>
                </c:pt>
                <c:pt idx="609">
                  <c:v>124.59500279955209</c:v>
                </c:pt>
                <c:pt idx="610">
                  <c:v>124.79966405375141</c:v>
                </c:pt>
                <c:pt idx="611">
                  <c:v>125.00279955207168</c:v>
                </c:pt>
                <c:pt idx="612">
                  <c:v>125.20755879059352</c:v>
                </c:pt>
                <c:pt idx="613">
                  <c:v>125.41210806270998</c:v>
                </c:pt>
                <c:pt idx="614">
                  <c:v>125.61668533034717</c:v>
                </c:pt>
                <c:pt idx="615">
                  <c:v>125.81982082866743</c:v>
                </c:pt>
                <c:pt idx="616">
                  <c:v>126.02439809630461</c:v>
                </c:pt>
                <c:pt idx="617">
                  <c:v>126.22901735722286</c:v>
                </c:pt>
                <c:pt idx="618">
                  <c:v>126.43358062709969</c:v>
                </c:pt>
                <c:pt idx="619">
                  <c:v>126.63817189249721</c:v>
                </c:pt>
                <c:pt idx="620">
                  <c:v>126.84130739081748</c:v>
                </c:pt>
                <c:pt idx="621">
                  <c:v>127.04588465845465</c:v>
                </c:pt>
                <c:pt idx="622">
                  <c:v>127.25050391937292</c:v>
                </c:pt>
                <c:pt idx="623">
                  <c:v>127.45377939529676</c:v>
                </c:pt>
                <c:pt idx="624">
                  <c:v>127.65834266517358</c:v>
                </c:pt>
                <c:pt idx="625">
                  <c:v>127.8630739081747</c:v>
                </c:pt>
                <c:pt idx="626">
                  <c:v>128.06774916013438</c:v>
                </c:pt>
                <c:pt idx="627">
                  <c:v>128.27088465845466</c:v>
                </c:pt>
                <c:pt idx="628">
                  <c:v>128.4756159014558</c:v>
                </c:pt>
                <c:pt idx="629">
                  <c:v>128.68016517357225</c:v>
                </c:pt>
                <c:pt idx="630">
                  <c:v>128.88474244120943</c:v>
                </c:pt>
                <c:pt idx="631">
                  <c:v>129.08786394176931</c:v>
                </c:pt>
                <c:pt idx="632">
                  <c:v>129.29241321388579</c:v>
                </c:pt>
                <c:pt idx="633">
                  <c:v>129.49707446808512</c:v>
                </c:pt>
                <c:pt idx="634">
                  <c:v>129.70177771556553</c:v>
                </c:pt>
                <c:pt idx="635">
                  <c:v>129.90491321388581</c:v>
                </c:pt>
                <c:pt idx="636">
                  <c:v>130.10947648376262</c:v>
                </c:pt>
                <c:pt idx="637">
                  <c:v>130.31408174692049</c:v>
                </c:pt>
                <c:pt idx="638">
                  <c:v>130.51863101903697</c:v>
                </c:pt>
                <c:pt idx="639">
                  <c:v>130.72186450167973</c:v>
                </c:pt>
                <c:pt idx="640">
                  <c:v>130.92642777155658</c:v>
                </c:pt>
                <c:pt idx="641">
                  <c:v>131.13107502799554</c:v>
                </c:pt>
                <c:pt idx="642">
                  <c:v>131.33562430011199</c:v>
                </c:pt>
                <c:pt idx="643">
                  <c:v>131.54018756998883</c:v>
                </c:pt>
                <c:pt idx="644">
                  <c:v>131.64245520716685</c:v>
                </c:pt>
                <c:pt idx="645">
                  <c:v>0</c:v>
                </c:pt>
                <c:pt idx="646">
                  <c:v>0</c:v>
                </c:pt>
                <c:pt idx="647">
                  <c:v>0</c:v>
                </c:pt>
                <c:pt idx="648">
                  <c:v>0</c:v>
                </c:pt>
                <c:pt idx="649">
                  <c:v>0</c:v>
                </c:pt>
                <c:pt idx="650">
                  <c:v>0</c:v>
                </c:pt>
                <c:pt idx="651">
                  <c:v>0</c:v>
                </c:pt>
                <c:pt idx="652">
                  <c:v>0</c:v>
                </c:pt>
                <c:pt idx="653">
                  <c:v>0</c:v>
                </c:pt>
                <c:pt idx="654">
                  <c:v>0</c:v>
                </c:pt>
                <c:pt idx="655">
                  <c:v>0</c:v>
                </c:pt>
                <c:pt idx="656">
                  <c:v>0</c:v>
                </c:pt>
                <c:pt idx="657">
                  <c:v>0</c:v>
                </c:pt>
                <c:pt idx="658">
                  <c:v>0</c:v>
                </c:pt>
                <c:pt idx="659">
                  <c:v>0</c:v>
                </c:pt>
                <c:pt idx="660">
                  <c:v>0</c:v>
                </c:pt>
                <c:pt idx="661">
                  <c:v>0</c:v>
                </c:pt>
                <c:pt idx="662">
                  <c:v>0</c:v>
                </c:pt>
                <c:pt idx="663">
                  <c:v>0</c:v>
                </c:pt>
                <c:pt idx="664">
                  <c:v>0</c:v>
                </c:pt>
                <c:pt idx="665">
                  <c:v>0</c:v>
                </c:pt>
                <c:pt idx="666">
                  <c:v>0</c:v>
                </c:pt>
                <c:pt idx="667">
                  <c:v>0</c:v>
                </c:pt>
                <c:pt idx="668">
                  <c:v>0</c:v>
                </c:pt>
                <c:pt idx="669">
                  <c:v>0</c:v>
                </c:pt>
                <c:pt idx="670">
                  <c:v>0</c:v>
                </c:pt>
                <c:pt idx="671">
                  <c:v>0</c:v>
                </c:pt>
                <c:pt idx="672">
                  <c:v>0</c:v>
                </c:pt>
                <c:pt idx="673">
                  <c:v>0</c:v>
                </c:pt>
                <c:pt idx="674">
                  <c:v>0</c:v>
                </c:pt>
                <c:pt idx="675">
                  <c:v>0</c:v>
                </c:pt>
                <c:pt idx="676">
                  <c:v>0</c:v>
                </c:pt>
                <c:pt idx="677">
                  <c:v>0</c:v>
                </c:pt>
                <c:pt idx="678">
                  <c:v>0</c:v>
                </c:pt>
                <c:pt idx="679">
                  <c:v>0</c:v>
                </c:pt>
                <c:pt idx="680">
                  <c:v>0</c:v>
                </c:pt>
                <c:pt idx="681">
                  <c:v>0</c:v>
                </c:pt>
                <c:pt idx="682">
                  <c:v>0</c:v>
                </c:pt>
                <c:pt idx="683">
                  <c:v>0</c:v>
                </c:pt>
                <c:pt idx="684">
                  <c:v>0</c:v>
                </c:pt>
                <c:pt idx="685">
                  <c:v>0</c:v>
                </c:pt>
                <c:pt idx="686">
                  <c:v>0</c:v>
                </c:pt>
                <c:pt idx="687">
                  <c:v>0</c:v>
                </c:pt>
                <c:pt idx="688">
                  <c:v>0</c:v>
                </c:pt>
                <c:pt idx="689">
                  <c:v>0</c:v>
                </c:pt>
                <c:pt idx="690">
                  <c:v>0</c:v>
                </c:pt>
                <c:pt idx="691">
                  <c:v>0</c:v>
                </c:pt>
                <c:pt idx="692">
                  <c:v>0</c:v>
                </c:pt>
                <c:pt idx="693">
                  <c:v>0</c:v>
                </c:pt>
                <c:pt idx="694">
                  <c:v>0</c:v>
                </c:pt>
                <c:pt idx="695">
                  <c:v>0</c:v>
                </c:pt>
                <c:pt idx="696">
                  <c:v>0</c:v>
                </c:pt>
                <c:pt idx="697">
                  <c:v>0</c:v>
                </c:pt>
                <c:pt idx="698">
                  <c:v>0</c:v>
                </c:pt>
                <c:pt idx="699">
                  <c:v>0</c:v>
                </c:pt>
                <c:pt idx="700">
                  <c:v>0</c:v>
                </c:pt>
                <c:pt idx="701">
                  <c:v>0</c:v>
                </c:pt>
                <c:pt idx="702">
                  <c:v>0</c:v>
                </c:pt>
                <c:pt idx="703">
                  <c:v>0</c:v>
                </c:pt>
                <c:pt idx="704">
                  <c:v>0</c:v>
                </c:pt>
                <c:pt idx="705">
                  <c:v>0</c:v>
                </c:pt>
                <c:pt idx="706">
                  <c:v>0</c:v>
                </c:pt>
                <c:pt idx="707">
                  <c:v>0</c:v>
                </c:pt>
                <c:pt idx="708">
                  <c:v>0</c:v>
                </c:pt>
                <c:pt idx="709">
                  <c:v>0</c:v>
                </c:pt>
                <c:pt idx="710">
                  <c:v>0</c:v>
                </c:pt>
                <c:pt idx="711">
                  <c:v>0</c:v>
                </c:pt>
                <c:pt idx="712">
                  <c:v>0</c:v>
                </c:pt>
                <c:pt idx="713">
                  <c:v>0</c:v>
                </c:pt>
                <c:pt idx="714">
                  <c:v>0</c:v>
                </c:pt>
                <c:pt idx="715">
                  <c:v>0</c:v>
                </c:pt>
                <c:pt idx="716">
                  <c:v>0</c:v>
                </c:pt>
                <c:pt idx="717">
                  <c:v>0</c:v>
                </c:pt>
                <c:pt idx="718">
                  <c:v>0</c:v>
                </c:pt>
                <c:pt idx="719">
                  <c:v>0</c:v>
                </c:pt>
                <c:pt idx="720">
                  <c:v>0</c:v>
                </c:pt>
                <c:pt idx="721">
                  <c:v>0</c:v>
                </c:pt>
                <c:pt idx="722">
                  <c:v>0</c:v>
                </c:pt>
                <c:pt idx="723">
                  <c:v>0</c:v>
                </c:pt>
                <c:pt idx="724">
                  <c:v>0</c:v>
                </c:pt>
                <c:pt idx="725">
                  <c:v>0</c:v>
                </c:pt>
                <c:pt idx="726">
                  <c:v>0</c:v>
                </c:pt>
                <c:pt idx="727">
                  <c:v>0</c:v>
                </c:pt>
                <c:pt idx="728">
                  <c:v>0</c:v>
                </c:pt>
                <c:pt idx="729">
                  <c:v>0</c:v>
                </c:pt>
                <c:pt idx="730">
                  <c:v>0</c:v>
                </c:pt>
                <c:pt idx="731">
                  <c:v>0</c:v>
                </c:pt>
                <c:pt idx="732">
                  <c:v>0</c:v>
                </c:pt>
                <c:pt idx="733">
                  <c:v>0</c:v>
                </c:pt>
                <c:pt idx="734">
                  <c:v>0</c:v>
                </c:pt>
                <c:pt idx="735">
                  <c:v>0</c:v>
                </c:pt>
                <c:pt idx="736">
                  <c:v>0</c:v>
                </c:pt>
                <c:pt idx="737">
                  <c:v>0</c:v>
                </c:pt>
                <c:pt idx="738">
                  <c:v>0</c:v>
                </c:pt>
                <c:pt idx="739">
                  <c:v>0</c:v>
                </c:pt>
                <c:pt idx="740">
                  <c:v>0</c:v>
                </c:pt>
                <c:pt idx="741">
                  <c:v>0</c:v>
                </c:pt>
                <c:pt idx="742">
                  <c:v>0</c:v>
                </c:pt>
                <c:pt idx="743">
                  <c:v>0</c:v>
                </c:pt>
                <c:pt idx="744">
                  <c:v>0</c:v>
                </c:pt>
                <c:pt idx="745">
                  <c:v>0</c:v>
                </c:pt>
                <c:pt idx="746">
                  <c:v>0</c:v>
                </c:pt>
                <c:pt idx="747">
                  <c:v>0</c:v>
                </c:pt>
                <c:pt idx="748">
                  <c:v>0</c:v>
                </c:pt>
                <c:pt idx="749">
                  <c:v>0</c:v>
                </c:pt>
                <c:pt idx="750">
                  <c:v>0</c:v>
                </c:pt>
                <c:pt idx="751">
                  <c:v>0</c:v>
                </c:pt>
                <c:pt idx="752">
                  <c:v>0</c:v>
                </c:pt>
                <c:pt idx="753">
                  <c:v>0</c:v>
                </c:pt>
                <c:pt idx="754">
                  <c:v>0</c:v>
                </c:pt>
                <c:pt idx="755">
                  <c:v>0</c:v>
                </c:pt>
                <c:pt idx="756">
                  <c:v>0</c:v>
                </c:pt>
                <c:pt idx="757">
                  <c:v>0</c:v>
                </c:pt>
                <c:pt idx="758">
                  <c:v>0</c:v>
                </c:pt>
                <c:pt idx="759">
                  <c:v>0</c:v>
                </c:pt>
                <c:pt idx="760">
                  <c:v>0</c:v>
                </c:pt>
                <c:pt idx="761">
                  <c:v>0</c:v>
                </c:pt>
                <c:pt idx="762">
                  <c:v>0</c:v>
                </c:pt>
                <c:pt idx="763">
                  <c:v>0</c:v>
                </c:pt>
                <c:pt idx="764">
                  <c:v>0</c:v>
                </c:pt>
                <c:pt idx="765">
                  <c:v>0</c:v>
                </c:pt>
                <c:pt idx="766">
                  <c:v>0</c:v>
                </c:pt>
                <c:pt idx="767">
                  <c:v>0</c:v>
                </c:pt>
                <c:pt idx="768">
                  <c:v>0</c:v>
                </c:pt>
                <c:pt idx="769">
                  <c:v>0</c:v>
                </c:pt>
                <c:pt idx="770">
                  <c:v>0</c:v>
                </c:pt>
                <c:pt idx="771">
                  <c:v>0</c:v>
                </c:pt>
                <c:pt idx="772">
                  <c:v>0</c:v>
                </c:pt>
                <c:pt idx="773">
                  <c:v>0</c:v>
                </c:pt>
                <c:pt idx="774">
                  <c:v>0</c:v>
                </c:pt>
                <c:pt idx="775">
                  <c:v>0</c:v>
                </c:pt>
                <c:pt idx="776">
                  <c:v>0</c:v>
                </c:pt>
                <c:pt idx="777">
                  <c:v>0</c:v>
                </c:pt>
                <c:pt idx="778">
                  <c:v>0</c:v>
                </c:pt>
                <c:pt idx="779">
                  <c:v>0</c:v>
                </c:pt>
                <c:pt idx="780">
                  <c:v>0</c:v>
                </c:pt>
                <c:pt idx="781">
                  <c:v>0</c:v>
                </c:pt>
                <c:pt idx="782">
                  <c:v>0</c:v>
                </c:pt>
                <c:pt idx="783">
                  <c:v>0</c:v>
                </c:pt>
                <c:pt idx="784">
                  <c:v>0</c:v>
                </c:pt>
                <c:pt idx="785">
                  <c:v>0</c:v>
                </c:pt>
                <c:pt idx="786">
                  <c:v>0</c:v>
                </c:pt>
                <c:pt idx="787">
                  <c:v>0</c:v>
                </c:pt>
                <c:pt idx="788">
                  <c:v>0</c:v>
                </c:pt>
                <c:pt idx="789">
                  <c:v>0</c:v>
                </c:pt>
                <c:pt idx="790">
                  <c:v>0</c:v>
                </c:pt>
                <c:pt idx="791">
                  <c:v>0</c:v>
                </c:pt>
                <c:pt idx="792">
                  <c:v>0</c:v>
                </c:pt>
                <c:pt idx="793">
                  <c:v>0</c:v>
                </c:pt>
                <c:pt idx="794">
                  <c:v>0</c:v>
                </c:pt>
                <c:pt idx="795">
                  <c:v>0</c:v>
                </c:pt>
                <c:pt idx="796">
                  <c:v>0</c:v>
                </c:pt>
                <c:pt idx="797">
                  <c:v>0</c:v>
                </c:pt>
                <c:pt idx="798">
                  <c:v>0</c:v>
                </c:pt>
                <c:pt idx="799">
                  <c:v>0</c:v>
                </c:pt>
                <c:pt idx="800">
                  <c:v>0</c:v>
                </c:pt>
                <c:pt idx="801">
                  <c:v>0</c:v>
                </c:pt>
                <c:pt idx="802">
                  <c:v>0</c:v>
                </c:pt>
                <c:pt idx="803">
                  <c:v>0</c:v>
                </c:pt>
                <c:pt idx="804">
                  <c:v>0</c:v>
                </c:pt>
                <c:pt idx="805">
                  <c:v>0</c:v>
                </c:pt>
                <c:pt idx="806">
                  <c:v>0</c:v>
                </c:pt>
                <c:pt idx="807">
                  <c:v>0</c:v>
                </c:pt>
                <c:pt idx="808">
                  <c:v>0</c:v>
                </c:pt>
                <c:pt idx="809">
                  <c:v>0</c:v>
                </c:pt>
                <c:pt idx="810">
                  <c:v>0</c:v>
                </c:pt>
                <c:pt idx="811">
                  <c:v>0</c:v>
                </c:pt>
                <c:pt idx="812">
                  <c:v>0</c:v>
                </c:pt>
                <c:pt idx="813">
                  <c:v>0</c:v>
                </c:pt>
                <c:pt idx="814">
                  <c:v>0</c:v>
                </c:pt>
                <c:pt idx="815">
                  <c:v>0</c:v>
                </c:pt>
                <c:pt idx="816">
                  <c:v>0</c:v>
                </c:pt>
                <c:pt idx="817">
                  <c:v>0</c:v>
                </c:pt>
                <c:pt idx="818">
                  <c:v>0</c:v>
                </c:pt>
                <c:pt idx="819">
                  <c:v>0</c:v>
                </c:pt>
                <c:pt idx="820">
                  <c:v>0</c:v>
                </c:pt>
                <c:pt idx="821">
                  <c:v>0</c:v>
                </c:pt>
                <c:pt idx="822">
                  <c:v>0</c:v>
                </c:pt>
                <c:pt idx="823">
                  <c:v>0</c:v>
                </c:pt>
                <c:pt idx="824">
                  <c:v>0</c:v>
                </c:pt>
                <c:pt idx="825">
                  <c:v>0</c:v>
                </c:pt>
                <c:pt idx="826">
                  <c:v>0</c:v>
                </c:pt>
                <c:pt idx="827">
                  <c:v>0</c:v>
                </c:pt>
                <c:pt idx="828">
                  <c:v>0</c:v>
                </c:pt>
                <c:pt idx="829">
                  <c:v>0</c:v>
                </c:pt>
                <c:pt idx="830">
                  <c:v>0</c:v>
                </c:pt>
                <c:pt idx="831">
                  <c:v>0</c:v>
                </c:pt>
                <c:pt idx="832">
                  <c:v>0</c:v>
                </c:pt>
                <c:pt idx="833">
                  <c:v>0</c:v>
                </c:pt>
                <c:pt idx="834">
                  <c:v>0</c:v>
                </c:pt>
                <c:pt idx="835">
                  <c:v>0</c:v>
                </c:pt>
                <c:pt idx="836">
                  <c:v>0</c:v>
                </c:pt>
                <c:pt idx="837">
                  <c:v>0</c:v>
                </c:pt>
                <c:pt idx="838">
                  <c:v>0</c:v>
                </c:pt>
                <c:pt idx="839">
                  <c:v>0</c:v>
                </c:pt>
                <c:pt idx="840">
                  <c:v>0</c:v>
                </c:pt>
                <c:pt idx="841">
                  <c:v>0</c:v>
                </c:pt>
                <c:pt idx="842">
                  <c:v>0</c:v>
                </c:pt>
                <c:pt idx="843">
                  <c:v>0</c:v>
                </c:pt>
                <c:pt idx="844">
                  <c:v>0</c:v>
                </c:pt>
                <c:pt idx="845">
                  <c:v>0</c:v>
                </c:pt>
                <c:pt idx="846">
                  <c:v>0</c:v>
                </c:pt>
                <c:pt idx="847">
                  <c:v>0</c:v>
                </c:pt>
                <c:pt idx="848">
                  <c:v>0</c:v>
                </c:pt>
                <c:pt idx="849">
                  <c:v>0</c:v>
                </c:pt>
                <c:pt idx="850">
                  <c:v>0</c:v>
                </c:pt>
                <c:pt idx="851">
                  <c:v>0</c:v>
                </c:pt>
                <c:pt idx="852">
                  <c:v>0</c:v>
                </c:pt>
                <c:pt idx="853">
                  <c:v>0</c:v>
                </c:pt>
                <c:pt idx="854">
                  <c:v>0</c:v>
                </c:pt>
                <c:pt idx="855">
                  <c:v>0</c:v>
                </c:pt>
                <c:pt idx="856">
                  <c:v>0</c:v>
                </c:pt>
                <c:pt idx="857">
                  <c:v>0</c:v>
                </c:pt>
                <c:pt idx="858">
                  <c:v>0</c:v>
                </c:pt>
                <c:pt idx="859">
                  <c:v>0</c:v>
                </c:pt>
                <c:pt idx="860">
                  <c:v>0</c:v>
                </c:pt>
                <c:pt idx="861">
                  <c:v>0</c:v>
                </c:pt>
                <c:pt idx="862">
                  <c:v>0</c:v>
                </c:pt>
                <c:pt idx="863">
                  <c:v>0</c:v>
                </c:pt>
                <c:pt idx="864">
                  <c:v>0</c:v>
                </c:pt>
                <c:pt idx="865">
                  <c:v>0</c:v>
                </c:pt>
                <c:pt idx="866">
                  <c:v>0</c:v>
                </c:pt>
                <c:pt idx="867">
                  <c:v>0</c:v>
                </c:pt>
                <c:pt idx="868">
                  <c:v>0</c:v>
                </c:pt>
                <c:pt idx="869">
                  <c:v>0</c:v>
                </c:pt>
                <c:pt idx="870">
                  <c:v>0</c:v>
                </c:pt>
                <c:pt idx="871">
                  <c:v>0</c:v>
                </c:pt>
                <c:pt idx="872">
                  <c:v>0</c:v>
                </c:pt>
                <c:pt idx="873">
                  <c:v>0</c:v>
                </c:pt>
                <c:pt idx="874">
                  <c:v>0</c:v>
                </c:pt>
                <c:pt idx="875">
                  <c:v>0</c:v>
                </c:pt>
                <c:pt idx="876">
                  <c:v>0</c:v>
                </c:pt>
                <c:pt idx="877">
                  <c:v>0</c:v>
                </c:pt>
                <c:pt idx="878">
                  <c:v>0</c:v>
                </c:pt>
                <c:pt idx="879">
                  <c:v>0</c:v>
                </c:pt>
                <c:pt idx="880">
                  <c:v>0</c:v>
                </c:pt>
                <c:pt idx="881">
                  <c:v>0</c:v>
                </c:pt>
                <c:pt idx="882">
                  <c:v>0</c:v>
                </c:pt>
                <c:pt idx="883">
                  <c:v>0</c:v>
                </c:pt>
                <c:pt idx="884">
                  <c:v>0</c:v>
                </c:pt>
                <c:pt idx="885">
                  <c:v>0</c:v>
                </c:pt>
                <c:pt idx="886">
                  <c:v>0</c:v>
                </c:pt>
                <c:pt idx="887">
                  <c:v>0</c:v>
                </c:pt>
                <c:pt idx="888">
                  <c:v>0</c:v>
                </c:pt>
                <c:pt idx="889">
                  <c:v>0</c:v>
                </c:pt>
                <c:pt idx="890">
                  <c:v>0</c:v>
                </c:pt>
                <c:pt idx="891">
                  <c:v>0</c:v>
                </c:pt>
                <c:pt idx="892">
                  <c:v>0</c:v>
                </c:pt>
                <c:pt idx="893">
                  <c:v>0</c:v>
                </c:pt>
                <c:pt idx="894">
                  <c:v>0</c:v>
                </c:pt>
                <c:pt idx="895">
                  <c:v>0</c:v>
                </c:pt>
                <c:pt idx="896">
                  <c:v>0</c:v>
                </c:pt>
                <c:pt idx="897">
                  <c:v>0</c:v>
                </c:pt>
                <c:pt idx="898">
                  <c:v>0</c:v>
                </c:pt>
                <c:pt idx="899">
                  <c:v>0</c:v>
                </c:pt>
                <c:pt idx="900">
                  <c:v>0</c:v>
                </c:pt>
                <c:pt idx="901">
                  <c:v>0</c:v>
                </c:pt>
                <c:pt idx="902">
                  <c:v>0</c:v>
                </c:pt>
                <c:pt idx="903">
                  <c:v>0</c:v>
                </c:pt>
                <c:pt idx="904">
                  <c:v>0</c:v>
                </c:pt>
                <c:pt idx="905">
                  <c:v>0</c:v>
                </c:pt>
                <c:pt idx="906">
                  <c:v>0</c:v>
                </c:pt>
                <c:pt idx="907">
                  <c:v>0</c:v>
                </c:pt>
                <c:pt idx="908">
                  <c:v>0</c:v>
                </c:pt>
                <c:pt idx="909">
                  <c:v>0</c:v>
                </c:pt>
                <c:pt idx="910">
                  <c:v>0</c:v>
                </c:pt>
                <c:pt idx="911">
                  <c:v>0</c:v>
                </c:pt>
                <c:pt idx="912">
                  <c:v>0</c:v>
                </c:pt>
                <c:pt idx="913">
                  <c:v>0</c:v>
                </c:pt>
                <c:pt idx="914">
                  <c:v>0</c:v>
                </c:pt>
                <c:pt idx="915">
                  <c:v>0</c:v>
                </c:pt>
                <c:pt idx="916">
                  <c:v>0</c:v>
                </c:pt>
                <c:pt idx="917">
                  <c:v>0</c:v>
                </c:pt>
                <c:pt idx="918">
                  <c:v>0</c:v>
                </c:pt>
                <c:pt idx="919">
                  <c:v>0</c:v>
                </c:pt>
                <c:pt idx="920">
                  <c:v>0</c:v>
                </c:pt>
                <c:pt idx="921">
                  <c:v>0</c:v>
                </c:pt>
                <c:pt idx="922">
                  <c:v>0</c:v>
                </c:pt>
                <c:pt idx="923">
                  <c:v>0</c:v>
                </c:pt>
                <c:pt idx="924">
                  <c:v>0</c:v>
                </c:pt>
                <c:pt idx="925">
                  <c:v>0</c:v>
                </c:pt>
                <c:pt idx="926">
                  <c:v>0</c:v>
                </c:pt>
                <c:pt idx="927">
                  <c:v>0</c:v>
                </c:pt>
                <c:pt idx="928">
                  <c:v>0</c:v>
                </c:pt>
                <c:pt idx="929">
                  <c:v>0</c:v>
                </c:pt>
                <c:pt idx="930">
                  <c:v>0</c:v>
                </c:pt>
                <c:pt idx="931">
                  <c:v>0</c:v>
                </c:pt>
                <c:pt idx="932">
                  <c:v>0</c:v>
                </c:pt>
                <c:pt idx="933">
                  <c:v>0</c:v>
                </c:pt>
                <c:pt idx="934">
                  <c:v>0</c:v>
                </c:pt>
                <c:pt idx="935">
                  <c:v>0</c:v>
                </c:pt>
                <c:pt idx="936">
                  <c:v>0</c:v>
                </c:pt>
                <c:pt idx="937">
                  <c:v>0</c:v>
                </c:pt>
                <c:pt idx="938">
                  <c:v>0</c:v>
                </c:pt>
                <c:pt idx="939">
                  <c:v>0</c:v>
                </c:pt>
                <c:pt idx="940">
                  <c:v>0</c:v>
                </c:pt>
                <c:pt idx="941">
                  <c:v>0</c:v>
                </c:pt>
                <c:pt idx="942">
                  <c:v>0</c:v>
                </c:pt>
                <c:pt idx="943">
                  <c:v>0</c:v>
                </c:pt>
                <c:pt idx="944">
                  <c:v>0</c:v>
                </c:pt>
                <c:pt idx="945">
                  <c:v>0</c:v>
                </c:pt>
                <c:pt idx="946">
                  <c:v>0</c:v>
                </c:pt>
                <c:pt idx="947">
                  <c:v>0</c:v>
                </c:pt>
                <c:pt idx="948">
                  <c:v>0</c:v>
                </c:pt>
                <c:pt idx="949">
                  <c:v>0</c:v>
                </c:pt>
                <c:pt idx="950">
                  <c:v>0</c:v>
                </c:pt>
                <c:pt idx="951">
                  <c:v>0</c:v>
                </c:pt>
                <c:pt idx="952">
                  <c:v>0</c:v>
                </c:pt>
                <c:pt idx="953">
                  <c:v>0</c:v>
                </c:pt>
                <c:pt idx="954">
                  <c:v>0</c:v>
                </c:pt>
                <c:pt idx="955">
                  <c:v>0</c:v>
                </c:pt>
                <c:pt idx="956">
                  <c:v>0</c:v>
                </c:pt>
                <c:pt idx="957">
                  <c:v>0</c:v>
                </c:pt>
                <c:pt idx="958">
                  <c:v>0</c:v>
                </c:pt>
                <c:pt idx="959">
                  <c:v>0</c:v>
                </c:pt>
                <c:pt idx="960">
                  <c:v>0</c:v>
                </c:pt>
                <c:pt idx="961">
                  <c:v>0</c:v>
                </c:pt>
                <c:pt idx="962">
                  <c:v>0</c:v>
                </c:pt>
                <c:pt idx="963">
                  <c:v>0</c:v>
                </c:pt>
                <c:pt idx="964">
                  <c:v>0</c:v>
                </c:pt>
                <c:pt idx="965">
                  <c:v>0</c:v>
                </c:pt>
                <c:pt idx="966">
                  <c:v>0</c:v>
                </c:pt>
                <c:pt idx="967">
                  <c:v>0</c:v>
                </c:pt>
                <c:pt idx="968">
                  <c:v>0</c:v>
                </c:pt>
                <c:pt idx="969">
                  <c:v>0</c:v>
                </c:pt>
                <c:pt idx="970">
                  <c:v>0</c:v>
                </c:pt>
                <c:pt idx="971">
                  <c:v>0</c:v>
                </c:pt>
                <c:pt idx="972">
                  <c:v>0</c:v>
                </c:pt>
                <c:pt idx="973">
                  <c:v>0</c:v>
                </c:pt>
                <c:pt idx="974">
                  <c:v>0</c:v>
                </c:pt>
                <c:pt idx="975">
                  <c:v>0</c:v>
                </c:pt>
                <c:pt idx="976">
                  <c:v>0</c:v>
                </c:pt>
                <c:pt idx="977">
                  <c:v>0</c:v>
                </c:pt>
                <c:pt idx="978">
                  <c:v>0</c:v>
                </c:pt>
                <c:pt idx="979">
                  <c:v>0</c:v>
                </c:pt>
                <c:pt idx="980">
                  <c:v>0</c:v>
                </c:pt>
                <c:pt idx="981">
                  <c:v>0</c:v>
                </c:pt>
                <c:pt idx="982">
                  <c:v>0</c:v>
                </c:pt>
                <c:pt idx="983">
                  <c:v>0</c:v>
                </c:pt>
                <c:pt idx="984">
                  <c:v>0</c:v>
                </c:pt>
                <c:pt idx="985">
                  <c:v>0</c:v>
                </c:pt>
                <c:pt idx="986">
                  <c:v>0</c:v>
                </c:pt>
                <c:pt idx="987">
                  <c:v>0</c:v>
                </c:pt>
                <c:pt idx="988">
                  <c:v>0</c:v>
                </c:pt>
                <c:pt idx="989">
                  <c:v>0</c:v>
                </c:pt>
                <c:pt idx="990">
                  <c:v>0</c:v>
                </c:pt>
                <c:pt idx="991">
                  <c:v>0</c:v>
                </c:pt>
                <c:pt idx="992">
                  <c:v>0</c:v>
                </c:pt>
                <c:pt idx="993">
                  <c:v>0</c:v>
                </c:pt>
                <c:pt idx="994">
                  <c:v>0</c:v>
                </c:pt>
                <c:pt idx="995">
                  <c:v>0</c:v>
                </c:pt>
                <c:pt idx="996">
                  <c:v>0</c:v>
                </c:pt>
                <c:pt idx="997">
                  <c:v>0</c:v>
                </c:pt>
                <c:pt idx="998">
                  <c:v>0</c:v>
                </c:pt>
                <c:pt idx="999">
                  <c:v>0</c:v>
                </c:pt>
                <c:pt idx="1000">
                  <c:v>0</c:v>
                </c:pt>
                <c:pt idx="1001">
                  <c:v>0</c:v>
                </c:pt>
                <c:pt idx="1002">
                  <c:v>0</c:v>
                </c:pt>
                <c:pt idx="1003">
                  <c:v>0</c:v>
                </c:pt>
                <c:pt idx="1004">
                  <c:v>0</c:v>
                </c:pt>
                <c:pt idx="1005">
                  <c:v>0</c:v>
                </c:pt>
                <c:pt idx="1006">
                  <c:v>0</c:v>
                </c:pt>
                <c:pt idx="1007">
                  <c:v>0</c:v>
                </c:pt>
                <c:pt idx="1008">
                  <c:v>0</c:v>
                </c:pt>
                <c:pt idx="1009">
                  <c:v>0</c:v>
                </c:pt>
                <c:pt idx="1010">
                  <c:v>0</c:v>
                </c:pt>
                <c:pt idx="1011">
                  <c:v>0</c:v>
                </c:pt>
                <c:pt idx="1012">
                  <c:v>0</c:v>
                </c:pt>
                <c:pt idx="1013">
                  <c:v>0</c:v>
                </c:pt>
                <c:pt idx="1014">
                  <c:v>0</c:v>
                </c:pt>
                <c:pt idx="1015">
                  <c:v>0</c:v>
                </c:pt>
                <c:pt idx="1016">
                  <c:v>0</c:v>
                </c:pt>
                <c:pt idx="1017">
                  <c:v>0</c:v>
                </c:pt>
                <c:pt idx="1018">
                  <c:v>0</c:v>
                </c:pt>
                <c:pt idx="1019">
                  <c:v>0</c:v>
                </c:pt>
                <c:pt idx="1020">
                  <c:v>0</c:v>
                </c:pt>
                <c:pt idx="1021">
                  <c:v>0</c:v>
                </c:pt>
                <c:pt idx="1022">
                  <c:v>0</c:v>
                </c:pt>
                <c:pt idx="1023">
                  <c:v>0</c:v>
                </c:pt>
                <c:pt idx="1024">
                  <c:v>0</c:v>
                </c:pt>
                <c:pt idx="1025">
                  <c:v>0</c:v>
                </c:pt>
                <c:pt idx="1026">
                  <c:v>0</c:v>
                </c:pt>
                <c:pt idx="1027">
                  <c:v>0</c:v>
                </c:pt>
                <c:pt idx="1028">
                  <c:v>0</c:v>
                </c:pt>
                <c:pt idx="1029">
                  <c:v>0</c:v>
                </c:pt>
                <c:pt idx="1030">
                  <c:v>0</c:v>
                </c:pt>
                <c:pt idx="1031">
                  <c:v>0</c:v>
                </c:pt>
                <c:pt idx="1032">
                  <c:v>0</c:v>
                </c:pt>
                <c:pt idx="1033">
                  <c:v>0</c:v>
                </c:pt>
                <c:pt idx="1034">
                  <c:v>0</c:v>
                </c:pt>
                <c:pt idx="1035">
                  <c:v>0</c:v>
                </c:pt>
                <c:pt idx="1036">
                  <c:v>0</c:v>
                </c:pt>
                <c:pt idx="1037">
                  <c:v>0</c:v>
                </c:pt>
                <c:pt idx="1038">
                  <c:v>0</c:v>
                </c:pt>
                <c:pt idx="1039">
                  <c:v>0</c:v>
                </c:pt>
                <c:pt idx="1040">
                  <c:v>0</c:v>
                </c:pt>
                <c:pt idx="1041">
                  <c:v>0</c:v>
                </c:pt>
                <c:pt idx="1042">
                  <c:v>0</c:v>
                </c:pt>
                <c:pt idx="1043">
                  <c:v>0</c:v>
                </c:pt>
                <c:pt idx="1044">
                  <c:v>0</c:v>
                </c:pt>
                <c:pt idx="1045">
                  <c:v>0</c:v>
                </c:pt>
                <c:pt idx="1046">
                  <c:v>0</c:v>
                </c:pt>
                <c:pt idx="1047">
                  <c:v>0</c:v>
                </c:pt>
                <c:pt idx="1048">
                  <c:v>0</c:v>
                </c:pt>
                <c:pt idx="1049">
                  <c:v>0</c:v>
                </c:pt>
                <c:pt idx="1050">
                  <c:v>0</c:v>
                </c:pt>
                <c:pt idx="1051">
                  <c:v>0</c:v>
                </c:pt>
                <c:pt idx="1052">
                  <c:v>0</c:v>
                </c:pt>
                <c:pt idx="1053">
                  <c:v>0</c:v>
                </c:pt>
                <c:pt idx="1054">
                  <c:v>0</c:v>
                </c:pt>
                <c:pt idx="1055">
                  <c:v>0</c:v>
                </c:pt>
                <c:pt idx="1056">
                  <c:v>0</c:v>
                </c:pt>
                <c:pt idx="1057">
                  <c:v>0</c:v>
                </c:pt>
                <c:pt idx="1058">
                  <c:v>0</c:v>
                </c:pt>
                <c:pt idx="1059">
                  <c:v>0</c:v>
                </c:pt>
                <c:pt idx="1060">
                  <c:v>0</c:v>
                </c:pt>
                <c:pt idx="1061">
                  <c:v>0</c:v>
                </c:pt>
                <c:pt idx="1062">
                  <c:v>0</c:v>
                </c:pt>
                <c:pt idx="1063">
                  <c:v>0</c:v>
                </c:pt>
                <c:pt idx="1064">
                  <c:v>0</c:v>
                </c:pt>
                <c:pt idx="1065">
                  <c:v>0</c:v>
                </c:pt>
                <c:pt idx="1066">
                  <c:v>0</c:v>
                </c:pt>
                <c:pt idx="1067">
                  <c:v>0</c:v>
                </c:pt>
                <c:pt idx="1068">
                  <c:v>0</c:v>
                </c:pt>
                <c:pt idx="1069">
                  <c:v>0</c:v>
                </c:pt>
                <c:pt idx="1070">
                  <c:v>0</c:v>
                </c:pt>
                <c:pt idx="1071">
                  <c:v>0</c:v>
                </c:pt>
                <c:pt idx="1072">
                  <c:v>0</c:v>
                </c:pt>
                <c:pt idx="1073">
                  <c:v>0</c:v>
                </c:pt>
                <c:pt idx="1074">
                  <c:v>0</c:v>
                </c:pt>
                <c:pt idx="1075">
                  <c:v>0</c:v>
                </c:pt>
                <c:pt idx="1076">
                  <c:v>0</c:v>
                </c:pt>
                <c:pt idx="1077">
                  <c:v>0</c:v>
                </c:pt>
                <c:pt idx="1078">
                  <c:v>0</c:v>
                </c:pt>
                <c:pt idx="1079">
                  <c:v>0</c:v>
                </c:pt>
                <c:pt idx="1080">
                  <c:v>0</c:v>
                </c:pt>
                <c:pt idx="1081">
                  <c:v>0</c:v>
                </c:pt>
                <c:pt idx="1082">
                  <c:v>0</c:v>
                </c:pt>
                <c:pt idx="1083">
                  <c:v>0</c:v>
                </c:pt>
                <c:pt idx="1084">
                  <c:v>0</c:v>
                </c:pt>
                <c:pt idx="1085">
                  <c:v>0</c:v>
                </c:pt>
                <c:pt idx="1086">
                  <c:v>0</c:v>
                </c:pt>
                <c:pt idx="1087">
                  <c:v>0</c:v>
                </c:pt>
                <c:pt idx="1088">
                  <c:v>0</c:v>
                </c:pt>
                <c:pt idx="1089">
                  <c:v>0</c:v>
                </c:pt>
                <c:pt idx="1090">
                  <c:v>0</c:v>
                </c:pt>
                <c:pt idx="1091">
                  <c:v>0</c:v>
                </c:pt>
                <c:pt idx="1092">
                  <c:v>0</c:v>
                </c:pt>
                <c:pt idx="1093">
                  <c:v>0</c:v>
                </c:pt>
                <c:pt idx="1094">
                  <c:v>0</c:v>
                </c:pt>
                <c:pt idx="1095">
                  <c:v>0</c:v>
                </c:pt>
                <c:pt idx="1096">
                  <c:v>0</c:v>
                </c:pt>
                <c:pt idx="1097">
                  <c:v>0</c:v>
                </c:pt>
                <c:pt idx="1098">
                  <c:v>0</c:v>
                </c:pt>
                <c:pt idx="1099">
                  <c:v>0</c:v>
                </c:pt>
                <c:pt idx="1100">
                  <c:v>0</c:v>
                </c:pt>
                <c:pt idx="1101">
                  <c:v>0</c:v>
                </c:pt>
                <c:pt idx="1102">
                  <c:v>0</c:v>
                </c:pt>
                <c:pt idx="1103">
                  <c:v>0</c:v>
                </c:pt>
                <c:pt idx="1104">
                  <c:v>0</c:v>
                </c:pt>
                <c:pt idx="1105">
                  <c:v>0</c:v>
                </c:pt>
                <c:pt idx="1106">
                  <c:v>0</c:v>
                </c:pt>
                <c:pt idx="1107">
                  <c:v>0</c:v>
                </c:pt>
                <c:pt idx="1108">
                  <c:v>0</c:v>
                </c:pt>
                <c:pt idx="1109">
                  <c:v>0</c:v>
                </c:pt>
                <c:pt idx="1110">
                  <c:v>0</c:v>
                </c:pt>
                <c:pt idx="1111">
                  <c:v>0</c:v>
                </c:pt>
                <c:pt idx="1112">
                  <c:v>0</c:v>
                </c:pt>
                <c:pt idx="1113">
                  <c:v>0</c:v>
                </c:pt>
                <c:pt idx="1114">
                  <c:v>0</c:v>
                </c:pt>
                <c:pt idx="1115">
                  <c:v>0</c:v>
                </c:pt>
                <c:pt idx="1116">
                  <c:v>0</c:v>
                </c:pt>
                <c:pt idx="1117">
                  <c:v>0</c:v>
                </c:pt>
                <c:pt idx="1118">
                  <c:v>0</c:v>
                </c:pt>
                <c:pt idx="1119">
                  <c:v>0</c:v>
                </c:pt>
                <c:pt idx="1120">
                  <c:v>0</c:v>
                </c:pt>
                <c:pt idx="1121">
                  <c:v>0</c:v>
                </c:pt>
                <c:pt idx="1122">
                  <c:v>0</c:v>
                </c:pt>
                <c:pt idx="1123">
                  <c:v>0</c:v>
                </c:pt>
                <c:pt idx="1124">
                  <c:v>0</c:v>
                </c:pt>
                <c:pt idx="1125">
                  <c:v>0</c:v>
                </c:pt>
                <c:pt idx="1126">
                  <c:v>0</c:v>
                </c:pt>
                <c:pt idx="1127">
                  <c:v>0</c:v>
                </c:pt>
                <c:pt idx="1128">
                  <c:v>0</c:v>
                </c:pt>
                <c:pt idx="1129">
                  <c:v>0</c:v>
                </c:pt>
                <c:pt idx="1130">
                  <c:v>0</c:v>
                </c:pt>
                <c:pt idx="1131">
                  <c:v>0</c:v>
                </c:pt>
                <c:pt idx="1132">
                  <c:v>0</c:v>
                </c:pt>
                <c:pt idx="1133">
                  <c:v>0</c:v>
                </c:pt>
                <c:pt idx="1134">
                  <c:v>0</c:v>
                </c:pt>
                <c:pt idx="1135">
                  <c:v>0</c:v>
                </c:pt>
                <c:pt idx="1136">
                  <c:v>0</c:v>
                </c:pt>
                <c:pt idx="1137">
                  <c:v>0</c:v>
                </c:pt>
                <c:pt idx="1138">
                  <c:v>0</c:v>
                </c:pt>
                <c:pt idx="1139">
                  <c:v>0</c:v>
                </c:pt>
                <c:pt idx="1140">
                  <c:v>0</c:v>
                </c:pt>
                <c:pt idx="1141">
                  <c:v>0</c:v>
                </c:pt>
                <c:pt idx="1142">
                  <c:v>0</c:v>
                </c:pt>
                <c:pt idx="1143">
                  <c:v>0</c:v>
                </c:pt>
                <c:pt idx="1144">
                  <c:v>0</c:v>
                </c:pt>
                <c:pt idx="1145">
                  <c:v>0</c:v>
                </c:pt>
                <c:pt idx="1146">
                  <c:v>0</c:v>
                </c:pt>
                <c:pt idx="1147">
                  <c:v>0</c:v>
                </c:pt>
                <c:pt idx="1148">
                  <c:v>0</c:v>
                </c:pt>
                <c:pt idx="1149">
                  <c:v>0</c:v>
                </c:pt>
                <c:pt idx="1150">
                  <c:v>0</c:v>
                </c:pt>
                <c:pt idx="1151">
                  <c:v>0</c:v>
                </c:pt>
                <c:pt idx="1152">
                  <c:v>0</c:v>
                </c:pt>
                <c:pt idx="1153">
                  <c:v>0</c:v>
                </c:pt>
                <c:pt idx="1154">
                  <c:v>0</c:v>
                </c:pt>
                <c:pt idx="1155">
                  <c:v>0</c:v>
                </c:pt>
                <c:pt idx="1156">
                  <c:v>0</c:v>
                </c:pt>
                <c:pt idx="1157">
                  <c:v>0</c:v>
                </c:pt>
                <c:pt idx="1158">
                  <c:v>0</c:v>
                </c:pt>
                <c:pt idx="1159">
                  <c:v>0</c:v>
                </c:pt>
                <c:pt idx="1160">
                  <c:v>0</c:v>
                </c:pt>
                <c:pt idx="1161">
                  <c:v>0</c:v>
                </c:pt>
                <c:pt idx="1162">
                  <c:v>0</c:v>
                </c:pt>
                <c:pt idx="1163">
                  <c:v>0</c:v>
                </c:pt>
                <c:pt idx="1164">
                  <c:v>0</c:v>
                </c:pt>
                <c:pt idx="1165">
                  <c:v>0</c:v>
                </c:pt>
                <c:pt idx="1166">
                  <c:v>0</c:v>
                </c:pt>
                <c:pt idx="1167">
                  <c:v>0</c:v>
                </c:pt>
                <c:pt idx="1168">
                  <c:v>0</c:v>
                </c:pt>
                <c:pt idx="1169">
                  <c:v>0</c:v>
                </c:pt>
                <c:pt idx="1170">
                  <c:v>0</c:v>
                </c:pt>
                <c:pt idx="1171">
                  <c:v>0</c:v>
                </c:pt>
                <c:pt idx="1172">
                  <c:v>0</c:v>
                </c:pt>
                <c:pt idx="1173">
                  <c:v>0</c:v>
                </c:pt>
                <c:pt idx="1174">
                  <c:v>0</c:v>
                </c:pt>
                <c:pt idx="1175">
                  <c:v>0</c:v>
                </c:pt>
                <c:pt idx="1176">
                  <c:v>0</c:v>
                </c:pt>
                <c:pt idx="1177">
                  <c:v>0</c:v>
                </c:pt>
                <c:pt idx="1178">
                  <c:v>0</c:v>
                </c:pt>
                <c:pt idx="1179">
                  <c:v>0</c:v>
                </c:pt>
                <c:pt idx="1180">
                  <c:v>0</c:v>
                </c:pt>
                <c:pt idx="1181">
                  <c:v>0</c:v>
                </c:pt>
                <c:pt idx="1182">
                  <c:v>0</c:v>
                </c:pt>
                <c:pt idx="1183">
                  <c:v>0</c:v>
                </c:pt>
                <c:pt idx="1184">
                  <c:v>0</c:v>
                </c:pt>
                <c:pt idx="1185">
                  <c:v>0</c:v>
                </c:pt>
                <c:pt idx="1186">
                  <c:v>0</c:v>
                </c:pt>
                <c:pt idx="1187">
                  <c:v>0</c:v>
                </c:pt>
                <c:pt idx="1188">
                  <c:v>0</c:v>
                </c:pt>
                <c:pt idx="1189">
                  <c:v>0</c:v>
                </c:pt>
                <c:pt idx="1190">
                  <c:v>0</c:v>
                </c:pt>
                <c:pt idx="1191">
                  <c:v>0</c:v>
                </c:pt>
                <c:pt idx="1192">
                  <c:v>0</c:v>
                </c:pt>
                <c:pt idx="1193">
                  <c:v>0</c:v>
                </c:pt>
                <c:pt idx="1194">
                  <c:v>0</c:v>
                </c:pt>
                <c:pt idx="1195">
                  <c:v>0</c:v>
                </c:pt>
                <c:pt idx="1196">
                  <c:v>0</c:v>
                </c:pt>
                <c:pt idx="1197">
                  <c:v>0</c:v>
                </c:pt>
                <c:pt idx="1198">
                  <c:v>0</c:v>
                </c:pt>
                <c:pt idx="1199">
                  <c:v>0</c:v>
                </c:pt>
                <c:pt idx="1200">
                  <c:v>0</c:v>
                </c:pt>
                <c:pt idx="1201">
                  <c:v>0</c:v>
                </c:pt>
                <c:pt idx="1202">
                  <c:v>0</c:v>
                </c:pt>
                <c:pt idx="1203">
                  <c:v>0</c:v>
                </c:pt>
                <c:pt idx="1204">
                  <c:v>0</c:v>
                </c:pt>
                <c:pt idx="1205">
                  <c:v>0</c:v>
                </c:pt>
                <c:pt idx="1206">
                  <c:v>0</c:v>
                </c:pt>
                <c:pt idx="1207">
                  <c:v>0</c:v>
                </c:pt>
                <c:pt idx="1208">
                  <c:v>0</c:v>
                </c:pt>
                <c:pt idx="1209">
                  <c:v>0</c:v>
                </c:pt>
                <c:pt idx="1210">
                  <c:v>0</c:v>
                </c:pt>
                <c:pt idx="1211">
                  <c:v>0</c:v>
                </c:pt>
                <c:pt idx="1212">
                  <c:v>0</c:v>
                </c:pt>
                <c:pt idx="1213">
                  <c:v>0</c:v>
                </c:pt>
                <c:pt idx="1214">
                  <c:v>0</c:v>
                </c:pt>
                <c:pt idx="1215">
                  <c:v>0</c:v>
                </c:pt>
                <c:pt idx="1216">
                  <c:v>0</c:v>
                </c:pt>
                <c:pt idx="1217">
                  <c:v>0</c:v>
                </c:pt>
                <c:pt idx="1218">
                  <c:v>0</c:v>
                </c:pt>
                <c:pt idx="1219">
                  <c:v>0</c:v>
                </c:pt>
                <c:pt idx="1220">
                  <c:v>0</c:v>
                </c:pt>
                <c:pt idx="1221">
                  <c:v>0</c:v>
                </c:pt>
                <c:pt idx="1222">
                  <c:v>0</c:v>
                </c:pt>
                <c:pt idx="1223">
                  <c:v>0</c:v>
                </c:pt>
                <c:pt idx="1224">
                  <c:v>0</c:v>
                </c:pt>
                <c:pt idx="1225">
                  <c:v>0</c:v>
                </c:pt>
                <c:pt idx="1226">
                  <c:v>0</c:v>
                </c:pt>
                <c:pt idx="1227">
                  <c:v>0</c:v>
                </c:pt>
                <c:pt idx="1228">
                  <c:v>0</c:v>
                </c:pt>
                <c:pt idx="1229">
                  <c:v>0</c:v>
                </c:pt>
                <c:pt idx="1230">
                  <c:v>0</c:v>
                </c:pt>
                <c:pt idx="1231">
                  <c:v>0</c:v>
                </c:pt>
                <c:pt idx="1232">
                  <c:v>0</c:v>
                </c:pt>
                <c:pt idx="1233">
                  <c:v>0</c:v>
                </c:pt>
                <c:pt idx="1234">
                  <c:v>0</c:v>
                </c:pt>
                <c:pt idx="1235">
                  <c:v>0</c:v>
                </c:pt>
                <c:pt idx="1236">
                  <c:v>0</c:v>
                </c:pt>
                <c:pt idx="1237">
                  <c:v>0</c:v>
                </c:pt>
                <c:pt idx="1238">
                  <c:v>0</c:v>
                </c:pt>
                <c:pt idx="1239">
                  <c:v>0</c:v>
                </c:pt>
                <c:pt idx="1240">
                  <c:v>0</c:v>
                </c:pt>
                <c:pt idx="1241">
                  <c:v>0</c:v>
                </c:pt>
                <c:pt idx="1242">
                  <c:v>0</c:v>
                </c:pt>
                <c:pt idx="1243">
                  <c:v>0</c:v>
                </c:pt>
                <c:pt idx="1244">
                  <c:v>0</c:v>
                </c:pt>
                <c:pt idx="1245">
                  <c:v>0</c:v>
                </c:pt>
                <c:pt idx="1246">
                  <c:v>0</c:v>
                </c:pt>
                <c:pt idx="1247">
                  <c:v>0</c:v>
                </c:pt>
                <c:pt idx="1248">
                  <c:v>0</c:v>
                </c:pt>
                <c:pt idx="1249">
                  <c:v>0</c:v>
                </c:pt>
                <c:pt idx="1250">
                  <c:v>0</c:v>
                </c:pt>
                <c:pt idx="1251">
                  <c:v>0</c:v>
                </c:pt>
                <c:pt idx="1252">
                  <c:v>0</c:v>
                </c:pt>
                <c:pt idx="1253">
                  <c:v>0</c:v>
                </c:pt>
                <c:pt idx="1254">
                  <c:v>0</c:v>
                </c:pt>
                <c:pt idx="1255">
                  <c:v>0</c:v>
                </c:pt>
                <c:pt idx="1256">
                  <c:v>0</c:v>
                </c:pt>
                <c:pt idx="1257">
                  <c:v>0</c:v>
                </c:pt>
                <c:pt idx="1258">
                  <c:v>0</c:v>
                </c:pt>
                <c:pt idx="1259">
                  <c:v>0</c:v>
                </c:pt>
                <c:pt idx="1260">
                  <c:v>0</c:v>
                </c:pt>
                <c:pt idx="1261">
                  <c:v>0</c:v>
                </c:pt>
                <c:pt idx="1262">
                  <c:v>0</c:v>
                </c:pt>
                <c:pt idx="1263">
                  <c:v>0</c:v>
                </c:pt>
                <c:pt idx="1264">
                  <c:v>0</c:v>
                </c:pt>
                <c:pt idx="1265">
                  <c:v>0</c:v>
                </c:pt>
                <c:pt idx="1266">
                  <c:v>0</c:v>
                </c:pt>
                <c:pt idx="1267">
                  <c:v>0</c:v>
                </c:pt>
                <c:pt idx="1268">
                  <c:v>0</c:v>
                </c:pt>
                <c:pt idx="1269">
                  <c:v>0</c:v>
                </c:pt>
                <c:pt idx="1270">
                  <c:v>0</c:v>
                </c:pt>
                <c:pt idx="1271">
                  <c:v>0</c:v>
                </c:pt>
                <c:pt idx="1272">
                  <c:v>0</c:v>
                </c:pt>
                <c:pt idx="1273">
                  <c:v>0</c:v>
                </c:pt>
                <c:pt idx="1274">
                  <c:v>0</c:v>
                </c:pt>
                <c:pt idx="1275">
                  <c:v>0</c:v>
                </c:pt>
                <c:pt idx="1276">
                  <c:v>0</c:v>
                </c:pt>
                <c:pt idx="1277">
                  <c:v>0</c:v>
                </c:pt>
                <c:pt idx="1278">
                  <c:v>0</c:v>
                </c:pt>
                <c:pt idx="1279">
                  <c:v>0</c:v>
                </c:pt>
                <c:pt idx="1280">
                  <c:v>0</c:v>
                </c:pt>
                <c:pt idx="1281">
                  <c:v>0</c:v>
                </c:pt>
                <c:pt idx="1282">
                  <c:v>0</c:v>
                </c:pt>
                <c:pt idx="1283">
                  <c:v>0</c:v>
                </c:pt>
                <c:pt idx="1284">
                  <c:v>0</c:v>
                </c:pt>
                <c:pt idx="1285">
                  <c:v>0</c:v>
                </c:pt>
                <c:pt idx="1286">
                  <c:v>0</c:v>
                </c:pt>
                <c:pt idx="1287">
                  <c:v>0</c:v>
                </c:pt>
                <c:pt idx="1288">
                  <c:v>0</c:v>
                </c:pt>
                <c:pt idx="1289">
                  <c:v>0</c:v>
                </c:pt>
                <c:pt idx="1290">
                  <c:v>0</c:v>
                </c:pt>
                <c:pt idx="1291">
                  <c:v>0</c:v>
                </c:pt>
                <c:pt idx="1292">
                  <c:v>0</c:v>
                </c:pt>
                <c:pt idx="1293">
                  <c:v>0</c:v>
                </c:pt>
                <c:pt idx="1294">
                  <c:v>0</c:v>
                </c:pt>
                <c:pt idx="1295">
                  <c:v>0</c:v>
                </c:pt>
                <c:pt idx="1296">
                  <c:v>0</c:v>
                </c:pt>
                <c:pt idx="1297">
                  <c:v>0</c:v>
                </c:pt>
                <c:pt idx="1298">
                  <c:v>0</c:v>
                </c:pt>
                <c:pt idx="1299">
                  <c:v>0</c:v>
                </c:pt>
                <c:pt idx="1300">
                  <c:v>0</c:v>
                </c:pt>
                <c:pt idx="1301">
                  <c:v>0</c:v>
                </c:pt>
                <c:pt idx="1302">
                  <c:v>0</c:v>
                </c:pt>
                <c:pt idx="1303">
                  <c:v>0</c:v>
                </c:pt>
                <c:pt idx="1304">
                  <c:v>0</c:v>
                </c:pt>
                <c:pt idx="1305">
                  <c:v>0</c:v>
                </c:pt>
                <c:pt idx="1306">
                  <c:v>0</c:v>
                </c:pt>
                <c:pt idx="1307">
                  <c:v>0</c:v>
                </c:pt>
                <c:pt idx="1308">
                  <c:v>0</c:v>
                </c:pt>
                <c:pt idx="1309">
                  <c:v>0</c:v>
                </c:pt>
                <c:pt idx="1310">
                  <c:v>0</c:v>
                </c:pt>
                <c:pt idx="1311">
                  <c:v>0</c:v>
                </c:pt>
                <c:pt idx="1312">
                  <c:v>0</c:v>
                </c:pt>
                <c:pt idx="1313">
                  <c:v>0</c:v>
                </c:pt>
                <c:pt idx="1314">
                  <c:v>0</c:v>
                </c:pt>
                <c:pt idx="1315">
                  <c:v>0</c:v>
                </c:pt>
                <c:pt idx="1316">
                  <c:v>0</c:v>
                </c:pt>
                <c:pt idx="1317">
                  <c:v>0</c:v>
                </c:pt>
                <c:pt idx="1318">
                  <c:v>0</c:v>
                </c:pt>
                <c:pt idx="1319">
                  <c:v>0</c:v>
                </c:pt>
                <c:pt idx="1320">
                  <c:v>0</c:v>
                </c:pt>
                <c:pt idx="1321">
                  <c:v>0</c:v>
                </c:pt>
                <c:pt idx="1322">
                  <c:v>0</c:v>
                </c:pt>
                <c:pt idx="1323">
                  <c:v>0</c:v>
                </c:pt>
                <c:pt idx="1324">
                  <c:v>0</c:v>
                </c:pt>
                <c:pt idx="1325">
                  <c:v>0</c:v>
                </c:pt>
                <c:pt idx="1326">
                  <c:v>0</c:v>
                </c:pt>
                <c:pt idx="1327">
                  <c:v>0</c:v>
                </c:pt>
                <c:pt idx="1328">
                  <c:v>0</c:v>
                </c:pt>
                <c:pt idx="1329">
                  <c:v>0</c:v>
                </c:pt>
                <c:pt idx="1330">
                  <c:v>0</c:v>
                </c:pt>
                <c:pt idx="1331">
                  <c:v>0</c:v>
                </c:pt>
                <c:pt idx="1332">
                  <c:v>0</c:v>
                </c:pt>
                <c:pt idx="1333">
                  <c:v>0</c:v>
                </c:pt>
                <c:pt idx="1334">
                  <c:v>0</c:v>
                </c:pt>
                <c:pt idx="1335">
                  <c:v>0</c:v>
                </c:pt>
                <c:pt idx="1336">
                  <c:v>0</c:v>
                </c:pt>
                <c:pt idx="1337">
                  <c:v>0</c:v>
                </c:pt>
                <c:pt idx="1338">
                  <c:v>0</c:v>
                </c:pt>
                <c:pt idx="1339">
                  <c:v>0</c:v>
                </c:pt>
                <c:pt idx="1340">
                  <c:v>0</c:v>
                </c:pt>
                <c:pt idx="1341">
                  <c:v>0</c:v>
                </c:pt>
                <c:pt idx="1342">
                  <c:v>0</c:v>
                </c:pt>
                <c:pt idx="1343">
                  <c:v>0</c:v>
                </c:pt>
                <c:pt idx="1344">
                  <c:v>0</c:v>
                </c:pt>
                <c:pt idx="1345">
                  <c:v>0</c:v>
                </c:pt>
                <c:pt idx="1346">
                  <c:v>0</c:v>
                </c:pt>
                <c:pt idx="1347">
                  <c:v>0</c:v>
                </c:pt>
                <c:pt idx="1348">
                  <c:v>0</c:v>
                </c:pt>
                <c:pt idx="1349">
                  <c:v>0</c:v>
                </c:pt>
                <c:pt idx="1350">
                  <c:v>0</c:v>
                </c:pt>
                <c:pt idx="1351">
                  <c:v>0</c:v>
                </c:pt>
                <c:pt idx="1352">
                  <c:v>0</c:v>
                </c:pt>
                <c:pt idx="1353">
                  <c:v>0</c:v>
                </c:pt>
                <c:pt idx="1354">
                  <c:v>0</c:v>
                </c:pt>
                <c:pt idx="1355">
                  <c:v>0</c:v>
                </c:pt>
                <c:pt idx="1356">
                  <c:v>0</c:v>
                </c:pt>
                <c:pt idx="1357">
                  <c:v>0</c:v>
                </c:pt>
                <c:pt idx="1358">
                  <c:v>0</c:v>
                </c:pt>
                <c:pt idx="1359">
                  <c:v>0</c:v>
                </c:pt>
                <c:pt idx="1360">
                  <c:v>0</c:v>
                </c:pt>
                <c:pt idx="1361">
                  <c:v>0</c:v>
                </c:pt>
                <c:pt idx="1362">
                  <c:v>0</c:v>
                </c:pt>
                <c:pt idx="1363">
                  <c:v>0</c:v>
                </c:pt>
                <c:pt idx="1364">
                  <c:v>0</c:v>
                </c:pt>
                <c:pt idx="1365">
                  <c:v>0</c:v>
                </c:pt>
                <c:pt idx="1366">
                  <c:v>0</c:v>
                </c:pt>
                <c:pt idx="1367">
                  <c:v>0</c:v>
                </c:pt>
                <c:pt idx="1368">
                  <c:v>0</c:v>
                </c:pt>
                <c:pt idx="1369">
                  <c:v>0</c:v>
                </c:pt>
                <c:pt idx="1370">
                  <c:v>0</c:v>
                </c:pt>
                <c:pt idx="1371">
                  <c:v>0</c:v>
                </c:pt>
                <c:pt idx="1372">
                  <c:v>0</c:v>
                </c:pt>
                <c:pt idx="1373">
                  <c:v>0</c:v>
                </c:pt>
                <c:pt idx="1374">
                  <c:v>0</c:v>
                </c:pt>
                <c:pt idx="1375">
                  <c:v>0</c:v>
                </c:pt>
                <c:pt idx="1376">
                  <c:v>0</c:v>
                </c:pt>
                <c:pt idx="1377">
                  <c:v>0</c:v>
                </c:pt>
                <c:pt idx="1378">
                  <c:v>0</c:v>
                </c:pt>
                <c:pt idx="1379">
                  <c:v>0</c:v>
                </c:pt>
                <c:pt idx="1380">
                  <c:v>0</c:v>
                </c:pt>
                <c:pt idx="1381">
                  <c:v>0</c:v>
                </c:pt>
                <c:pt idx="1382">
                  <c:v>0</c:v>
                </c:pt>
                <c:pt idx="1383">
                  <c:v>0</c:v>
                </c:pt>
                <c:pt idx="1384">
                  <c:v>0</c:v>
                </c:pt>
                <c:pt idx="1385">
                  <c:v>0</c:v>
                </c:pt>
                <c:pt idx="1386">
                  <c:v>0</c:v>
                </c:pt>
                <c:pt idx="1387">
                  <c:v>0</c:v>
                </c:pt>
                <c:pt idx="1388">
                  <c:v>0</c:v>
                </c:pt>
                <c:pt idx="1389">
                  <c:v>0</c:v>
                </c:pt>
                <c:pt idx="1390">
                  <c:v>0</c:v>
                </c:pt>
                <c:pt idx="1391">
                  <c:v>0</c:v>
                </c:pt>
                <c:pt idx="1392">
                  <c:v>0</c:v>
                </c:pt>
                <c:pt idx="1393">
                  <c:v>0</c:v>
                </c:pt>
                <c:pt idx="1394">
                  <c:v>0</c:v>
                </c:pt>
                <c:pt idx="1395">
                  <c:v>0</c:v>
                </c:pt>
                <c:pt idx="1396">
                  <c:v>0</c:v>
                </c:pt>
                <c:pt idx="1397">
                  <c:v>0</c:v>
                </c:pt>
                <c:pt idx="1398">
                  <c:v>0</c:v>
                </c:pt>
                <c:pt idx="1399">
                  <c:v>0</c:v>
                </c:pt>
                <c:pt idx="1400">
                  <c:v>0</c:v>
                </c:pt>
                <c:pt idx="1401">
                  <c:v>0</c:v>
                </c:pt>
                <c:pt idx="1402">
                  <c:v>0</c:v>
                </c:pt>
                <c:pt idx="1403">
                  <c:v>0</c:v>
                </c:pt>
                <c:pt idx="1404">
                  <c:v>0</c:v>
                </c:pt>
                <c:pt idx="1405">
                  <c:v>0</c:v>
                </c:pt>
                <c:pt idx="1406">
                  <c:v>0</c:v>
                </c:pt>
                <c:pt idx="1407">
                  <c:v>0</c:v>
                </c:pt>
                <c:pt idx="1408">
                  <c:v>0</c:v>
                </c:pt>
                <c:pt idx="1409">
                  <c:v>0</c:v>
                </c:pt>
                <c:pt idx="1410">
                  <c:v>0</c:v>
                </c:pt>
                <c:pt idx="1411">
                  <c:v>0</c:v>
                </c:pt>
                <c:pt idx="1412">
                  <c:v>0</c:v>
                </c:pt>
                <c:pt idx="1413">
                  <c:v>0</c:v>
                </c:pt>
                <c:pt idx="1414">
                  <c:v>0</c:v>
                </c:pt>
                <c:pt idx="1415">
                  <c:v>0</c:v>
                </c:pt>
                <c:pt idx="1416">
                  <c:v>0</c:v>
                </c:pt>
                <c:pt idx="1417">
                  <c:v>0</c:v>
                </c:pt>
                <c:pt idx="1418">
                  <c:v>0</c:v>
                </c:pt>
                <c:pt idx="1419">
                  <c:v>0</c:v>
                </c:pt>
                <c:pt idx="1420">
                  <c:v>0</c:v>
                </c:pt>
                <c:pt idx="1421">
                  <c:v>0</c:v>
                </c:pt>
                <c:pt idx="1422">
                  <c:v>0</c:v>
                </c:pt>
                <c:pt idx="1423">
                  <c:v>0</c:v>
                </c:pt>
                <c:pt idx="1424">
                  <c:v>0</c:v>
                </c:pt>
                <c:pt idx="1425">
                  <c:v>0</c:v>
                </c:pt>
                <c:pt idx="1426">
                  <c:v>0</c:v>
                </c:pt>
                <c:pt idx="1427">
                  <c:v>0</c:v>
                </c:pt>
                <c:pt idx="1428">
                  <c:v>0</c:v>
                </c:pt>
                <c:pt idx="1429">
                  <c:v>0</c:v>
                </c:pt>
                <c:pt idx="1430">
                  <c:v>0</c:v>
                </c:pt>
                <c:pt idx="1431">
                  <c:v>0</c:v>
                </c:pt>
                <c:pt idx="1432">
                  <c:v>0</c:v>
                </c:pt>
                <c:pt idx="1433">
                  <c:v>0</c:v>
                </c:pt>
                <c:pt idx="1434">
                  <c:v>0</c:v>
                </c:pt>
                <c:pt idx="1435">
                  <c:v>0</c:v>
                </c:pt>
                <c:pt idx="1436">
                  <c:v>0</c:v>
                </c:pt>
                <c:pt idx="1437">
                  <c:v>0</c:v>
                </c:pt>
                <c:pt idx="1438">
                  <c:v>0</c:v>
                </c:pt>
                <c:pt idx="1439">
                  <c:v>0</c:v>
                </c:pt>
                <c:pt idx="1440">
                  <c:v>0</c:v>
                </c:pt>
                <c:pt idx="1441">
                  <c:v>0</c:v>
                </c:pt>
                <c:pt idx="1442">
                  <c:v>0</c:v>
                </c:pt>
                <c:pt idx="1443">
                  <c:v>0</c:v>
                </c:pt>
                <c:pt idx="1444">
                  <c:v>0</c:v>
                </c:pt>
                <c:pt idx="1445">
                  <c:v>0</c:v>
                </c:pt>
                <c:pt idx="1446">
                  <c:v>0</c:v>
                </c:pt>
                <c:pt idx="1447">
                  <c:v>0</c:v>
                </c:pt>
                <c:pt idx="1448">
                  <c:v>0</c:v>
                </c:pt>
                <c:pt idx="1449">
                  <c:v>0</c:v>
                </c:pt>
                <c:pt idx="1450">
                  <c:v>0</c:v>
                </c:pt>
                <c:pt idx="1451">
                  <c:v>0</c:v>
                </c:pt>
                <c:pt idx="1452">
                  <c:v>0</c:v>
                </c:pt>
                <c:pt idx="1453">
                  <c:v>0</c:v>
                </c:pt>
                <c:pt idx="1454">
                  <c:v>0</c:v>
                </c:pt>
                <c:pt idx="1455">
                  <c:v>0</c:v>
                </c:pt>
                <c:pt idx="1456">
                  <c:v>0</c:v>
                </c:pt>
                <c:pt idx="1457">
                  <c:v>0</c:v>
                </c:pt>
                <c:pt idx="1458">
                  <c:v>0</c:v>
                </c:pt>
                <c:pt idx="1459">
                  <c:v>0</c:v>
                </c:pt>
                <c:pt idx="1460">
                  <c:v>0</c:v>
                </c:pt>
                <c:pt idx="1461">
                  <c:v>0</c:v>
                </c:pt>
                <c:pt idx="1462">
                  <c:v>0</c:v>
                </c:pt>
                <c:pt idx="1463">
                  <c:v>0</c:v>
                </c:pt>
                <c:pt idx="1464">
                  <c:v>0</c:v>
                </c:pt>
                <c:pt idx="1465">
                  <c:v>0</c:v>
                </c:pt>
                <c:pt idx="1466">
                  <c:v>0</c:v>
                </c:pt>
                <c:pt idx="1467">
                  <c:v>0</c:v>
                </c:pt>
                <c:pt idx="1468">
                  <c:v>0</c:v>
                </c:pt>
                <c:pt idx="1469">
                  <c:v>0</c:v>
                </c:pt>
                <c:pt idx="1470">
                  <c:v>0</c:v>
                </c:pt>
                <c:pt idx="1471">
                  <c:v>0</c:v>
                </c:pt>
                <c:pt idx="1472">
                  <c:v>0</c:v>
                </c:pt>
                <c:pt idx="1473">
                  <c:v>0</c:v>
                </c:pt>
                <c:pt idx="1474">
                  <c:v>0</c:v>
                </c:pt>
                <c:pt idx="1475">
                  <c:v>0</c:v>
                </c:pt>
                <c:pt idx="1476">
                  <c:v>0</c:v>
                </c:pt>
                <c:pt idx="1477">
                  <c:v>0</c:v>
                </c:pt>
                <c:pt idx="1478">
                  <c:v>0</c:v>
                </c:pt>
                <c:pt idx="1479">
                  <c:v>0</c:v>
                </c:pt>
                <c:pt idx="1480">
                  <c:v>0</c:v>
                </c:pt>
                <c:pt idx="1481">
                  <c:v>0</c:v>
                </c:pt>
                <c:pt idx="1482">
                  <c:v>0</c:v>
                </c:pt>
                <c:pt idx="1483">
                  <c:v>0</c:v>
                </c:pt>
                <c:pt idx="1484">
                  <c:v>0</c:v>
                </c:pt>
                <c:pt idx="1485">
                  <c:v>0</c:v>
                </c:pt>
                <c:pt idx="1486">
                  <c:v>0</c:v>
                </c:pt>
                <c:pt idx="1487">
                  <c:v>0</c:v>
                </c:pt>
                <c:pt idx="1488">
                  <c:v>0</c:v>
                </c:pt>
                <c:pt idx="1489">
                  <c:v>0</c:v>
                </c:pt>
                <c:pt idx="1490">
                  <c:v>0</c:v>
                </c:pt>
                <c:pt idx="1491">
                  <c:v>0</c:v>
                </c:pt>
                <c:pt idx="1492">
                  <c:v>0</c:v>
                </c:pt>
                <c:pt idx="1493">
                  <c:v>0</c:v>
                </c:pt>
                <c:pt idx="1494">
                  <c:v>0</c:v>
                </c:pt>
                <c:pt idx="1495">
                  <c:v>0</c:v>
                </c:pt>
                <c:pt idx="1496">
                  <c:v>0</c:v>
                </c:pt>
                <c:pt idx="1497">
                  <c:v>0</c:v>
                </c:pt>
                <c:pt idx="1498">
                  <c:v>0</c:v>
                </c:pt>
                <c:pt idx="1499">
                  <c:v>0</c:v>
                </c:pt>
                <c:pt idx="1500">
                  <c:v>0</c:v>
                </c:pt>
                <c:pt idx="1501">
                  <c:v>0</c:v>
                </c:pt>
                <c:pt idx="1502">
                  <c:v>0</c:v>
                </c:pt>
                <c:pt idx="1503">
                  <c:v>0</c:v>
                </c:pt>
                <c:pt idx="1504">
                  <c:v>0</c:v>
                </c:pt>
                <c:pt idx="1505">
                  <c:v>0</c:v>
                </c:pt>
                <c:pt idx="1506">
                  <c:v>0</c:v>
                </c:pt>
                <c:pt idx="1507">
                  <c:v>0</c:v>
                </c:pt>
                <c:pt idx="1508">
                  <c:v>0</c:v>
                </c:pt>
                <c:pt idx="1509">
                  <c:v>0</c:v>
                </c:pt>
                <c:pt idx="1510">
                  <c:v>0</c:v>
                </c:pt>
                <c:pt idx="1511">
                  <c:v>0</c:v>
                </c:pt>
                <c:pt idx="1512">
                  <c:v>0</c:v>
                </c:pt>
                <c:pt idx="1513">
                  <c:v>0</c:v>
                </c:pt>
                <c:pt idx="1514">
                  <c:v>0</c:v>
                </c:pt>
                <c:pt idx="1515">
                  <c:v>0</c:v>
                </c:pt>
                <c:pt idx="1516">
                  <c:v>0</c:v>
                </c:pt>
                <c:pt idx="1517">
                  <c:v>0</c:v>
                </c:pt>
                <c:pt idx="1518">
                  <c:v>0</c:v>
                </c:pt>
                <c:pt idx="1519">
                  <c:v>0</c:v>
                </c:pt>
                <c:pt idx="1520">
                  <c:v>0</c:v>
                </c:pt>
                <c:pt idx="1521">
                  <c:v>0</c:v>
                </c:pt>
                <c:pt idx="1522">
                  <c:v>0</c:v>
                </c:pt>
                <c:pt idx="1523">
                  <c:v>0</c:v>
                </c:pt>
                <c:pt idx="1524">
                  <c:v>0</c:v>
                </c:pt>
                <c:pt idx="1525">
                  <c:v>0</c:v>
                </c:pt>
                <c:pt idx="1526">
                  <c:v>0</c:v>
                </c:pt>
                <c:pt idx="1527">
                  <c:v>0</c:v>
                </c:pt>
                <c:pt idx="1528">
                  <c:v>0</c:v>
                </c:pt>
                <c:pt idx="1529">
                  <c:v>0</c:v>
                </c:pt>
                <c:pt idx="1530">
                  <c:v>0</c:v>
                </c:pt>
                <c:pt idx="1531">
                  <c:v>0</c:v>
                </c:pt>
                <c:pt idx="1532">
                  <c:v>0</c:v>
                </c:pt>
                <c:pt idx="1533">
                  <c:v>0</c:v>
                </c:pt>
                <c:pt idx="1534">
                  <c:v>0</c:v>
                </c:pt>
                <c:pt idx="1535">
                  <c:v>0</c:v>
                </c:pt>
                <c:pt idx="1536">
                  <c:v>0</c:v>
                </c:pt>
                <c:pt idx="1537">
                  <c:v>0</c:v>
                </c:pt>
                <c:pt idx="1538">
                  <c:v>0</c:v>
                </c:pt>
                <c:pt idx="1539">
                  <c:v>0</c:v>
                </c:pt>
                <c:pt idx="1540">
                  <c:v>0</c:v>
                </c:pt>
                <c:pt idx="1541">
                  <c:v>0</c:v>
                </c:pt>
                <c:pt idx="1542">
                  <c:v>0</c:v>
                </c:pt>
                <c:pt idx="1543">
                  <c:v>0</c:v>
                </c:pt>
                <c:pt idx="1544">
                  <c:v>0</c:v>
                </c:pt>
                <c:pt idx="1545">
                  <c:v>0</c:v>
                </c:pt>
                <c:pt idx="1546">
                  <c:v>0</c:v>
                </c:pt>
                <c:pt idx="1547">
                  <c:v>0</c:v>
                </c:pt>
                <c:pt idx="1548">
                  <c:v>0</c:v>
                </c:pt>
                <c:pt idx="1549">
                  <c:v>0</c:v>
                </c:pt>
                <c:pt idx="1550">
                  <c:v>0</c:v>
                </c:pt>
                <c:pt idx="1551">
                  <c:v>0</c:v>
                </c:pt>
                <c:pt idx="1552">
                  <c:v>0</c:v>
                </c:pt>
                <c:pt idx="1553">
                  <c:v>0</c:v>
                </c:pt>
                <c:pt idx="1554">
                  <c:v>0</c:v>
                </c:pt>
                <c:pt idx="1555">
                  <c:v>0</c:v>
                </c:pt>
                <c:pt idx="1556">
                  <c:v>0</c:v>
                </c:pt>
                <c:pt idx="1557">
                  <c:v>0</c:v>
                </c:pt>
                <c:pt idx="1558">
                  <c:v>0</c:v>
                </c:pt>
                <c:pt idx="1559">
                  <c:v>0</c:v>
                </c:pt>
                <c:pt idx="1560">
                  <c:v>0</c:v>
                </c:pt>
                <c:pt idx="1561">
                  <c:v>0</c:v>
                </c:pt>
                <c:pt idx="1562">
                  <c:v>0</c:v>
                </c:pt>
                <c:pt idx="1563">
                  <c:v>0</c:v>
                </c:pt>
                <c:pt idx="1564">
                  <c:v>0</c:v>
                </c:pt>
                <c:pt idx="1565">
                  <c:v>0</c:v>
                </c:pt>
                <c:pt idx="1566">
                  <c:v>0</c:v>
                </c:pt>
                <c:pt idx="1567">
                  <c:v>0</c:v>
                </c:pt>
                <c:pt idx="1568">
                  <c:v>0</c:v>
                </c:pt>
                <c:pt idx="1569">
                  <c:v>0</c:v>
                </c:pt>
                <c:pt idx="1570">
                  <c:v>0</c:v>
                </c:pt>
                <c:pt idx="1571">
                  <c:v>0</c:v>
                </c:pt>
                <c:pt idx="1572">
                  <c:v>0</c:v>
                </c:pt>
                <c:pt idx="1573">
                  <c:v>0</c:v>
                </c:pt>
                <c:pt idx="1574">
                  <c:v>0</c:v>
                </c:pt>
                <c:pt idx="1575">
                  <c:v>0</c:v>
                </c:pt>
                <c:pt idx="1576">
                  <c:v>0</c:v>
                </c:pt>
                <c:pt idx="1577">
                  <c:v>0</c:v>
                </c:pt>
                <c:pt idx="1578">
                  <c:v>0</c:v>
                </c:pt>
                <c:pt idx="1579">
                  <c:v>0</c:v>
                </c:pt>
                <c:pt idx="1580">
                  <c:v>0</c:v>
                </c:pt>
                <c:pt idx="1581">
                  <c:v>0</c:v>
                </c:pt>
                <c:pt idx="1582">
                  <c:v>0</c:v>
                </c:pt>
                <c:pt idx="1583">
                  <c:v>0</c:v>
                </c:pt>
                <c:pt idx="1584">
                  <c:v>0</c:v>
                </c:pt>
                <c:pt idx="1585">
                  <c:v>0</c:v>
                </c:pt>
                <c:pt idx="1586">
                  <c:v>0</c:v>
                </c:pt>
                <c:pt idx="1587">
                  <c:v>0</c:v>
                </c:pt>
                <c:pt idx="1588">
                  <c:v>0</c:v>
                </c:pt>
                <c:pt idx="1589">
                  <c:v>0</c:v>
                </c:pt>
                <c:pt idx="1590">
                  <c:v>0</c:v>
                </c:pt>
                <c:pt idx="1591">
                  <c:v>0</c:v>
                </c:pt>
                <c:pt idx="1592">
                  <c:v>0</c:v>
                </c:pt>
                <c:pt idx="1593">
                  <c:v>0</c:v>
                </c:pt>
                <c:pt idx="1594">
                  <c:v>0</c:v>
                </c:pt>
                <c:pt idx="1595">
                  <c:v>0</c:v>
                </c:pt>
                <c:pt idx="1596">
                  <c:v>0</c:v>
                </c:pt>
                <c:pt idx="1597">
                  <c:v>0</c:v>
                </c:pt>
                <c:pt idx="1598">
                  <c:v>0</c:v>
                </c:pt>
                <c:pt idx="1599">
                  <c:v>0</c:v>
                </c:pt>
                <c:pt idx="1600">
                  <c:v>0</c:v>
                </c:pt>
                <c:pt idx="1601">
                  <c:v>0</c:v>
                </c:pt>
                <c:pt idx="1602">
                  <c:v>0</c:v>
                </c:pt>
                <c:pt idx="1603">
                  <c:v>0</c:v>
                </c:pt>
                <c:pt idx="1604">
                  <c:v>0</c:v>
                </c:pt>
                <c:pt idx="1605">
                  <c:v>0</c:v>
                </c:pt>
                <c:pt idx="1606">
                  <c:v>0</c:v>
                </c:pt>
                <c:pt idx="1607">
                  <c:v>0</c:v>
                </c:pt>
                <c:pt idx="1608">
                  <c:v>0</c:v>
                </c:pt>
                <c:pt idx="1609">
                  <c:v>0</c:v>
                </c:pt>
                <c:pt idx="1610">
                  <c:v>0</c:v>
                </c:pt>
                <c:pt idx="1611">
                  <c:v>0</c:v>
                </c:pt>
                <c:pt idx="1612">
                  <c:v>0</c:v>
                </c:pt>
                <c:pt idx="1613">
                  <c:v>0</c:v>
                </c:pt>
                <c:pt idx="1614">
                  <c:v>0</c:v>
                </c:pt>
                <c:pt idx="1615">
                  <c:v>0</c:v>
                </c:pt>
                <c:pt idx="1616">
                  <c:v>0</c:v>
                </c:pt>
                <c:pt idx="1617">
                  <c:v>0</c:v>
                </c:pt>
                <c:pt idx="1618">
                  <c:v>0</c:v>
                </c:pt>
                <c:pt idx="1619">
                  <c:v>0</c:v>
                </c:pt>
                <c:pt idx="1620">
                  <c:v>0</c:v>
                </c:pt>
                <c:pt idx="1621">
                  <c:v>0</c:v>
                </c:pt>
                <c:pt idx="1622">
                  <c:v>0</c:v>
                </c:pt>
                <c:pt idx="1623">
                  <c:v>0</c:v>
                </c:pt>
                <c:pt idx="1624">
                  <c:v>0</c:v>
                </c:pt>
                <c:pt idx="1625">
                  <c:v>0</c:v>
                </c:pt>
                <c:pt idx="1626">
                  <c:v>0</c:v>
                </c:pt>
                <c:pt idx="1627">
                  <c:v>0</c:v>
                </c:pt>
                <c:pt idx="1628">
                  <c:v>0</c:v>
                </c:pt>
                <c:pt idx="1629">
                  <c:v>0</c:v>
                </c:pt>
                <c:pt idx="1630">
                  <c:v>0</c:v>
                </c:pt>
                <c:pt idx="1631">
                  <c:v>0</c:v>
                </c:pt>
                <c:pt idx="1632">
                  <c:v>0</c:v>
                </c:pt>
                <c:pt idx="1633">
                  <c:v>0</c:v>
                </c:pt>
                <c:pt idx="1634">
                  <c:v>0</c:v>
                </c:pt>
                <c:pt idx="1635">
                  <c:v>0</c:v>
                </c:pt>
                <c:pt idx="1636">
                  <c:v>0</c:v>
                </c:pt>
                <c:pt idx="1637">
                  <c:v>0</c:v>
                </c:pt>
                <c:pt idx="1638">
                  <c:v>0</c:v>
                </c:pt>
                <c:pt idx="1639">
                  <c:v>0</c:v>
                </c:pt>
                <c:pt idx="1640">
                  <c:v>0</c:v>
                </c:pt>
                <c:pt idx="1641">
                  <c:v>0</c:v>
                </c:pt>
                <c:pt idx="1642">
                  <c:v>0</c:v>
                </c:pt>
                <c:pt idx="1643">
                  <c:v>0</c:v>
                </c:pt>
                <c:pt idx="1644">
                  <c:v>0</c:v>
                </c:pt>
                <c:pt idx="1645">
                  <c:v>0</c:v>
                </c:pt>
                <c:pt idx="1646">
                  <c:v>0</c:v>
                </c:pt>
                <c:pt idx="1647">
                  <c:v>0</c:v>
                </c:pt>
                <c:pt idx="1648">
                  <c:v>0</c:v>
                </c:pt>
                <c:pt idx="1649">
                  <c:v>0</c:v>
                </c:pt>
                <c:pt idx="1650">
                  <c:v>0</c:v>
                </c:pt>
                <c:pt idx="1651">
                  <c:v>0</c:v>
                </c:pt>
                <c:pt idx="1652">
                  <c:v>0</c:v>
                </c:pt>
                <c:pt idx="1653">
                  <c:v>0</c:v>
                </c:pt>
                <c:pt idx="1654">
                  <c:v>0</c:v>
                </c:pt>
                <c:pt idx="1655">
                  <c:v>0</c:v>
                </c:pt>
                <c:pt idx="1656">
                  <c:v>0</c:v>
                </c:pt>
                <c:pt idx="1657">
                  <c:v>0</c:v>
                </c:pt>
                <c:pt idx="1658">
                  <c:v>0</c:v>
                </c:pt>
                <c:pt idx="1659">
                  <c:v>0</c:v>
                </c:pt>
                <c:pt idx="1660">
                  <c:v>0</c:v>
                </c:pt>
                <c:pt idx="1661">
                  <c:v>0</c:v>
                </c:pt>
                <c:pt idx="1662">
                  <c:v>0</c:v>
                </c:pt>
                <c:pt idx="1663">
                  <c:v>0</c:v>
                </c:pt>
                <c:pt idx="1664">
                  <c:v>0</c:v>
                </c:pt>
                <c:pt idx="1665">
                  <c:v>0</c:v>
                </c:pt>
                <c:pt idx="1666">
                  <c:v>0</c:v>
                </c:pt>
                <c:pt idx="1667">
                  <c:v>0</c:v>
                </c:pt>
                <c:pt idx="1668">
                  <c:v>0</c:v>
                </c:pt>
                <c:pt idx="1669">
                  <c:v>0</c:v>
                </c:pt>
                <c:pt idx="1670">
                  <c:v>0</c:v>
                </c:pt>
                <c:pt idx="1671">
                  <c:v>0</c:v>
                </c:pt>
                <c:pt idx="1672">
                  <c:v>0</c:v>
                </c:pt>
                <c:pt idx="1673">
                  <c:v>0</c:v>
                </c:pt>
                <c:pt idx="1674">
                  <c:v>0</c:v>
                </c:pt>
                <c:pt idx="1675">
                  <c:v>0</c:v>
                </c:pt>
                <c:pt idx="1676">
                  <c:v>0</c:v>
                </c:pt>
                <c:pt idx="1677">
                  <c:v>0</c:v>
                </c:pt>
                <c:pt idx="1678">
                  <c:v>0</c:v>
                </c:pt>
                <c:pt idx="1679">
                  <c:v>0</c:v>
                </c:pt>
                <c:pt idx="1680">
                  <c:v>0</c:v>
                </c:pt>
                <c:pt idx="1681">
                  <c:v>0</c:v>
                </c:pt>
                <c:pt idx="1682">
                  <c:v>0</c:v>
                </c:pt>
                <c:pt idx="1683">
                  <c:v>0</c:v>
                </c:pt>
                <c:pt idx="1684">
                  <c:v>0</c:v>
                </c:pt>
                <c:pt idx="1685">
                  <c:v>0</c:v>
                </c:pt>
                <c:pt idx="1686">
                  <c:v>0</c:v>
                </c:pt>
                <c:pt idx="1687">
                  <c:v>0</c:v>
                </c:pt>
                <c:pt idx="1688">
                  <c:v>0</c:v>
                </c:pt>
                <c:pt idx="1689">
                  <c:v>0</c:v>
                </c:pt>
                <c:pt idx="1690">
                  <c:v>0</c:v>
                </c:pt>
                <c:pt idx="1691">
                  <c:v>0</c:v>
                </c:pt>
                <c:pt idx="1692">
                  <c:v>0</c:v>
                </c:pt>
                <c:pt idx="1693">
                  <c:v>0</c:v>
                </c:pt>
                <c:pt idx="1694">
                  <c:v>0</c:v>
                </c:pt>
                <c:pt idx="1695">
                  <c:v>0</c:v>
                </c:pt>
                <c:pt idx="1696">
                  <c:v>0</c:v>
                </c:pt>
                <c:pt idx="1697">
                  <c:v>0</c:v>
                </c:pt>
                <c:pt idx="1698">
                  <c:v>0</c:v>
                </c:pt>
                <c:pt idx="1699">
                  <c:v>0</c:v>
                </c:pt>
                <c:pt idx="1700">
                  <c:v>0</c:v>
                </c:pt>
                <c:pt idx="1701">
                  <c:v>0</c:v>
                </c:pt>
                <c:pt idx="1702">
                  <c:v>0</c:v>
                </c:pt>
                <c:pt idx="1703">
                  <c:v>0</c:v>
                </c:pt>
                <c:pt idx="1704">
                  <c:v>0</c:v>
                </c:pt>
                <c:pt idx="1705">
                  <c:v>0</c:v>
                </c:pt>
                <c:pt idx="1706">
                  <c:v>0</c:v>
                </c:pt>
                <c:pt idx="1707">
                  <c:v>0</c:v>
                </c:pt>
                <c:pt idx="1708">
                  <c:v>0</c:v>
                </c:pt>
                <c:pt idx="1709">
                  <c:v>0</c:v>
                </c:pt>
                <c:pt idx="1710">
                  <c:v>0</c:v>
                </c:pt>
                <c:pt idx="1711">
                  <c:v>0</c:v>
                </c:pt>
                <c:pt idx="1712">
                  <c:v>0</c:v>
                </c:pt>
                <c:pt idx="1713">
                  <c:v>0</c:v>
                </c:pt>
                <c:pt idx="1714">
                  <c:v>0</c:v>
                </c:pt>
                <c:pt idx="1715">
                  <c:v>0</c:v>
                </c:pt>
                <c:pt idx="1716">
                  <c:v>0</c:v>
                </c:pt>
                <c:pt idx="1717">
                  <c:v>0</c:v>
                </c:pt>
                <c:pt idx="1718">
                  <c:v>0</c:v>
                </c:pt>
                <c:pt idx="1719">
                  <c:v>0</c:v>
                </c:pt>
                <c:pt idx="1720">
                  <c:v>0</c:v>
                </c:pt>
                <c:pt idx="1721">
                  <c:v>0</c:v>
                </c:pt>
                <c:pt idx="1722">
                  <c:v>0</c:v>
                </c:pt>
                <c:pt idx="1723">
                  <c:v>0</c:v>
                </c:pt>
                <c:pt idx="1724">
                  <c:v>0</c:v>
                </c:pt>
                <c:pt idx="1725">
                  <c:v>0</c:v>
                </c:pt>
                <c:pt idx="1726">
                  <c:v>0</c:v>
                </c:pt>
                <c:pt idx="1727">
                  <c:v>0</c:v>
                </c:pt>
                <c:pt idx="1728">
                  <c:v>0</c:v>
                </c:pt>
                <c:pt idx="1729">
                  <c:v>0</c:v>
                </c:pt>
                <c:pt idx="1730">
                  <c:v>0</c:v>
                </c:pt>
                <c:pt idx="1731">
                  <c:v>0</c:v>
                </c:pt>
                <c:pt idx="1732">
                  <c:v>0</c:v>
                </c:pt>
                <c:pt idx="1733">
                  <c:v>0</c:v>
                </c:pt>
                <c:pt idx="1734">
                  <c:v>0</c:v>
                </c:pt>
                <c:pt idx="1735">
                  <c:v>0</c:v>
                </c:pt>
                <c:pt idx="1736">
                  <c:v>0</c:v>
                </c:pt>
                <c:pt idx="1737">
                  <c:v>0</c:v>
                </c:pt>
                <c:pt idx="1738">
                  <c:v>0</c:v>
                </c:pt>
                <c:pt idx="1739">
                  <c:v>0</c:v>
                </c:pt>
                <c:pt idx="1740">
                  <c:v>0</c:v>
                </c:pt>
                <c:pt idx="1741">
                  <c:v>0</c:v>
                </c:pt>
                <c:pt idx="1742">
                  <c:v>0</c:v>
                </c:pt>
                <c:pt idx="1743">
                  <c:v>0</c:v>
                </c:pt>
                <c:pt idx="1744">
                  <c:v>0</c:v>
                </c:pt>
                <c:pt idx="1745">
                  <c:v>0</c:v>
                </c:pt>
                <c:pt idx="1746">
                  <c:v>0</c:v>
                </c:pt>
                <c:pt idx="1747">
                  <c:v>0</c:v>
                </c:pt>
                <c:pt idx="1748">
                  <c:v>0</c:v>
                </c:pt>
                <c:pt idx="1749">
                  <c:v>0</c:v>
                </c:pt>
                <c:pt idx="1750">
                  <c:v>0</c:v>
                </c:pt>
                <c:pt idx="1751">
                  <c:v>0</c:v>
                </c:pt>
                <c:pt idx="1752">
                  <c:v>0</c:v>
                </c:pt>
                <c:pt idx="1753">
                  <c:v>0</c:v>
                </c:pt>
                <c:pt idx="1754">
                  <c:v>0</c:v>
                </c:pt>
                <c:pt idx="1755">
                  <c:v>0</c:v>
                </c:pt>
                <c:pt idx="1756">
                  <c:v>0</c:v>
                </c:pt>
                <c:pt idx="1757">
                  <c:v>0</c:v>
                </c:pt>
                <c:pt idx="1758">
                  <c:v>0</c:v>
                </c:pt>
                <c:pt idx="1759">
                  <c:v>0</c:v>
                </c:pt>
                <c:pt idx="1760">
                  <c:v>0</c:v>
                </c:pt>
                <c:pt idx="1761">
                  <c:v>0</c:v>
                </c:pt>
                <c:pt idx="1762">
                  <c:v>0</c:v>
                </c:pt>
                <c:pt idx="1763">
                  <c:v>0</c:v>
                </c:pt>
                <c:pt idx="1764">
                  <c:v>0</c:v>
                </c:pt>
                <c:pt idx="1765">
                  <c:v>0</c:v>
                </c:pt>
                <c:pt idx="1766">
                  <c:v>0</c:v>
                </c:pt>
                <c:pt idx="1767">
                  <c:v>0</c:v>
                </c:pt>
                <c:pt idx="1768">
                  <c:v>0</c:v>
                </c:pt>
                <c:pt idx="1769">
                  <c:v>0</c:v>
                </c:pt>
                <c:pt idx="1770">
                  <c:v>0</c:v>
                </c:pt>
                <c:pt idx="1771">
                  <c:v>0</c:v>
                </c:pt>
                <c:pt idx="1772">
                  <c:v>0</c:v>
                </c:pt>
                <c:pt idx="1773">
                  <c:v>0</c:v>
                </c:pt>
                <c:pt idx="1774">
                  <c:v>0</c:v>
                </c:pt>
                <c:pt idx="1775">
                  <c:v>0</c:v>
                </c:pt>
                <c:pt idx="1776">
                  <c:v>0</c:v>
                </c:pt>
                <c:pt idx="1777">
                  <c:v>0</c:v>
                </c:pt>
                <c:pt idx="1778">
                  <c:v>0</c:v>
                </c:pt>
                <c:pt idx="1779">
                  <c:v>0</c:v>
                </c:pt>
                <c:pt idx="1780">
                  <c:v>0</c:v>
                </c:pt>
                <c:pt idx="1781">
                  <c:v>0</c:v>
                </c:pt>
                <c:pt idx="1782">
                  <c:v>0</c:v>
                </c:pt>
                <c:pt idx="1783">
                  <c:v>0</c:v>
                </c:pt>
                <c:pt idx="1784">
                  <c:v>0</c:v>
                </c:pt>
                <c:pt idx="1785">
                  <c:v>0</c:v>
                </c:pt>
                <c:pt idx="1786">
                  <c:v>0</c:v>
                </c:pt>
                <c:pt idx="1787">
                  <c:v>0</c:v>
                </c:pt>
                <c:pt idx="1788">
                  <c:v>0</c:v>
                </c:pt>
                <c:pt idx="1789">
                  <c:v>0</c:v>
                </c:pt>
                <c:pt idx="1790">
                  <c:v>0</c:v>
                </c:pt>
                <c:pt idx="1791">
                  <c:v>0</c:v>
                </c:pt>
                <c:pt idx="1792">
                  <c:v>0</c:v>
                </c:pt>
                <c:pt idx="1793">
                  <c:v>0</c:v>
                </c:pt>
                <c:pt idx="1794">
                  <c:v>0</c:v>
                </c:pt>
                <c:pt idx="1795">
                  <c:v>0</c:v>
                </c:pt>
                <c:pt idx="1796">
                  <c:v>0</c:v>
                </c:pt>
                <c:pt idx="1797">
                  <c:v>0</c:v>
                </c:pt>
                <c:pt idx="1798">
                  <c:v>0</c:v>
                </c:pt>
                <c:pt idx="1799">
                  <c:v>0</c:v>
                </c:pt>
                <c:pt idx="1800">
                  <c:v>0</c:v>
                </c:pt>
                <c:pt idx="1801">
                  <c:v>0</c:v>
                </c:pt>
                <c:pt idx="1802">
                  <c:v>0</c:v>
                </c:pt>
                <c:pt idx="1803">
                  <c:v>0</c:v>
                </c:pt>
                <c:pt idx="1804">
                  <c:v>0</c:v>
                </c:pt>
                <c:pt idx="1805">
                  <c:v>0</c:v>
                </c:pt>
                <c:pt idx="1806">
                  <c:v>0</c:v>
                </c:pt>
                <c:pt idx="1807">
                  <c:v>0</c:v>
                </c:pt>
                <c:pt idx="1808">
                  <c:v>0</c:v>
                </c:pt>
                <c:pt idx="1809">
                  <c:v>0</c:v>
                </c:pt>
                <c:pt idx="1810">
                  <c:v>0</c:v>
                </c:pt>
                <c:pt idx="1811">
                  <c:v>0</c:v>
                </c:pt>
                <c:pt idx="1812">
                  <c:v>0</c:v>
                </c:pt>
                <c:pt idx="1813">
                  <c:v>0</c:v>
                </c:pt>
                <c:pt idx="1814">
                  <c:v>0</c:v>
                </c:pt>
                <c:pt idx="1815">
                  <c:v>0</c:v>
                </c:pt>
                <c:pt idx="1816">
                  <c:v>0</c:v>
                </c:pt>
                <c:pt idx="1817">
                  <c:v>0</c:v>
                </c:pt>
                <c:pt idx="1818">
                  <c:v>0</c:v>
                </c:pt>
                <c:pt idx="1819">
                  <c:v>0</c:v>
                </c:pt>
                <c:pt idx="1820">
                  <c:v>0</c:v>
                </c:pt>
                <c:pt idx="1821">
                  <c:v>0</c:v>
                </c:pt>
                <c:pt idx="1822">
                  <c:v>0</c:v>
                </c:pt>
                <c:pt idx="1823">
                  <c:v>0</c:v>
                </c:pt>
                <c:pt idx="1824">
                  <c:v>0</c:v>
                </c:pt>
                <c:pt idx="1825">
                  <c:v>0</c:v>
                </c:pt>
                <c:pt idx="1826">
                  <c:v>0</c:v>
                </c:pt>
                <c:pt idx="1827">
                  <c:v>0</c:v>
                </c:pt>
                <c:pt idx="1828">
                  <c:v>0</c:v>
                </c:pt>
                <c:pt idx="1829">
                  <c:v>0</c:v>
                </c:pt>
                <c:pt idx="1830">
                  <c:v>0</c:v>
                </c:pt>
                <c:pt idx="1831">
                  <c:v>0</c:v>
                </c:pt>
                <c:pt idx="1832">
                  <c:v>0</c:v>
                </c:pt>
                <c:pt idx="1833">
                  <c:v>0</c:v>
                </c:pt>
                <c:pt idx="1834">
                  <c:v>0</c:v>
                </c:pt>
                <c:pt idx="1835">
                  <c:v>0</c:v>
                </c:pt>
                <c:pt idx="1836">
                  <c:v>0</c:v>
                </c:pt>
                <c:pt idx="1837">
                  <c:v>0</c:v>
                </c:pt>
                <c:pt idx="1838">
                  <c:v>0</c:v>
                </c:pt>
                <c:pt idx="1839">
                  <c:v>0</c:v>
                </c:pt>
                <c:pt idx="1840">
                  <c:v>0</c:v>
                </c:pt>
                <c:pt idx="1841">
                  <c:v>0</c:v>
                </c:pt>
                <c:pt idx="1842">
                  <c:v>0</c:v>
                </c:pt>
                <c:pt idx="1843">
                  <c:v>0</c:v>
                </c:pt>
                <c:pt idx="1844">
                  <c:v>0</c:v>
                </c:pt>
                <c:pt idx="1845">
                  <c:v>0</c:v>
                </c:pt>
                <c:pt idx="1846">
                  <c:v>0</c:v>
                </c:pt>
                <c:pt idx="1847">
                  <c:v>0</c:v>
                </c:pt>
                <c:pt idx="1848">
                  <c:v>0</c:v>
                </c:pt>
                <c:pt idx="1849">
                  <c:v>0</c:v>
                </c:pt>
                <c:pt idx="1850">
                  <c:v>0</c:v>
                </c:pt>
                <c:pt idx="1851">
                  <c:v>0</c:v>
                </c:pt>
                <c:pt idx="1852">
                  <c:v>0</c:v>
                </c:pt>
                <c:pt idx="1853">
                  <c:v>0</c:v>
                </c:pt>
                <c:pt idx="1854">
                  <c:v>0</c:v>
                </c:pt>
                <c:pt idx="1855">
                  <c:v>0</c:v>
                </c:pt>
                <c:pt idx="1856">
                  <c:v>0</c:v>
                </c:pt>
                <c:pt idx="1857">
                  <c:v>0</c:v>
                </c:pt>
                <c:pt idx="1858">
                  <c:v>0</c:v>
                </c:pt>
                <c:pt idx="1859">
                  <c:v>0</c:v>
                </c:pt>
                <c:pt idx="1860">
                  <c:v>0</c:v>
                </c:pt>
                <c:pt idx="1861">
                  <c:v>0</c:v>
                </c:pt>
                <c:pt idx="1862">
                  <c:v>0</c:v>
                </c:pt>
                <c:pt idx="1863">
                  <c:v>0</c:v>
                </c:pt>
                <c:pt idx="1864">
                  <c:v>0</c:v>
                </c:pt>
                <c:pt idx="1865">
                  <c:v>0</c:v>
                </c:pt>
                <c:pt idx="1866">
                  <c:v>0</c:v>
                </c:pt>
                <c:pt idx="1867">
                  <c:v>0</c:v>
                </c:pt>
                <c:pt idx="1868">
                  <c:v>0</c:v>
                </c:pt>
                <c:pt idx="1869">
                  <c:v>0</c:v>
                </c:pt>
                <c:pt idx="1870">
                  <c:v>0</c:v>
                </c:pt>
                <c:pt idx="1871">
                  <c:v>0</c:v>
                </c:pt>
                <c:pt idx="1872">
                  <c:v>0</c:v>
                </c:pt>
                <c:pt idx="1873">
                  <c:v>0</c:v>
                </c:pt>
                <c:pt idx="1874">
                  <c:v>0</c:v>
                </c:pt>
                <c:pt idx="1875">
                  <c:v>0</c:v>
                </c:pt>
                <c:pt idx="1876">
                  <c:v>0</c:v>
                </c:pt>
                <c:pt idx="1877">
                  <c:v>0</c:v>
                </c:pt>
                <c:pt idx="1878">
                  <c:v>0</c:v>
                </c:pt>
                <c:pt idx="1879">
                  <c:v>0</c:v>
                </c:pt>
                <c:pt idx="1880">
                  <c:v>0</c:v>
                </c:pt>
                <c:pt idx="1881">
                  <c:v>0</c:v>
                </c:pt>
                <c:pt idx="1882">
                  <c:v>0</c:v>
                </c:pt>
                <c:pt idx="1883">
                  <c:v>0</c:v>
                </c:pt>
                <c:pt idx="1884">
                  <c:v>0</c:v>
                </c:pt>
                <c:pt idx="1885">
                  <c:v>0</c:v>
                </c:pt>
                <c:pt idx="1886">
                  <c:v>0</c:v>
                </c:pt>
                <c:pt idx="1887">
                  <c:v>0</c:v>
                </c:pt>
                <c:pt idx="1888">
                  <c:v>0</c:v>
                </c:pt>
                <c:pt idx="1889">
                  <c:v>0</c:v>
                </c:pt>
                <c:pt idx="1890">
                  <c:v>0</c:v>
                </c:pt>
                <c:pt idx="1891">
                  <c:v>0</c:v>
                </c:pt>
                <c:pt idx="1892">
                  <c:v>0</c:v>
                </c:pt>
                <c:pt idx="1893">
                  <c:v>0</c:v>
                </c:pt>
                <c:pt idx="1894">
                  <c:v>0</c:v>
                </c:pt>
                <c:pt idx="1895">
                  <c:v>0</c:v>
                </c:pt>
                <c:pt idx="1896">
                  <c:v>0</c:v>
                </c:pt>
                <c:pt idx="1897">
                  <c:v>0</c:v>
                </c:pt>
                <c:pt idx="1898">
                  <c:v>0</c:v>
                </c:pt>
                <c:pt idx="1899">
                  <c:v>0</c:v>
                </c:pt>
                <c:pt idx="1900">
                  <c:v>0</c:v>
                </c:pt>
                <c:pt idx="1901">
                  <c:v>0</c:v>
                </c:pt>
                <c:pt idx="1902">
                  <c:v>0</c:v>
                </c:pt>
                <c:pt idx="1903">
                  <c:v>0</c:v>
                </c:pt>
                <c:pt idx="1904">
                  <c:v>0</c:v>
                </c:pt>
                <c:pt idx="1905">
                  <c:v>0</c:v>
                </c:pt>
                <c:pt idx="1906">
                  <c:v>0</c:v>
                </c:pt>
                <c:pt idx="1907">
                  <c:v>0</c:v>
                </c:pt>
                <c:pt idx="1908">
                  <c:v>0</c:v>
                </c:pt>
                <c:pt idx="1909">
                  <c:v>0</c:v>
                </c:pt>
                <c:pt idx="1910">
                  <c:v>0</c:v>
                </c:pt>
                <c:pt idx="1911">
                  <c:v>0</c:v>
                </c:pt>
                <c:pt idx="1912">
                  <c:v>0</c:v>
                </c:pt>
                <c:pt idx="1913">
                  <c:v>0</c:v>
                </c:pt>
                <c:pt idx="1914">
                  <c:v>0</c:v>
                </c:pt>
                <c:pt idx="1915">
                  <c:v>0</c:v>
                </c:pt>
                <c:pt idx="1916">
                  <c:v>0</c:v>
                </c:pt>
                <c:pt idx="1917">
                  <c:v>0</c:v>
                </c:pt>
                <c:pt idx="1918">
                  <c:v>0</c:v>
                </c:pt>
                <c:pt idx="1919">
                  <c:v>0</c:v>
                </c:pt>
                <c:pt idx="1920">
                  <c:v>0</c:v>
                </c:pt>
                <c:pt idx="1921">
                  <c:v>0</c:v>
                </c:pt>
                <c:pt idx="1922">
                  <c:v>0</c:v>
                </c:pt>
                <c:pt idx="1923">
                  <c:v>0</c:v>
                </c:pt>
                <c:pt idx="1924">
                  <c:v>0</c:v>
                </c:pt>
                <c:pt idx="1925">
                  <c:v>0</c:v>
                </c:pt>
                <c:pt idx="1926">
                  <c:v>0</c:v>
                </c:pt>
                <c:pt idx="1927">
                  <c:v>0</c:v>
                </c:pt>
                <c:pt idx="1928">
                  <c:v>0</c:v>
                </c:pt>
                <c:pt idx="1929">
                  <c:v>0</c:v>
                </c:pt>
                <c:pt idx="1930">
                  <c:v>0</c:v>
                </c:pt>
                <c:pt idx="1931">
                  <c:v>0</c:v>
                </c:pt>
                <c:pt idx="1932">
                  <c:v>0</c:v>
                </c:pt>
                <c:pt idx="1933">
                  <c:v>0</c:v>
                </c:pt>
                <c:pt idx="1934">
                  <c:v>0</c:v>
                </c:pt>
                <c:pt idx="1935">
                  <c:v>0</c:v>
                </c:pt>
                <c:pt idx="1936">
                  <c:v>0</c:v>
                </c:pt>
                <c:pt idx="1937">
                  <c:v>0</c:v>
                </c:pt>
                <c:pt idx="1938">
                  <c:v>0</c:v>
                </c:pt>
                <c:pt idx="1939">
                  <c:v>0</c:v>
                </c:pt>
                <c:pt idx="1940">
                  <c:v>0</c:v>
                </c:pt>
                <c:pt idx="1941">
                  <c:v>0</c:v>
                </c:pt>
                <c:pt idx="1942">
                  <c:v>0</c:v>
                </c:pt>
                <c:pt idx="1943">
                  <c:v>0</c:v>
                </c:pt>
                <c:pt idx="1944">
                  <c:v>0</c:v>
                </c:pt>
                <c:pt idx="1945">
                  <c:v>0</c:v>
                </c:pt>
                <c:pt idx="1946">
                  <c:v>0</c:v>
                </c:pt>
                <c:pt idx="1947">
                  <c:v>0</c:v>
                </c:pt>
                <c:pt idx="1948">
                  <c:v>0</c:v>
                </c:pt>
                <c:pt idx="1949">
                  <c:v>0</c:v>
                </c:pt>
                <c:pt idx="1950">
                  <c:v>0</c:v>
                </c:pt>
                <c:pt idx="1951">
                  <c:v>0</c:v>
                </c:pt>
                <c:pt idx="1952">
                  <c:v>0</c:v>
                </c:pt>
                <c:pt idx="1953">
                  <c:v>0</c:v>
                </c:pt>
                <c:pt idx="1954">
                  <c:v>0</c:v>
                </c:pt>
                <c:pt idx="1955">
                  <c:v>0</c:v>
                </c:pt>
                <c:pt idx="1956">
                  <c:v>0</c:v>
                </c:pt>
                <c:pt idx="1957">
                  <c:v>0</c:v>
                </c:pt>
                <c:pt idx="1958">
                  <c:v>0</c:v>
                </c:pt>
                <c:pt idx="1959">
                  <c:v>0</c:v>
                </c:pt>
                <c:pt idx="1960">
                  <c:v>0</c:v>
                </c:pt>
                <c:pt idx="1961">
                  <c:v>0</c:v>
                </c:pt>
                <c:pt idx="1962">
                  <c:v>0</c:v>
                </c:pt>
                <c:pt idx="1963">
                  <c:v>0</c:v>
                </c:pt>
                <c:pt idx="1964">
                  <c:v>0</c:v>
                </c:pt>
                <c:pt idx="1965">
                  <c:v>0</c:v>
                </c:pt>
                <c:pt idx="1966">
                  <c:v>0</c:v>
                </c:pt>
                <c:pt idx="1967">
                  <c:v>0</c:v>
                </c:pt>
                <c:pt idx="1968">
                  <c:v>0</c:v>
                </c:pt>
                <c:pt idx="1969">
                  <c:v>0</c:v>
                </c:pt>
                <c:pt idx="1970">
                  <c:v>0</c:v>
                </c:pt>
                <c:pt idx="1971">
                  <c:v>0</c:v>
                </c:pt>
                <c:pt idx="1972">
                  <c:v>0</c:v>
                </c:pt>
                <c:pt idx="1973">
                  <c:v>0</c:v>
                </c:pt>
                <c:pt idx="1974">
                  <c:v>0</c:v>
                </c:pt>
                <c:pt idx="1975">
                  <c:v>0</c:v>
                </c:pt>
                <c:pt idx="1976">
                  <c:v>0</c:v>
                </c:pt>
                <c:pt idx="1977">
                  <c:v>0</c:v>
                </c:pt>
                <c:pt idx="1978">
                  <c:v>0</c:v>
                </c:pt>
                <c:pt idx="1979">
                  <c:v>0</c:v>
                </c:pt>
                <c:pt idx="1980">
                  <c:v>0</c:v>
                </c:pt>
                <c:pt idx="1981">
                  <c:v>0</c:v>
                </c:pt>
                <c:pt idx="1982">
                  <c:v>0</c:v>
                </c:pt>
                <c:pt idx="1983">
                  <c:v>0</c:v>
                </c:pt>
                <c:pt idx="1984">
                  <c:v>0</c:v>
                </c:pt>
                <c:pt idx="1985">
                  <c:v>0</c:v>
                </c:pt>
                <c:pt idx="1986">
                  <c:v>0</c:v>
                </c:pt>
                <c:pt idx="1987">
                  <c:v>0</c:v>
                </c:pt>
                <c:pt idx="1988">
                  <c:v>0</c:v>
                </c:pt>
                <c:pt idx="1989">
                  <c:v>0</c:v>
                </c:pt>
                <c:pt idx="1990">
                  <c:v>0</c:v>
                </c:pt>
                <c:pt idx="1991">
                  <c:v>0</c:v>
                </c:pt>
                <c:pt idx="1992">
                  <c:v>0</c:v>
                </c:pt>
                <c:pt idx="1993">
                  <c:v>0</c:v>
                </c:pt>
                <c:pt idx="1994">
                  <c:v>0</c:v>
                </c:pt>
                <c:pt idx="1995">
                  <c:v>0</c:v>
                </c:pt>
                <c:pt idx="1996">
                  <c:v>0</c:v>
                </c:pt>
                <c:pt idx="1997">
                  <c:v>0</c:v>
                </c:pt>
                <c:pt idx="1998">
                  <c:v>0</c:v>
                </c:pt>
                <c:pt idx="1999">
                  <c:v>0</c:v>
                </c:pt>
                <c:pt idx="2000">
                  <c:v>0</c:v>
                </c:pt>
                <c:pt idx="2001">
                  <c:v>0</c:v>
                </c:pt>
                <c:pt idx="2002">
                  <c:v>0</c:v>
                </c:pt>
                <c:pt idx="2003">
                  <c:v>0</c:v>
                </c:pt>
                <c:pt idx="2004">
                  <c:v>0</c:v>
                </c:pt>
                <c:pt idx="2005">
                  <c:v>0</c:v>
                </c:pt>
                <c:pt idx="2006">
                  <c:v>0</c:v>
                </c:pt>
                <c:pt idx="2007">
                  <c:v>0</c:v>
                </c:pt>
                <c:pt idx="2008">
                  <c:v>0</c:v>
                </c:pt>
                <c:pt idx="2009">
                  <c:v>0</c:v>
                </c:pt>
                <c:pt idx="2010">
                  <c:v>0</c:v>
                </c:pt>
                <c:pt idx="2011">
                  <c:v>0</c:v>
                </c:pt>
                <c:pt idx="2012">
                  <c:v>0</c:v>
                </c:pt>
                <c:pt idx="2013">
                  <c:v>0</c:v>
                </c:pt>
                <c:pt idx="2014">
                  <c:v>0</c:v>
                </c:pt>
                <c:pt idx="2015">
                  <c:v>0</c:v>
                </c:pt>
                <c:pt idx="2016">
                  <c:v>0</c:v>
                </c:pt>
                <c:pt idx="2017">
                  <c:v>0</c:v>
                </c:pt>
                <c:pt idx="2018">
                  <c:v>0</c:v>
                </c:pt>
                <c:pt idx="2019">
                  <c:v>0</c:v>
                </c:pt>
                <c:pt idx="2020">
                  <c:v>0</c:v>
                </c:pt>
                <c:pt idx="2021">
                  <c:v>0</c:v>
                </c:pt>
                <c:pt idx="2022">
                  <c:v>0</c:v>
                </c:pt>
                <c:pt idx="2023">
                  <c:v>0</c:v>
                </c:pt>
                <c:pt idx="2024">
                  <c:v>0</c:v>
                </c:pt>
                <c:pt idx="2025">
                  <c:v>0</c:v>
                </c:pt>
                <c:pt idx="2026">
                  <c:v>0</c:v>
                </c:pt>
                <c:pt idx="2027">
                  <c:v>0</c:v>
                </c:pt>
                <c:pt idx="2028">
                  <c:v>0</c:v>
                </c:pt>
                <c:pt idx="2029">
                  <c:v>0</c:v>
                </c:pt>
                <c:pt idx="2030">
                  <c:v>0</c:v>
                </c:pt>
                <c:pt idx="2031">
                  <c:v>0</c:v>
                </c:pt>
                <c:pt idx="2032">
                  <c:v>0</c:v>
                </c:pt>
                <c:pt idx="2033">
                  <c:v>0</c:v>
                </c:pt>
                <c:pt idx="2034">
                  <c:v>0</c:v>
                </c:pt>
                <c:pt idx="2035">
                  <c:v>0</c:v>
                </c:pt>
                <c:pt idx="2036">
                  <c:v>0</c:v>
                </c:pt>
                <c:pt idx="2037">
                  <c:v>0</c:v>
                </c:pt>
                <c:pt idx="2038">
                  <c:v>0</c:v>
                </c:pt>
                <c:pt idx="2039">
                  <c:v>0</c:v>
                </c:pt>
                <c:pt idx="2040">
                  <c:v>0</c:v>
                </c:pt>
                <c:pt idx="2041">
                  <c:v>0</c:v>
                </c:pt>
                <c:pt idx="2042">
                  <c:v>0</c:v>
                </c:pt>
                <c:pt idx="2043">
                  <c:v>0</c:v>
                </c:pt>
                <c:pt idx="2044">
                  <c:v>0</c:v>
                </c:pt>
                <c:pt idx="2045">
                  <c:v>0</c:v>
                </c:pt>
                <c:pt idx="2046">
                  <c:v>0</c:v>
                </c:pt>
                <c:pt idx="2047">
                  <c:v>0</c:v>
                </c:pt>
                <c:pt idx="2048">
                  <c:v>0</c:v>
                </c:pt>
                <c:pt idx="2049">
                  <c:v>0</c:v>
                </c:pt>
                <c:pt idx="2050">
                  <c:v>0</c:v>
                </c:pt>
                <c:pt idx="2051">
                  <c:v>0</c:v>
                </c:pt>
                <c:pt idx="2052">
                  <c:v>0</c:v>
                </c:pt>
                <c:pt idx="2053">
                  <c:v>0</c:v>
                </c:pt>
                <c:pt idx="2054">
                  <c:v>0</c:v>
                </c:pt>
                <c:pt idx="2055">
                  <c:v>0</c:v>
                </c:pt>
                <c:pt idx="2056">
                  <c:v>0</c:v>
                </c:pt>
                <c:pt idx="2057">
                  <c:v>0</c:v>
                </c:pt>
                <c:pt idx="2058">
                  <c:v>0</c:v>
                </c:pt>
                <c:pt idx="2059">
                  <c:v>0</c:v>
                </c:pt>
                <c:pt idx="2060">
                  <c:v>0</c:v>
                </c:pt>
                <c:pt idx="2061">
                  <c:v>0</c:v>
                </c:pt>
                <c:pt idx="2062">
                  <c:v>0</c:v>
                </c:pt>
                <c:pt idx="2063">
                  <c:v>0</c:v>
                </c:pt>
                <c:pt idx="2064">
                  <c:v>0</c:v>
                </c:pt>
                <c:pt idx="2065">
                  <c:v>0</c:v>
                </c:pt>
                <c:pt idx="2066">
                  <c:v>0</c:v>
                </c:pt>
                <c:pt idx="2067">
                  <c:v>0</c:v>
                </c:pt>
                <c:pt idx="2068">
                  <c:v>0</c:v>
                </c:pt>
                <c:pt idx="2069">
                  <c:v>0</c:v>
                </c:pt>
                <c:pt idx="2070">
                  <c:v>0</c:v>
                </c:pt>
                <c:pt idx="2071">
                  <c:v>0</c:v>
                </c:pt>
                <c:pt idx="2072">
                  <c:v>0</c:v>
                </c:pt>
                <c:pt idx="2073">
                  <c:v>0</c:v>
                </c:pt>
                <c:pt idx="2074">
                  <c:v>0</c:v>
                </c:pt>
                <c:pt idx="2075">
                  <c:v>0</c:v>
                </c:pt>
                <c:pt idx="2076">
                  <c:v>0</c:v>
                </c:pt>
                <c:pt idx="2077">
                  <c:v>0</c:v>
                </c:pt>
                <c:pt idx="2078">
                  <c:v>0</c:v>
                </c:pt>
                <c:pt idx="2079">
                  <c:v>0</c:v>
                </c:pt>
                <c:pt idx="2080">
                  <c:v>0</c:v>
                </c:pt>
                <c:pt idx="2081">
                  <c:v>0</c:v>
                </c:pt>
                <c:pt idx="2082">
                  <c:v>0</c:v>
                </c:pt>
                <c:pt idx="2083">
                  <c:v>0</c:v>
                </c:pt>
                <c:pt idx="2084">
                  <c:v>0</c:v>
                </c:pt>
                <c:pt idx="2085">
                  <c:v>0</c:v>
                </c:pt>
                <c:pt idx="2086">
                  <c:v>0</c:v>
                </c:pt>
                <c:pt idx="2087">
                  <c:v>0</c:v>
                </c:pt>
                <c:pt idx="2088">
                  <c:v>0</c:v>
                </c:pt>
                <c:pt idx="2089">
                  <c:v>0</c:v>
                </c:pt>
                <c:pt idx="2090">
                  <c:v>0</c:v>
                </c:pt>
                <c:pt idx="2091">
                  <c:v>0</c:v>
                </c:pt>
                <c:pt idx="2092">
                  <c:v>0</c:v>
                </c:pt>
                <c:pt idx="2093">
                  <c:v>0</c:v>
                </c:pt>
                <c:pt idx="2094">
                  <c:v>0</c:v>
                </c:pt>
                <c:pt idx="2095">
                  <c:v>0</c:v>
                </c:pt>
                <c:pt idx="2096">
                  <c:v>0</c:v>
                </c:pt>
                <c:pt idx="2097">
                  <c:v>0</c:v>
                </c:pt>
                <c:pt idx="2098">
                  <c:v>0</c:v>
                </c:pt>
                <c:pt idx="2099">
                  <c:v>0</c:v>
                </c:pt>
                <c:pt idx="2100">
                  <c:v>0</c:v>
                </c:pt>
                <c:pt idx="2101">
                  <c:v>0</c:v>
                </c:pt>
                <c:pt idx="2102">
                  <c:v>0</c:v>
                </c:pt>
                <c:pt idx="2103">
                  <c:v>0</c:v>
                </c:pt>
                <c:pt idx="2104">
                  <c:v>0</c:v>
                </c:pt>
                <c:pt idx="2105">
                  <c:v>0</c:v>
                </c:pt>
                <c:pt idx="2106">
                  <c:v>0</c:v>
                </c:pt>
                <c:pt idx="2107">
                  <c:v>0</c:v>
                </c:pt>
                <c:pt idx="2108">
                  <c:v>0</c:v>
                </c:pt>
                <c:pt idx="2109">
                  <c:v>0</c:v>
                </c:pt>
                <c:pt idx="2110">
                  <c:v>0</c:v>
                </c:pt>
                <c:pt idx="2111">
                  <c:v>0</c:v>
                </c:pt>
                <c:pt idx="2112">
                  <c:v>0</c:v>
                </c:pt>
                <c:pt idx="2113">
                  <c:v>0</c:v>
                </c:pt>
                <c:pt idx="2114">
                  <c:v>0</c:v>
                </c:pt>
                <c:pt idx="2115">
                  <c:v>0</c:v>
                </c:pt>
                <c:pt idx="2116">
                  <c:v>0</c:v>
                </c:pt>
                <c:pt idx="2117">
                  <c:v>0</c:v>
                </c:pt>
                <c:pt idx="2118">
                  <c:v>0</c:v>
                </c:pt>
                <c:pt idx="2119">
                  <c:v>0</c:v>
                </c:pt>
                <c:pt idx="2120">
                  <c:v>0</c:v>
                </c:pt>
                <c:pt idx="2121">
                  <c:v>0</c:v>
                </c:pt>
                <c:pt idx="2122">
                  <c:v>0</c:v>
                </c:pt>
                <c:pt idx="2123">
                  <c:v>0</c:v>
                </c:pt>
                <c:pt idx="2124">
                  <c:v>0</c:v>
                </c:pt>
                <c:pt idx="2125">
                  <c:v>0</c:v>
                </c:pt>
                <c:pt idx="2126">
                  <c:v>0</c:v>
                </c:pt>
                <c:pt idx="2127">
                  <c:v>0</c:v>
                </c:pt>
                <c:pt idx="2128">
                  <c:v>0</c:v>
                </c:pt>
                <c:pt idx="2129">
                  <c:v>0</c:v>
                </c:pt>
                <c:pt idx="2130">
                  <c:v>0</c:v>
                </c:pt>
                <c:pt idx="2131">
                  <c:v>0</c:v>
                </c:pt>
                <c:pt idx="2132">
                  <c:v>0</c:v>
                </c:pt>
                <c:pt idx="2133">
                  <c:v>0</c:v>
                </c:pt>
                <c:pt idx="2134">
                  <c:v>0</c:v>
                </c:pt>
                <c:pt idx="2135">
                  <c:v>0</c:v>
                </c:pt>
                <c:pt idx="2136">
                  <c:v>0</c:v>
                </c:pt>
                <c:pt idx="2137">
                  <c:v>0</c:v>
                </c:pt>
                <c:pt idx="2138">
                  <c:v>0</c:v>
                </c:pt>
                <c:pt idx="2139">
                  <c:v>0</c:v>
                </c:pt>
                <c:pt idx="2140">
                  <c:v>0</c:v>
                </c:pt>
                <c:pt idx="2141">
                  <c:v>0</c:v>
                </c:pt>
                <c:pt idx="2142">
                  <c:v>0</c:v>
                </c:pt>
                <c:pt idx="2143">
                  <c:v>0</c:v>
                </c:pt>
                <c:pt idx="2144">
                  <c:v>0</c:v>
                </c:pt>
                <c:pt idx="2145">
                  <c:v>0</c:v>
                </c:pt>
                <c:pt idx="2146">
                  <c:v>0</c:v>
                </c:pt>
                <c:pt idx="2147">
                  <c:v>0</c:v>
                </c:pt>
                <c:pt idx="2148">
                  <c:v>0</c:v>
                </c:pt>
                <c:pt idx="2149">
                  <c:v>0</c:v>
                </c:pt>
                <c:pt idx="2150">
                  <c:v>0</c:v>
                </c:pt>
                <c:pt idx="2151">
                  <c:v>0</c:v>
                </c:pt>
                <c:pt idx="2152">
                  <c:v>0</c:v>
                </c:pt>
                <c:pt idx="2153">
                  <c:v>0</c:v>
                </c:pt>
                <c:pt idx="2154">
                  <c:v>0</c:v>
                </c:pt>
                <c:pt idx="2155">
                  <c:v>0</c:v>
                </c:pt>
                <c:pt idx="2156">
                  <c:v>0</c:v>
                </c:pt>
                <c:pt idx="2157">
                  <c:v>0</c:v>
                </c:pt>
                <c:pt idx="2158">
                  <c:v>0</c:v>
                </c:pt>
                <c:pt idx="2159">
                  <c:v>0</c:v>
                </c:pt>
                <c:pt idx="2160">
                  <c:v>0</c:v>
                </c:pt>
                <c:pt idx="2161">
                  <c:v>0</c:v>
                </c:pt>
                <c:pt idx="2162">
                  <c:v>0</c:v>
                </c:pt>
                <c:pt idx="2163">
                  <c:v>0</c:v>
                </c:pt>
                <c:pt idx="2164">
                  <c:v>0</c:v>
                </c:pt>
                <c:pt idx="2165">
                  <c:v>0</c:v>
                </c:pt>
                <c:pt idx="2166">
                  <c:v>0</c:v>
                </c:pt>
                <c:pt idx="2167">
                  <c:v>0</c:v>
                </c:pt>
                <c:pt idx="2168">
                  <c:v>0</c:v>
                </c:pt>
                <c:pt idx="2169">
                  <c:v>0</c:v>
                </c:pt>
                <c:pt idx="2170">
                  <c:v>0</c:v>
                </c:pt>
                <c:pt idx="2171">
                  <c:v>0</c:v>
                </c:pt>
                <c:pt idx="2172">
                  <c:v>0</c:v>
                </c:pt>
                <c:pt idx="2173">
                  <c:v>0</c:v>
                </c:pt>
                <c:pt idx="2174">
                  <c:v>0</c:v>
                </c:pt>
                <c:pt idx="2175">
                  <c:v>0</c:v>
                </c:pt>
                <c:pt idx="2176">
                  <c:v>0</c:v>
                </c:pt>
                <c:pt idx="2177">
                  <c:v>0</c:v>
                </c:pt>
                <c:pt idx="2178">
                  <c:v>0</c:v>
                </c:pt>
                <c:pt idx="2179">
                  <c:v>0</c:v>
                </c:pt>
                <c:pt idx="2180">
                  <c:v>0</c:v>
                </c:pt>
                <c:pt idx="2181">
                  <c:v>0</c:v>
                </c:pt>
                <c:pt idx="2182">
                  <c:v>0</c:v>
                </c:pt>
                <c:pt idx="2183">
                  <c:v>0</c:v>
                </c:pt>
                <c:pt idx="2184">
                  <c:v>0</c:v>
                </c:pt>
                <c:pt idx="2185">
                  <c:v>0</c:v>
                </c:pt>
                <c:pt idx="2186">
                  <c:v>0</c:v>
                </c:pt>
                <c:pt idx="2187">
                  <c:v>0</c:v>
                </c:pt>
                <c:pt idx="2188">
                  <c:v>0</c:v>
                </c:pt>
                <c:pt idx="2189">
                  <c:v>0</c:v>
                </c:pt>
                <c:pt idx="2190">
                  <c:v>0</c:v>
                </c:pt>
                <c:pt idx="2191">
                  <c:v>0</c:v>
                </c:pt>
                <c:pt idx="2192">
                  <c:v>0</c:v>
                </c:pt>
                <c:pt idx="2193">
                  <c:v>0</c:v>
                </c:pt>
                <c:pt idx="2194">
                  <c:v>0</c:v>
                </c:pt>
                <c:pt idx="2195">
                  <c:v>0</c:v>
                </c:pt>
                <c:pt idx="2196">
                  <c:v>0</c:v>
                </c:pt>
                <c:pt idx="2197">
                  <c:v>0</c:v>
                </c:pt>
                <c:pt idx="2198">
                  <c:v>0</c:v>
                </c:pt>
                <c:pt idx="2199">
                  <c:v>0</c:v>
                </c:pt>
                <c:pt idx="2200">
                  <c:v>0</c:v>
                </c:pt>
                <c:pt idx="2201">
                  <c:v>0</c:v>
                </c:pt>
                <c:pt idx="2202">
                  <c:v>0</c:v>
                </c:pt>
                <c:pt idx="2203">
                  <c:v>0</c:v>
                </c:pt>
                <c:pt idx="2204">
                  <c:v>0</c:v>
                </c:pt>
                <c:pt idx="2205">
                  <c:v>0</c:v>
                </c:pt>
                <c:pt idx="2206">
                  <c:v>0</c:v>
                </c:pt>
                <c:pt idx="2207">
                  <c:v>0</c:v>
                </c:pt>
                <c:pt idx="2208">
                  <c:v>0</c:v>
                </c:pt>
                <c:pt idx="2209">
                  <c:v>0</c:v>
                </c:pt>
                <c:pt idx="2210">
                  <c:v>0</c:v>
                </c:pt>
                <c:pt idx="2211">
                  <c:v>0</c:v>
                </c:pt>
                <c:pt idx="2212">
                  <c:v>0</c:v>
                </c:pt>
                <c:pt idx="2213">
                  <c:v>0</c:v>
                </c:pt>
                <c:pt idx="2214">
                  <c:v>0</c:v>
                </c:pt>
                <c:pt idx="2215">
                  <c:v>0</c:v>
                </c:pt>
                <c:pt idx="2216">
                  <c:v>0</c:v>
                </c:pt>
                <c:pt idx="2217">
                  <c:v>0</c:v>
                </c:pt>
                <c:pt idx="2218">
                  <c:v>0</c:v>
                </c:pt>
                <c:pt idx="2219">
                  <c:v>0</c:v>
                </c:pt>
                <c:pt idx="2220">
                  <c:v>0</c:v>
                </c:pt>
                <c:pt idx="2221">
                  <c:v>0</c:v>
                </c:pt>
                <c:pt idx="2222">
                  <c:v>0</c:v>
                </c:pt>
                <c:pt idx="2223">
                  <c:v>0</c:v>
                </c:pt>
                <c:pt idx="2224">
                  <c:v>0</c:v>
                </c:pt>
                <c:pt idx="2225">
                  <c:v>0</c:v>
                </c:pt>
                <c:pt idx="2226">
                  <c:v>0</c:v>
                </c:pt>
                <c:pt idx="2227">
                  <c:v>0</c:v>
                </c:pt>
                <c:pt idx="2228">
                  <c:v>0</c:v>
                </c:pt>
                <c:pt idx="2229">
                  <c:v>0</c:v>
                </c:pt>
                <c:pt idx="2230">
                  <c:v>0</c:v>
                </c:pt>
                <c:pt idx="2231">
                  <c:v>0</c:v>
                </c:pt>
                <c:pt idx="2232">
                  <c:v>0</c:v>
                </c:pt>
                <c:pt idx="2233">
                  <c:v>0</c:v>
                </c:pt>
                <c:pt idx="2234">
                  <c:v>0</c:v>
                </c:pt>
                <c:pt idx="2235">
                  <c:v>0</c:v>
                </c:pt>
                <c:pt idx="2236">
                  <c:v>0</c:v>
                </c:pt>
                <c:pt idx="2237">
                  <c:v>0</c:v>
                </c:pt>
                <c:pt idx="2238">
                  <c:v>0</c:v>
                </c:pt>
                <c:pt idx="2239">
                  <c:v>0</c:v>
                </c:pt>
                <c:pt idx="2240">
                  <c:v>0</c:v>
                </c:pt>
                <c:pt idx="2241">
                  <c:v>0</c:v>
                </c:pt>
                <c:pt idx="2242">
                  <c:v>0</c:v>
                </c:pt>
                <c:pt idx="2243">
                  <c:v>0</c:v>
                </c:pt>
                <c:pt idx="2244">
                  <c:v>0</c:v>
                </c:pt>
                <c:pt idx="2245">
                  <c:v>0</c:v>
                </c:pt>
                <c:pt idx="2246">
                  <c:v>0</c:v>
                </c:pt>
                <c:pt idx="2247">
                  <c:v>0</c:v>
                </c:pt>
                <c:pt idx="2248">
                  <c:v>0</c:v>
                </c:pt>
                <c:pt idx="2249">
                  <c:v>0</c:v>
                </c:pt>
                <c:pt idx="2250">
                  <c:v>0</c:v>
                </c:pt>
                <c:pt idx="2251">
                  <c:v>0</c:v>
                </c:pt>
                <c:pt idx="2252">
                  <c:v>0</c:v>
                </c:pt>
                <c:pt idx="2253">
                  <c:v>0</c:v>
                </c:pt>
                <c:pt idx="2254">
                  <c:v>0</c:v>
                </c:pt>
                <c:pt idx="2255">
                  <c:v>0</c:v>
                </c:pt>
                <c:pt idx="2256">
                  <c:v>0</c:v>
                </c:pt>
                <c:pt idx="2257">
                  <c:v>0</c:v>
                </c:pt>
                <c:pt idx="2258">
                  <c:v>0</c:v>
                </c:pt>
                <c:pt idx="2259">
                  <c:v>0</c:v>
                </c:pt>
                <c:pt idx="2260">
                  <c:v>0</c:v>
                </c:pt>
                <c:pt idx="2261">
                  <c:v>0</c:v>
                </c:pt>
                <c:pt idx="2262">
                  <c:v>0</c:v>
                </c:pt>
                <c:pt idx="2263">
                  <c:v>0</c:v>
                </c:pt>
                <c:pt idx="2264">
                  <c:v>0</c:v>
                </c:pt>
                <c:pt idx="2265">
                  <c:v>0</c:v>
                </c:pt>
                <c:pt idx="2266">
                  <c:v>0</c:v>
                </c:pt>
                <c:pt idx="2267">
                  <c:v>0</c:v>
                </c:pt>
                <c:pt idx="2268">
                  <c:v>0</c:v>
                </c:pt>
                <c:pt idx="2269">
                  <c:v>0</c:v>
                </c:pt>
                <c:pt idx="2270">
                  <c:v>0</c:v>
                </c:pt>
                <c:pt idx="2271">
                  <c:v>0</c:v>
                </c:pt>
                <c:pt idx="2272">
                  <c:v>0</c:v>
                </c:pt>
                <c:pt idx="2273">
                  <c:v>0</c:v>
                </c:pt>
                <c:pt idx="2274">
                  <c:v>0</c:v>
                </c:pt>
                <c:pt idx="2275">
                  <c:v>0</c:v>
                </c:pt>
                <c:pt idx="2276">
                  <c:v>0</c:v>
                </c:pt>
                <c:pt idx="2277">
                  <c:v>0</c:v>
                </c:pt>
                <c:pt idx="2278">
                  <c:v>0</c:v>
                </c:pt>
                <c:pt idx="2279">
                  <c:v>0</c:v>
                </c:pt>
                <c:pt idx="2280">
                  <c:v>0</c:v>
                </c:pt>
                <c:pt idx="2281">
                  <c:v>0</c:v>
                </c:pt>
                <c:pt idx="2282">
                  <c:v>0</c:v>
                </c:pt>
                <c:pt idx="2283">
                  <c:v>0</c:v>
                </c:pt>
                <c:pt idx="2284">
                  <c:v>0</c:v>
                </c:pt>
                <c:pt idx="2285">
                  <c:v>0</c:v>
                </c:pt>
                <c:pt idx="2286">
                  <c:v>0</c:v>
                </c:pt>
                <c:pt idx="2287">
                  <c:v>0</c:v>
                </c:pt>
                <c:pt idx="2288">
                  <c:v>0</c:v>
                </c:pt>
                <c:pt idx="2289">
                  <c:v>0</c:v>
                </c:pt>
                <c:pt idx="2290">
                  <c:v>0</c:v>
                </c:pt>
                <c:pt idx="2291">
                  <c:v>0</c:v>
                </c:pt>
                <c:pt idx="2292">
                  <c:v>0</c:v>
                </c:pt>
                <c:pt idx="2293">
                  <c:v>0</c:v>
                </c:pt>
                <c:pt idx="2294">
                  <c:v>0</c:v>
                </c:pt>
                <c:pt idx="2295">
                  <c:v>0</c:v>
                </c:pt>
                <c:pt idx="2296">
                  <c:v>0</c:v>
                </c:pt>
                <c:pt idx="2297">
                  <c:v>0</c:v>
                </c:pt>
                <c:pt idx="2298">
                  <c:v>0</c:v>
                </c:pt>
                <c:pt idx="2299">
                  <c:v>0</c:v>
                </c:pt>
                <c:pt idx="2300">
                  <c:v>0</c:v>
                </c:pt>
                <c:pt idx="2301">
                  <c:v>0</c:v>
                </c:pt>
                <c:pt idx="2302">
                  <c:v>0</c:v>
                </c:pt>
                <c:pt idx="2303">
                  <c:v>0</c:v>
                </c:pt>
                <c:pt idx="2304">
                  <c:v>0</c:v>
                </c:pt>
                <c:pt idx="2305">
                  <c:v>0</c:v>
                </c:pt>
                <c:pt idx="2306">
                  <c:v>0</c:v>
                </c:pt>
                <c:pt idx="2307">
                  <c:v>0</c:v>
                </c:pt>
                <c:pt idx="2308">
                  <c:v>0</c:v>
                </c:pt>
                <c:pt idx="2309">
                  <c:v>0</c:v>
                </c:pt>
                <c:pt idx="2310">
                  <c:v>0</c:v>
                </c:pt>
                <c:pt idx="2311">
                  <c:v>0</c:v>
                </c:pt>
                <c:pt idx="2312">
                  <c:v>0</c:v>
                </c:pt>
                <c:pt idx="2313">
                  <c:v>0</c:v>
                </c:pt>
                <c:pt idx="2314">
                  <c:v>0</c:v>
                </c:pt>
                <c:pt idx="2315">
                  <c:v>0</c:v>
                </c:pt>
                <c:pt idx="2316">
                  <c:v>0</c:v>
                </c:pt>
                <c:pt idx="2317">
                  <c:v>0</c:v>
                </c:pt>
                <c:pt idx="2318">
                  <c:v>0</c:v>
                </c:pt>
                <c:pt idx="2319">
                  <c:v>0</c:v>
                </c:pt>
                <c:pt idx="2320">
                  <c:v>0</c:v>
                </c:pt>
                <c:pt idx="2321">
                  <c:v>0</c:v>
                </c:pt>
                <c:pt idx="2322">
                  <c:v>0</c:v>
                </c:pt>
                <c:pt idx="2323">
                  <c:v>0</c:v>
                </c:pt>
                <c:pt idx="2324">
                  <c:v>0</c:v>
                </c:pt>
                <c:pt idx="2325">
                  <c:v>0</c:v>
                </c:pt>
                <c:pt idx="2326">
                  <c:v>0</c:v>
                </c:pt>
                <c:pt idx="2327">
                  <c:v>0</c:v>
                </c:pt>
                <c:pt idx="2328">
                  <c:v>0</c:v>
                </c:pt>
                <c:pt idx="2329">
                  <c:v>0</c:v>
                </c:pt>
                <c:pt idx="2330">
                  <c:v>0</c:v>
                </c:pt>
                <c:pt idx="2331">
                  <c:v>0</c:v>
                </c:pt>
                <c:pt idx="2332">
                  <c:v>0</c:v>
                </c:pt>
                <c:pt idx="2333">
                  <c:v>0</c:v>
                </c:pt>
                <c:pt idx="2334">
                  <c:v>0</c:v>
                </c:pt>
                <c:pt idx="2335">
                  <c:v>0</c:v>
                </c:pt>
                <c:pt idx="2336">
                  <c:v>0</c:v>
                </c:pt>
                <c:pt idx="2337">
                  <c:v>0</c:v>
                </c:pt>
                <c:pt idx="2338">
                  <c:v>0</c:v>
                </c:pt>
                <c:pt idx="2339">
                  <c:v>0</c:v>
                </c:pt>
                <c:pt idx="2340">
                  <c:v>0</c:v>
                </c:pt>
                <c:pt idx="2341">
                  <c:v>0</c:v>
                </c:pt>
                <c:pt idx="2342">
                  <c:v>0</c:v>
                </c:pt>
                <c:pt idx="2343">
                  <c:v>0</c:v>
                </c:pt>
                <c:pt idx="2344">
                  <c:v>0</c:v>
                </c:pt>
                <c:pt idx="2345">
                  <c:v>0</c:v>
                </c:pt>
                <c:pt idx="2346">
                  <c:v>0</c:v>
                </c:pt>
                <c:pt idx="2347">
                  <c:v>0</c:v>
                </c:pt>
                <c:pt idx="2348">
                  <c:v>0</c:v>
                </c:pt>
                <c:pt idx="2349">
                  <c:v>0</c:v>
                </c:pt>
                <c:pt idx="2350">
                  <c:v>0</c:v>
                </c:pt>
                <c:pt idx="2351">
                  <c:v>0</c:v>
                </c:pt>
                <c:pt idx="2352">
                  <c:v>0</c:v>
                </c:pt>
                <c:pt idx="2353">
                  <c:v>0</c:v>
                </c:pt>
                <c:pt idx="2354">
                  <c:v>0</c:v>
                </c:pt>
                <c:pt idx="2355">
                  <c:v>0</c:v>
                </c:pt>
                <c:pt idx="2356">
                  <c:v>0</c:v>
                </c:pt>
                <c:pt idx="2357">
                  <c:v>0</c:v>
                </c:pt>
                <c:pt idx="2358">
                  <c:v>0</c:v>
                </c:pt>
                <c:pt idx="2359">
                  <c:v>0</c:v>
                </c:pt>
                <c:pt idx="2360">
                  <c:v>0</c:v>
                </c:pt>
                <c:pt idx="2361">
                  <c:v>0</c:v>
                </c:pt>
                <c:pt idx="2362">
                  <c:v>0</c:v>
                </c:pt>
                <c:pt idx="2363">
                  <c:v>0</c:v>
                </c:pt>
                <c:pt idx="2364">
                  <c:v>0</c:v>
                </c:pt>
                <c:pt idx="2365">
                  <c:v>0</c:v>
                </c:pt>
                <c:pt idx="2366">
                  <c:v>0</c:v>
                </c:pt>
                <c:pt idx="2367">
                  <c:v>0</c:v>
                </c:pt>
                <c:pt idx="2368">
                  <c:v>0</c:v>
                </c:pt>
                <c:pt idx="2369">
                  <c:v>0</c:v>
                </c:pt>
                <c:pt idx="2370">
                  <c:v>0</c:v>
                </c:pt>
                <c:pt idx="2371">
                  <c:v>0</c:v>
                </c:pt>
                <c:pt idx="2372">
                  <c:v>0</c:v>
                </c:pt>
                <c:pt idx="2373">
                  <c:v>0</c:v>
                </c:pt>
                <c:pt idx="2374">
                  <c:v>0</c:v>
                </c:pt>
                <c:pt idx="2375">
                  <c:v>0</c:v>
                </c:pt>
                <c:pt idx="2376">
                  <c:v>0</c:v>
                </c:pt>
                <c:pt idx="2377">
                  <c:v>0</c:v>
                </c:pt>
                <c:pt idx="2378">
                  <c:v>0</c:v>
                </c:pt>
                <c:pt idx="2379">
                  <c:v>0</c:v>
                </c:pt>
                <c:pt idx="2380">
                  <c:v>0</c:v>
                </c:pt>
                <c:pt idx="2381">
                  <c:v>0</c:v>
                </c:pt>
                <c:pt idx="2382">
                  <c:v>0</c:v>
                </c:pt>
                <c:pt idx="2383">
                  <c:v>0</c:v>
                </c:pt>
                <c:pt idx="2384">
                  <c:v>0</c:v>
                </c:pt>
                <c:pt idx="2385">
                  <c:v>0</c:v>
                </c:pt>
                <c:pt idx="2386">
                  <c:v>0</c:v>
                </c:pt>
                <c:pt idx="2387">
                  <c:v>0</c:v>
                </c:pt>
                <c:pt idx="2388">
                  <c:v>0</c:v>
                </c:pt>
                <c:pt idx="2389">
                  <c:v>0</c:v>
                </c:pt>
                <c:pt idx="2390">
                  <c:v>0</c:v>
                </c:pt>
                <c:pt idx="2391">
                  <c:v>0</c:v>
                </c:pt>
                <c:pt idx="2392">
                  <c:v>0</c:v>
                </c:pt>
                <c:pt idx="2393">
                  <c:v>0</c:v>
                </c:pt>
                <c:pt idx="2394">
                  <c:v>0</c:v>
                </c:pt>
                <c:pt idx="2395">
                  <c:v>0</c:v>
                </c:pt>
                <c:pt idx="2396">
                  <c:v>0</c:v>
                </c:pt>
                <c:pt idx="2397">
                  <c:v>0</c:v>
                </c:pt>
                <c:pt idx="2398">
                  <c:v>0</c:v>
                </c:pt>
                <c:pt idx="2399">
                  <c:v>0</c:v>
                </c:pt>
                <c:pt idx="2400">
                  <c:v>0</c:v>
                </c:pt>
                <c:pt idx="2401">
                  <c:v>0</c:v>
                </c:pt>
                <c:pt idx="2402">
                  <c:v>0</c:v>
                </c:pt>
                <c:pt idx="2403">
                  <c:v>0</c:v>
                </c:pt>
                <c:pt idx="2404">
                  <c:v>0</c:v>
                </c:pt>
                <c:pt idx="2405">
                  <c:v>0</c:v>
                </c:pt>
                <c:pt idx="2406">
                  <c:v>0</c:v>
                </c:pt>
                <c:pt idx="2407">
                  <c:v>0</c:v>
                </c:pt>
                <c:pt idx="2408">
                  <c:v>0</c:v>
                </c:pt>
                <c:pt idx="2409">
                  <c:v>0</c:v>
                </c:pt>
                <c:pt idx="2410">
                  <c:v>0</c:v>
                </c:pt>
                <c:pt idx="2411">
                  <c:v>0</c:v>
                </c:pt>
                <c:pt idx="2412">
                  <c:v>0</c:v>
                </c:pt>
                <c:pt idx="2413">
                  <c:v>0</c:v>
                </c:pt>
                <c:pt idx="2414">
                  <c:v>0</c:v>
                </c:pt>
                <c:pt idx="2415">
                  <c:v>0</c:v>
                </c:pt>
                <c:pt idx="2416">
                  <c:v>0</c:v>
                </c:pt>
                <c:pt idx="2417">
                  <c:v>0</c:v>
                </c:pt>
                <c:pt idx="2418">
                  <c:v>0</c:v>
                </c:pt>
                <c:pt idx="2419">
                  <c:v>0</c:v>
                </c:pt>
                <c:pt idx="2420">
                  <c:v>0</c:v>
                </c:pt>
                <c:pt idx="2421">
                  <c:v>0</c:v>
                </c:pt>
                <c:pt idx="2422">
                  <c:v>0</c:v>
                </c:pt>
                <c:pt idx="2423">
                  <c:v>0</c:v>
                </c:pt>
                <c:pt idx="2424">
                  <c:v>0</c:v>
                </c:pt>
                <c:pt idx="2425">
                  <c:v>0</c:v>
                </c:pt>
                <c:pt idx="2426">
                  <c:v>0</c:v>
                </c:pt>
                <c:pt idx="2427">
                  <c:v>0</c:v>
                </c:pt>
                <c:pt idx="2428">
                  <c:v>0</c:v>
                </c:pt>
                <c:pt idx="2429">
                  <c:v>0</c:v>
                </c:pt>
                <c:pt idx="2430">
                  <c:v>0</c:v>
                </c:pt>
                <c:pt idx="2431">
                  <c:v>0</c:v>
                </c:pt>
                <c:pt idx="2432">
                  <c:v>0</c:v>
                </c:pt>
                <c:pt idx="2433">
                  <c:v>0</c:v>
                </c:pt>
                <c:pt idx="2434">
                  <c:v>0</c:v>
                </c:pt>
                <c:pt idx="2435">
                  <c:v>0</c:v>
                </c:pt>
                <c:pt idx="2436">
                  <c:v>0</c:v>
                </c:pt>
                <c:pt idx="2437">
                  <c:v>0</c:v>
                </c:pt>
                <c:pt idx="2438">
                  <c:v>0</c:v>
                </c:pt>
                <c:pt idx="2439">
                  <c:v>0</c:v>
                </c:pt>
                <c:pt idx="2440">
                  <c:v>0</c:v>
                </c:pt>
                <c:pt idx="2441">
                  <c:v>0</c:v>
                </c:pt>
                <c:pt idx="2442">
                  <c:v>0</c:v>
                </c:pt>
                <c:pt idx="2443">
                  <c:v>0</c:v>
                </c:pt>
                <c:pt idx="2444">
                  <c:v>0</c:v>
                </c:pt>
                <c:pt idx="2445">
                  <c:v>0</c:v>
                </c:pt>
                <c:pt idx="2446">
                  <c:v>0</c:v>
                </c:pt>
                <c:pt idx="2447">
                  <c:v>0</c:v>
                </c:pt>
                <c:pt idx="2448">
                  <c:v>0</c:v>
                </c:pt>
                <c:pt idx="2449">
                  <c:v>0</c:v>
                </c:pt>
                <c:pt idx="2450">
                  <c:v>0</c:v>
                </c:pt>
                <c:pt idx="2451">
                  <c:v>0</c:v>
                </c:pt>
                <c:pt idx="2452">
                  <c:v>0</c:v>
                </c:pt>
                <c:pt idx="2453">
                  <c:v>0</c:v>
                </c:pt>
                <c:pt idx="2454">
                  <c:v>0</c:v>
                </c:pt>
                <c:pt idx="2455">
                  <c:v>0</c:v>
                </c:pt>
                <c:pt idx="2456">
                  <c:v>0</c:v>
                </c:pt>
                <c:pt idx="2457">
                  <c:v>0</c:v>
                </c:pt>
                <c:pt idx="2458">
                  <c:v>0</c:v>
                </c:pt>
                <c:pt idx="2459">
                  <c:v>0</c:v>
                </c:pt>
                <c:pt idx="2460">
                  <c:v>0</c:v>
                </c:pt>
                <c:pt idx="2461">
                  <c:v>0</c:v>
                </c:pt>
                <c:pt idx="2462">
                  <c:v>0</c:v>
                </c:pt>
                <c:pt idx="2463">
                  <c:v>0</c:v>
                </c:pt>
                <c:pt idx="2464">
                  <c:v>0</c:v>
                </c:pt>
                <c:pt idx="2465">
                  <c:v>0</c:v>
                </c:pt>
                <c:pt idx="2466">
                  <c:v>0</c:v>
                </c:pt>
                <c:pt idx="2467">
                  <c:v>0</c:v>
                </c:pt>
                <c:pt idx="2468">
                  <c:v>0</c:v>
                </c:pt>
                <c:pt idx="2469">
                  <c:v>0</c:v>
                </c:pt>
                <c:pt idx="2470">
                  <c:v>0</c:v>
                </c:pt>
                <c:pt idx="2471">
                  <c:v>0</c:v>
                </c:pt>
                <c:pt idx="2472">
                  <c:v>0</c:v>
                </c:pt>
                <c:pt idx="2473">
                  <c:v>0</c:v>
                </c:pt>
                <c:pt idx="2474">
                  <c:v>0</c:v>
                </c:pt>
                <c:pt idx="2475">
                  <c:v>0</c:v>
                </c:pt>
                <c:pt idx="2476">
                  <c:v>0</c:v>
                </c:pt>
                <c:pt idx="2477">
                  <c:v>0</c:v>
                </c:pt>
                <c:pt idx="2478">
                  <c:v>0</c:v>
                </c:pt>
                <c:pt idx="2479">
                  <c:v>0</c:v>
                </c:pt>
                <c:pt idx="2480">
                  <c:v>0</c:v>
                </c:pt>
                <c:pt idx="2481">
                  <c:v>0</c:v>
                </c:pt>
                <c:pt idx="2482">
                  <c:v>0</c:v>
                </c:pt>
                <c:pt idx="2483">
                  <c:v>0</c:v>
                </c:pt>
                <c:pt idx="2484">
                  <c:v>0</c:v>
                </c:pt>
                <c:pt idx="2485">
                  <c:v>0</c:v>
                </c:pt>
                <c:pt idx="2486">
                  <c:v>0</c:v>
                </c:pt>
                <c:pt idx="2487">
                  <c:v>0</c:v>
                </c:pt>
                <c:pt idx="2488">
                  <c:v>0</c:v>
                </c:pt>
                <c:pt idx="2489">
                  <c:v>0</c:v>
                </c:pt>
                <c:pt idx="2490">
                  <c:v>0</c:v>
                </c:pt>
                <c:pt idx="2491">
                  <c:v>0</c:v>
                </c:pt>
                <c:pt idx="2492">
                  <c:v>0</c:v>
                </c:pt>
                <c:pt idx="2493">
                  <c:v>0</c:v>
                </c:pt>
                <c:pt idx="2494">
                  <c:v>0</c:v>
                </c:pt>
                <c:pt idx="2495">
                  <c:v>0</c:v>
                </c:pt>
                <c:pt idx="2496">
                  <c:v>0</c:v>
                </c:pt>
                <c:pt idx="2497">
                  <c:v>0</c:v>
                </c:pt>
                <c:pt idx="2498">
                  <c:v>0</c:v>
                </c:pt>
                <c:pt idx="2499">
                  <c:v>0</c:v>
                </c:pt>
                <c:pt idx="2500">
                  <c:v>0</c:v>
                </c:pt>
                <c:pt idx="2501">
                  <c:v>0</c:v>
                </c:pt>
                <c:pt idx="2502">
                  <c:v>0</c:v>
                </c:pt>
                <c:pt idx="2503">
                  <c:v>0</c:v>
                </c:pt>
                <c:pt idx="2504">
                  <c:v>0</c:v>
                </c:pt>
                <c:pt idx="2505">
                  <c:v>0</c:v>
                </c:pt>
                <c:pt idx="2506">
                  <c:v>0</c:v>
                </c:pt>
                <c:pt idx="2507">
                  <c:v>0</c:v>
                </c:pt>
                <c:pt idx="2508">
                  <c:v>0</c:v>
                </c:pt>
                <c:pt idx="2509">
                  <c:v>0</c:v>
                </c:pt>
                <c:pt idx="2510">
                  <c:v>0</c:v>
                </c:pt>
                <c:pt idx="2511">
                  <c:v>0</c:v>
                </c:pt>
                <c:pt idx="2512">
                  <c:v>0</c:v>
                </c:pt>
                <c:pt idx="2513">
                  <c:v>0</c:v>
                </c:pt>
                <c:pt idx="2514">
                  <c:v>0</c:v>
                </c:pt>
                <c:pt idx="2515">
                  <c:v>0</c:v>
                </c:pt>
                <c:pt idx="2516">
                  <c:v>0</c:v>
                </c:pt>
                <c:pt idx="2517">
                  <c:v>0</c:v>
                </c:pt>
                <c:pt idx="2518">
                  <c:v>0</c:v>
                </c:pt>
                <c:pt idx="2519">
                  <c:v>0</c:v>
                </c:pt>
                <c:pt idx="2520">
                  <c:v>0</c:v>
                </c:pt>
                <c:pt idx="2521">
                  <c:v>0</c:v>
                </c:pt>
                <c:pt idx="2522">
                  <c:v>0</c:v>
                </c:pt>
                <c:pt idx="2523">
                  <c:v>0</c:v>
                </c:pt>
                <c:pt idx="2524">
                  <c:v>0</c:v>
                </c:pt>
                <c:pt idx="2525">
                  <c:v>0</c:v>
                </c:pt>
                <c:pt idx="2526">
                  <c:v>0</c:v>
                </c:pt>
                <c:pt idx="2527">
                  <c:v>0</c:v>
                </c:pt>
                <c:pt idx="2528">
                  <c:v>0</c:v>
                </c:pt>
                <c:pt idx="2529">
                  <c:v>0</c:v>
                </c:pt>
                <c:pt idx="2530">
                  <c:v>0</c:v>
                </c:pt>
                <c:pt idx="2531">
                  <c:v>0</c:v>
                </c:pt>
                <c:pt idx="2532">
                  <c:v>0</c:v>
                </c:pt>
                <c:pt idx="2533">
                  <c:v>0</c:v>
                </c:pt>
                <c:pt idx="2534">
                  <c:v>0</c:v>
                </c:pt>
                <c:pt idx="2535">
                  <c:v>0</c:v>
                </c:pt>
                <c:pt idx="2536">
                  <c:v>0</c:v>
                </c:pt>
                <c:pt idx="2537">
                  <c:v>0</c:v>
                </c:pt>
                <c:pt idx="2538">
                  <c:v>0</c:v>
                </c:pt>
                <c:pt idx="2539">
                  <c:v>0</c:v>
                </c:pt>
                <c:pt idx="2540">
                  <c:v>0</c:v>
                </c:pt>
                <c:pt idx="2541">
                  <c:v>0</c:v>
                </c:pt>
                <c:pt idx="2542">
                  <c:v>0</c:v>
                </c:pt>
                <c:pt idx="2543">
                  <c:v>0</c:v>
                </c:pt>
                <c:pt idx="2544">
                  <c:v>0</c:v>
                </c:pt>
                <c:pt idx="2545">
                  <c:v>0</c:v>
                </c:pt>
                <c:pt idx="2546">
                  <c:v>0</c:v>
                </c:pt>
                <c:pt idx="2547">
                  <c:v>0</c:v>
                </c:pt>
                <c:pt idx="2548">
                  <c:v>0</c:v>
                </c:pt>
                <c:pt idx="2549">
                  <c:v>0</c:v>
                </c:pt>
                <c:pt idx="2550">
                  <c:v>0</c:v>
                </c:pt>
                <c:pt idx="2551">
                  <c:v>0</c:v>
                </c:pt>
                <c:pt idx="2552">
                  <c:v>0</c:v>
                </c:pt>
                <c:pt idx="2553">
                  <c:v>0</c:v>
                </c:pt>
                <c:pt idx="2554">
                  <c:v>0</c:v>
                </c:pt>
                <c:pt idx="2555">
                  <c:v>0</c:v>
                </c:pt>
                <c:pt idx="2556">
                  <c:v>0</c:v>
                </c:pt>
                <c:pt idx="2557">
                  <c:v>0</c:v>
                </c:pt>
                <c:pt idx="2558">
                  <c:v>0</c:v>
                </c:pt>
                <c:pt idx="2559">
                  <c:v>0</c:v>
                </c:pt>
                <c:pt idx="2560">
                  <c:v>0</c:v>
                </c:pt>
                <c:pt idx="2561">
                  <c:v>0</c:v>
                </c:pt>
                <c:pt idx="2562">
                  <c:v>0</c:v>
                </c:pt>
                <c:pt idx="2563">
                  <c:v>0</c:v>
                </c:pt>
                <c:pt idx="2564">
                  <c:v>0</c:v>
                </c:pt>
                <c:pt idx="2565">
                  <c:v>0</c:v>
                </c:pt>
                <c:pt idx="2566">
                  <c:v>0</c:v>
                </c:pt>
                <c:pt idx="2567">
                  <c:v>0</c:v>
                </c:pt>
                <c:pt idx="2568">
                  <c:v>0</c:v>
                </c:pt>
                <c:pt idx="2569">
                  <c:v>0</c:v>
                </c:pt>
                <c:pt idx="2570">
                  <c:v>0</c:v>
                </c:pt>
                <c:pt idx="2571">
                  <c:v>0</c:v>
                </c:pt>
                <c:pt idx="2572">
                  <c:v>0</c:v>
                </c:pt>
                <c:pt idx="2573">
                  <c:v>0</c:v>
                </c:pt>
                <c:pt idx="2574">
                  <c:v>0</c:v>
                </c:pt>
                <c:pt idx="2575">
                  <c:v>0</c:v>
                </c:pt>
                <c:pt idx="2576">
                  <c:v>0</c:v>
                </c:pt>
                <c:pt idx="2577">
                  <c:v>0</c:v>
                </c:pt>
                <c:pt idx="2578">
                  <c:v>0</c:v>
                </c:pt>
                <c:pt idx="2579">
                  <c:v>0</c:v>
                </c:pt>
                <c:pt idx="2580">
                  <c:v>0</c:v>
                </c:pt>
                <c:pt idx="2581">
                  <c:v>0</c:v>
                </c:pt>
                <c:pt idx="2582">
                  <c:v>0</c:v>
                </c:pt>
                <c:pt idx="2583">
                  <c:v>0</c:v>
                </c:pt>
                <c:pt idx="2584">
                  <c:v>0</c:v>
                </c:pt>
                <c:pt idx="2585">
                  <c:v>0</c:v>
                </c:pt>
                <c:pt idx="2586">
                  <c:v>0</c:v>
                </c:pt>
                <c:pt idx="2587">
                  <c:v>0</c:v>
                </c:pt>
                <c:pt idx="2588">
                  <c:v>0</c:v>
                </c:pt>
                <c:pt idx="2589">
                  <c:v>0</c:v>
                </c:pt>
                <c:pt idx="2590">
                  <c:v>0</c:v>
                </c:pt>
                <c:pt idx="2591">
                  <c:v>0</c:v>
                </c:pt>
                <c:pt idx="2592">
                  <c:v>0</c:v>
                </c:pt>
                <c:pt idx="2593">
                  <c:v>0</c:v>
                </c:pt>
                <c:pt idx="2594">
                  <c:v>0</c:v>
                </c:pt>
                <c:pt idx="2595">
                  <c:v>0</c:v>
                </c:pt>
                <c:pt idx="2596">
                  <c:v>0</c:v>
                </c:pt>
                <c:pt idx="2597">
                  <c:v>0</c:v>
                </c:pt>
                <c:pt idx="2598">
                  <c:v>0</c:v>
                </c:pt>
                <c:pt idx="2599">
                  <c:v>0</c:v>
                </c:pt>
                <c:pt idx="2600">
                  <c:v>0</c:v>
                </c:pt>
                <c:pt idx="2601">
                  <c:v>0</c:v>
                </c:pt>
                <c:pt idx="2602">
                  <c:v>0</c:v>
                </c:pt>
                <c:pt idx="2603">
                  <c:v>0</c:v>
                </c:pt>
                <c:pt idx="2604">
                  <c:v>0</c:v>
                </c:pt>
                <c:pt idx="2605">
                  <c:v>0</c:v>
                </c:pt>
                <c:pt idx="2606">
                  <c:v>0</c:v>
                </c:pt>
                <c:pt idx="2607">
                  <c:v>0</c:v>
                </c:pt>
                <c:pt idx="2608">
                  <c:v>0</c:v>
                </c:pt>
                <c:pt idx="2609">
                  <c:v>0</c:v>
                </c:pt>
                <c:pt idx="2610">
                  <c:v>0</c:v>
                </c:pt>
                <c:pt idx="2611">
                  <c:v>0</c:v>
                </c:pt>
                <c:pt idx="2612">
                  <c:v>0</c:v>
                </c:pt>
                <c:pt idx="2613">
                  <c:v>0</c:v>
                </c:pt>
                <c:pt idx="2614">
                  <c:v>0</c:v>
                </c:pt>
                <c:pt idx="2615">
                  <c:v>0</c:v>
                </c:pt>
                <c:pt idx="2616">
                  <c:v>0</c:v>
                </c:pt>
                <c:pt idx="2617">
                  <c:v>0</c:v>
                </c:pt>
                <c:pt idx="2618">
                  <c:v>0</c:v>
                </c:pt>
                <c:pt idx="2619">
                  <c:v>0</c:v>
                </c:pt>
                <c:pt idx="2620">
                  <c:v>0</c:v>
                </c:pt>
                <c:pt idx="2621">
                  <c:v>0</c:v>
                </c:pt>
                <c:pt idx="2622">
                  <c:v>0</c:v>
                </c:pt>
                <c:pt idx="2623">
                  <c:v>0</c:v>
                </c:pt>
                <c:pt idx="2624">
                  <c:v>0</c:v>
                </c:pt>
                <c:pt idx="2625">
                  <c:v>0</c:v>
                </c:pt>
                <c:pt idx="2626">
                  <c:v>0</c:v>
                </c:pt>
                <c:pt idx="2627">
                  <c:v>0</c:v>
                </c:pt>
                <c:pt idx="2628">
                  <c:v>0</c:v>
                </c:pt>
                <c:pt idx="2629">
                  <c:v>0</c:v>
                </c:pt>
                <c:pt idx="2630">
                  <c:v>0</c:v>
                </c:pt>
                <c:pt idx="2631">
                  <c:v>0</c:v>
                </c:pt>
                <c:pt idx="2632">
                  <c:v>0</c:v>
                </c:pt>
                <c:pt idx="2633">
                  <c:v>0</c:v>
                </c:pt>
                <c:pt idx="2634">
                  <c:v>0</c:v>
                </c:pt>
                <c:pt idx="2635">
                  <c:v>0</c:v>
                </c:pt>
                <c:pt idx="2636">
                  <c:v>0</c:v>
                </c:pt>
                <c:pt idx="2637">
                  <c:v>0</c:v>
                </c:pt>
                <c:pt idx="2638">
                  <c:v>0</c:v>
                </c:pt>
                <c:pt idx="2639">
                  <c:v>0</c:v>
                </c:pt>
                <c:pt idx="2640">
                  <c:v>0</c:v>
                </c:pt>
                <c:pt idx="2641">
                  <c:v>0</c:v>
                </c:pt>
                <c:pt idx="2642">
                  <c:v>0</c:v>
                </c:pt>
                <c:pt idx="2643">
                  <c:v>0</c:v>
                </c:pt>
                <c:pt idx="2644">
                  <c:v>0</c:v>
                </c:pt>
                <c:pt idx="2645">
                  <c:v>0</c:v>
                </c:pt>
                <c:pt idx="2646">
                  <c:v>0</c:v>
                </c:pt>
                <c:pt idx="2647">
                  <c:v>0</c:v>
                </c:pt>
                <c:pt idx="2648">
                  <c:v>0</c:v>
                </c:pt>
                <c:pt idx="2649">
                  <c:v>0</c:v>
                </c:pt>
                <c:pt idx="2650">
                  <c:v>0</c:v>
                </c:pt>
                <c:pt idx="2651">
                  <c:v>0</c:v>
                </c:pt>
                <c:pt idx="2652">
                  <c:v>0</c:v>
                </c:pt>
                <c:pt idx="2653">
                  <c:v>0</c:v>
                </c:pt>
                <c:pt idx="2654">
                  <c:v>0</c:v>
                </c:pt>
                <c:pt idx="2655">
                  <c:v>0</c:v>
                </c:pt>
                <c:pt idx="2656">
                  <c:v>0</c:v>
                </c:pt>
                <c:pt idx="2657">
                  <c:v>0</c:v>
                </c:pt>
                <c:pt idx="2658">
                  <c:v>0</c:v>
                </c:pt>
                <c:pt idx="2659">
                  <c:v>0</c:v>
                </c:pt>
                <c:pt idx="2660">
                  <c:v>0</c:v>
                </c:pt>
                <c:pt idx="2661">
                  <c:v>0</c:v>
                </c:pt>
                <c:pt idx="2662">
                  <c:v>0</c:v>
                </c:pt>
                <c:pt idx="2663">
                  <c:v>0</c:v>
                </c:pt>
                <c:pt idx="2664">
                  <c:v>0</c:v>
                </c:pt>
                <c:pt idx="2665">
                  <c:v>0</c:v>
                </c:pt>
                <c:pt idx="2666">
                  <c:v>0</c:v>
                </c:pt>
                <c:pt idx="2667">
                  <c:v>0</c:v>
                </c:pt>
                <c:pt idx="2668">
                  <c:v>0</c:v>
                </c:pt>
                <c:pt idx="2669">
                  <c:v>0</c:v>
                </c:pt>
                <c:pt idx="2670">
                  <c:v>0</c:v>
                </c:pt>
                <c:pt idx="2671">
                  <c:v>0</c:v>
                </c:pt>
                <c:pt idx="2672">
                  <c:v>0</c:v>
                </c:pt>
                <c:pt idx="2673">
                  <c:v>0</c:v>
                </c:pt>
                <c:pt idx="2674">
                  <c:v>0</c:v>
                </c:pt>
                <c:pt idx="2675">
                  <c:v>0</c:v>
                </c:pt>
                <c:pt idx="2676">
                  <c:v>0</c:v>
                </c:pt>
                <c:pt idx="2677">
                  <c:v>0</c:v>
                </c:pt>
                <c:pt idx="2678">
                  <c:v>0</c:v>
                </c:pt>
                <c:pt idx="2679">
                  <c:v>0</c:v>
                </c:pt>
                <c:pt idx="2680">
                  <c:v>0</c:v>
                </c:pt>
                <c:pt idx="2681">
                  <c:v>0</c:v>
                </c:pt>
                <c:pt idx="2682">
                  <c:v>0</c:v>
                </c:pt>
                <c:pt idx="2683">
                  <c:v>0</c:v>
                </c:pt>
                <c:pt idx="2684">
                  <c:v>0</c:v>
                </c:pt>
                <c:pt idx="2685">
                  <c:v>0</c:v>
                </c:pt>
                <c:pt idx="2686">
                  <c:v>0</c:v>
                </c:pt>
                <c:pt idx="2687">
                  <c:v>0</c:v>
                </c:pt>
                <c:pt idx="2688">
                  <c:v>0</c:v>
                </c:pt>
                <c:pt idx="2689">
                  <c:v>0</c:v>
                </c:pt>
                <c:pt idx="2690">
                  <c:v>0</c:v>
                </c:pt>
                <c:pt idx="2691">
                  <c:v>0</c:v>
                </c:pt>
                <c:pt idx="2692">
                  <c:v>0</c:v>
                </c:pt>
                <c:pt idx="2693">
                  <c:v>0</c:v>
                </c:pt>
                <c:pt idx="2694">
                  <c:v>0</c:v>
                </c:pt>
                <c:pt idx="2695">
                  <c:v>0</c:v>
                </c:pt>
                <c:pt idx="2696">
                  <c:v>0</c:v>
                </c:pt>
                <c:pt idx="2697">
                  <c:v>0</c:v>
                </c:pt>
                <c:pt idx="2698">
                  <c:v>0</c:v>
                </c:pt>
                <c:pt idx="2699">
                  <c:v>0</c:v>
                </c:pt>
                <c:pt idx="2700">
                  <c:v>0</c:v>
                </c:pt>
                <c:pt idx="2701">
                  <c:v>0</c:v>
                </c:pt>
                <c:pt idx="2702">
                  <c:v>0</c:v>
                </c:pt>
                <c:pt idx="2703">
                  <c:v>0</c:v>
                </c:pt>
                <c:pt idx="2704">
                  <c:v>0</c:v>
                </c:pt>
                <c:pt idx="2705">
                  <c:v>0</c:v>
                </c:pt>
                <c:pt idx="2706">
                  <c:v>0</c:v>
                </c:pt>
                <c:pt idx="2707">
                  <c:v>0</c:v>
                </c:pt>
                <c:pt idx="2708">
                  <c:v>0</c:v>
                </c:pt>
                <c:pt idx="2709">
                  <c:v>0</c:v>
                </c:pt>
                <c:pt idx="2710">
                  <c:v>0</c:v>
                </c:pt>
                <c:pt idx="2711">
                  <c:v>0</c:v>
                </c:pt>
                <c:pt idx="2712">
                  <c:v>0</c:v>
                </c:pt>
                <c:pt idx="2713">
                  <c:v>0</c:v>
                </c:pt>
                <c:pt idx="2714">
                  <c:v>0</c:v>
                </c:pt>
                <c:pt idx="2715">
                  <c:v>0</c:v>
                </c:pt>
                <c:pt idx="2716">
                  <c:v>0</c:v>
                </c:pt>
                <c:pt idx="2717">
                  <c:v>0</c:v>
                </c:pt>
                <c:pt idx="2718">
                  <c:v>0</c:v>
                </c:pt>
                <c:pt idx="2719">
                  <c:v>0</c:v>
                </c:pt>
                <c:pt idx="2720">
                  <c:v>0</c:v>
                </c:pt>
                <c:pt idx="2721">
                  <c:v>0</c:v>
                </c:pt>
                <c:pt idx="2722">
                  <c:v>0</c:v>
                </c:pt>
                <c:pt idx="2723">
                  <c:v>0</c:v>
                </c:pt>
                <c:pt idx="2724">
                  <c:v>0</c:v>
                </c:pt>
                <c:pt idx="2725">
                  <c:v>0</c:v>
                </c:pt>
                <c:pt idx="2726">
                  <c:v>0</c:v>
                </c:pt>
                <c:pt idx="2727">
                  <c:v>0</c:v>
                </c:pt>
                <c:pt idx="2728">
                  <c:v>0</c:v>
                </c:pt>
                <c:pt idx="2729">
                  <c:v>0</c:v>
                </c:pt>
                <c:pt idx="2730">
                  <c:v>0</c:v>
                </c:pt>
                <c:pt idx="2731">
                  <c:v>0</c:v>
                </c:pt>
                <c:pt idx="2732">
                  <c:v>0</c:v>
                </c:pt>
                <c:pt idx="2733">
                  <c:v>0</c:v>
                </c:pt>
                <c:pt idx="2734">
                  <c:v>0</c:v>
                </c:pt>
                <c:pt idx="2735">
                  <c:v>0</c:v>
                </c:pt>
                <c:pt idx="2736">
                  <c:v>0</c:v>
                </c:pt>
                <c:pt idx="2737">
                  <c:v>0</c:v>
                </c:pt>
                <c:pt idx="2738">
                  <c:v>0</c:v>
                </c:pt>
                <c:pt idx="2739">
                  <c:v>0</c:v>
                </c:pt>
                <c:pt idx="2740">
                  <c:v>0</c:v>
                </c:pt>
                <c:pt idx="2741">
                  <c:v>0</c:v>
                </c:pt>
                <c:pt idx="2742">
                  <c:v>0</c:v>
                </c:pt>
                <c:pt idx="2743">
                  <c:v>0</c:v>
                </c:pt>
                <c:pt idx="2744">
                  <c:v>0</c:v>
                </c:pt>
                <c:pt idx="2745">
                  <c:v>0</c:v>
                </c:pt>
                <c:pt idx="2746">
                  <c:v>0</c:v>
                </c:pt>
                <c:pt idx="2747">
                  <c:v>0</c:v>
                </c:pt>
                <c:pt idx="2748">
                  <c:v>0</c:v>
                </c:pt>
                <c:pt idx="2749">
                  <c:v>0</c:v>
                </c:pt>
                <c:pt idx="2750">
                  <c:v>0</c:v>
                </c:pt>
                <c:pt idx="2751">
                  <c:v>0</c:v>
                </c:pt>
                <c:pt idx="2752">
                  <c:v>0</c:v>
                </c:pt>
                <c:pt idx="2753">
                  <c:v>0</c:v>
                </c:pt>
                <c:pt idx="2754">
                  <c:v>0</c:v>
                </c:pt>
                <c:pt idx="2755">
                  <c:v>0</c:v>
                </c:pt>
                <c:pt idx="2756">
                  <c:v>0</c:v>
                </c:pt>
                <c:pt idx="2757">
                  <c:v>0</c:v>
                </c:pt>
                <c:pt idx="2758">
                  <c:v>0</c:v>
                </c:pt>
                <c:pt idx="2759">
                  <c:v>0</c:v>
                </c:pt>
                <c:pt idx="2760">
                  <c:v>0</c:v>
                </c:pt>
                <c:pt idx="2761">
                  <c:v>0</c:v>
                </c:pt>
                <c:pt idx="2762">
                  <c:v>0</c:v>
                </c:pt>
                <c:pt idx="2763">
                  <c:v>0</c:v>
                </c:pt>
                <c:pt idx="2764">
                  <c:v>0</c:v>
                </c:pt>
                <c:pt idx="2765">
                  <c:v>0</c:v>
                </c:pt>
                <c:pt idx="2766">
                  <c:v>0</c:v>
                </c:pt>
                <c:pt idx="2767">
                  <c:v>0</c:v>
                </c:pt>
                <c:pt idx="2768">
                  <c:v>0</c:v>
                </c:pt>
                <c:pt idx="2769">
                  <c:v>0</c:v>
                </c:pt>
                <c:pt idx="2770">
                  <c:v>0</c:v>
                </c:pt>
                <c:pt idx="2771">
                  <c:v>0</c:v>
                </c:pt>
                <c:pt idx="2772">
                  <c:v>0</c:v>
                </c:pt>
                <c:pt idx="2773">
                  <c:v>0</c:v>
                </c:pt>
                <c:pt idx="2774">
                  <c:v>0</c:v>
                </c:pt>
                <c:pt idx="2775">
                  <c:v>0</c:v>
                </c:pt>
                <c:pt idx="2776">
                  <c:v>0</c:v>
                </c:pt>
                <c:pt idx="2777">
                  <c:v>0</c:v>
                </c:pt>
                <c:pt idx="2778">
                  <c:v>0</c:v>
                </c:pt>
                <c:pt idx="2779">
                  <c:v>0</c:v>
                </c:pt>
                <c:pt idx="2780">
                  <c:v>0</c:v>
                </c:pt>
                <c:pt idx="2781">
                  <c:v>0</c:v>
                </c:pt>
                <c:pt idx="2782">
                  <c:v>0</c:v>
                </c:pt>
                <c:pt idx="2783">
                  <c:v>0</c:v>
                </c:pt>
                <c:pt idx="2784">
                  <c:v>0</c:v>
                </c:pt>
                <c:pt idx="2785">
                  <c:v>0</c:v>
                </c:pt>
                <c:pt idx="2786">
                  <c:v>0</c:v>
                </c:pt>
                <c:pt idx="2787">
                  <c:v>0</c:v>
                </c:pt>
                <c:pt idx="2788">
                  <c:v>0</c:v>
                </c:pt>
                <c:pt idx="2789">
                  <c:v>0</c:v>
                </c:pt>
                <c:pt idx="2790">
                  <c:v>0</c:v>
                </c:pt>
                <c:pt idx="2791">
                  <c:v>0</c:v>
                </c:pt>
                <c:pt idx="2792">
                  <c:v>0</c:v>
                </c:pt>
                <c:pt idx="2793">
                  <c:v>0</c:v>
                </c:pt>
                <c:pt idx="2794">
                  <c:v>0</c:v>
                </c:pt>
                <c:pt idx="2795">
                  <c:v>0</c:v>
                </c:pt>
                <c:pt idx="2796">
                  <c:v>0</c:v>
                </c:pt>
                <c:pt idx="2797">
                  <c:v>0</c:v>
                </c:pt>
                <c:pt idx="2798">
                  <c:v>0</c:v>
                </c:pt>
                <c:pt idx="2799">
                  <c:v>0</c:v>
                </c:pt>
                <c:pt idx="2800">
                  <c:v>0</c:v>
                </c:pt>
                <c:pt idx="2801">
                  <c:v>0</c:v>
                </c:pt>
                <c:pt idx="2802">
                  <c:v>0</c:v>
                </c:pt>
                <c:pt idx="2803">
                  <c:v>0</c:v>
                </c:pt>
                <c:pt idx="2804">
                  <c:v>0</c:v>
                </c:pt>
                <c:pt idx="2805">
                  <c:v>0</c:v>
                </c:pt>
                <c:pt idx="2806">
                  <c:v>0</c:v>
                </c:pt>
                <c:pt idx="2807">
                  <c:v>0</c:v>
                </c:pt>
                <c:pt idx="2808">
                  <c:v>0</c:v>
                </c:pt>
                <c:pt idx="2809">
                  <c:v>0</c:v>
                </c:pt>
                <c:pt idx="2810">
                  <c:v>0</c:v>
                </c:pt>
                <c:pt idx="2811">
                  <c:v>0</c:v>
                </c:pt>
                <c:pt idx="2812">
                  <c:v>0</c:v>
                </c:pt>
                <c:pt idx="2813">
                  <c:v>0</c:v>
                </c:pt>
                <c:pt idx="2814">
                  <c:v>0</c:v>
                </c:pt>
                <c:pt idx="2815">
                  <c:v>0</c:v>
                </c:pt>
                <c:pt idx="2816">
                  <c:v>0</c:v>
                </c:pt>
                <c:pt idx="2817">
                  <c:v>0</c:v>
                </c:pt>
                <c:pt idx="2818">
                  <c:v>0</c:v>
                </c:pt>
                <c:pt idx="2819">
                  <c:v>0</c:v>
                </c:pt>
                <c:pt idx="2820">
                  <c:v>0</c:v>
                </c:pt>
                <c:pt idx="2821">
                  <c:v>0</c:v>
                </c:pt>
                <c:pt idx="2822">
                  <c:v>0</c:v>
                </c:pt>
                <c:pt idx="2823">
                  <c:v>0</c:v>
                </c:pt>
                <c:pt idx="2824">
                  <c:v>0</c:v>
                </c:pt>
                <c:pt idx="2825">
                  <c:v>0</c:v>
                </c:pt>
                <c:pt idx="2826">
                  <c:v>0</c:v>
                </c:pt>
                <c:pt idx="2827">
                  <c:v>0</c:v>
                </c:pt>
                <c:pt idx="2828">
                  <c:v>0</c:v>
                </c:pt>
                <c:pt idx="2829">
                  <c:v>0</c:v>
                </c:pt>
                <c:pt idx="2830">
                  <c:v>0</c:v>
                </c:pt>
                <c:pt idx="2831">
                  <c:v>0</c:v>
                </c:pt>
                <c:pt idx="2832">
                  <c:v>0</c:v>
                </c:pt>
                <c:pt idx="2833">
                  <c:v>0</c:v>
                </c:pt>
                <c:pt idx="2834">
                  <c:v>0</c:v>
                </c:pt>
                <c:pt idx="2835">
                  <c:v>0</c:v>
                </c:pt>
                <c:pt idx="2836">
                  <c:v>0</c:v>
                </c:pt>
                <c:pt idx="2837">
                  <c:v>0</c:v>
                </c:pt>
                <c:pt idx="2838">
                  <c:v>0</c:v>
                </c:pt>
                <c:pt idx="2839">
                  <c:v>0</c:v>
                </c:pt>
                <c:pt idx="2840">
                  <c:v>0</c:v>
                </c:pt>
                <c:pt idx="2841">
                  <c:v>0</c:v>
                </c:pt>
                <c:pt idx="2842">
                  <c:v>0</c:v>
                </c:pt>
                <c:pt idx="2843">
                  <c:v>0</c:v>
                </c:pt>
                <c:pt idx="2844">
                  <c:v>0</c:v>
                </c:pt>
                <c:pt idx="2845">
                  <c:v>0</c:v>
                </c:pt>
                <c:pt idx="2846">
                  <c:v>0</c:v>
                </c:pt>
                <c:pt idx="2847">
                  <c:v>0</c:v>
                </c:pt>
                <c:pt idx="2848">
                  <c:v>0</c:v>
                </c:pt>
                <c:pt idx="2849">
                  <c:v>0</c:v>
                </c:pt>
                <c:pt idx="2850">
                  <c:v>0</c:v>
                </c:pt>
                <c:pt idx="2851">
                  <c:v>0</c:v>
                </c:pt>
                <c:pt idx="2852">
                  <c:v>0</c:v>
                </c:pt>
                <c:pt idx="2853">
                  <c:v>0</c:v>
                </c:pt>
                <c:pt idx="2854">
                  <c:v>0</c:v>
                </c:pt>
                <c:pt idx="2855">
                  <c:v>0</c:v>
                </c:pt>
                <c:pt idx="2856">
                  <c:v>0</c:v>
                </c:pt>
                <c:pt idx="2857">
                  <c:v>0</c:v>
                </c:pt>
                <c:pt idx="2858">
                  <c:v>0</c:v>
                </c:pt>
                <c:pt idx="2859">
                  <c:v>0</c:v>
                </c:pt>
                <c:pt idx="2860">
                  <c:v>0</c:v>
                </c:pt>
                <c:pt idx="2861">
                  <c:v>0</c:v>
                </c:pt>
                <c:pt idx="2862">
                  <c:v>0</c:v>
                </c:pt>
                <c:pt idx="2863">
                  <c:v>0</c:v>
                </c:pt>
                <c:pt idx="2864">
                  <c:v>0</c:v>
                </c:pt>
                <c:pt idx="2865">
                  <c:v>0</c:v>
                </c:pt>
                <c:pt idx="2866">
                  <c:v>0</c:v>
                </c:pt>
                <c:pt idx="2867">
                  <c:v>0</c:v>
                </c:pt>
                <c:pt idx="2868">
                  <c:v>0</c:v>
                </c:pt>
                <c:pt idx="2869">
                  <c:v>0</c:v>
                </c:pt>
                <c:pt idx="2870">
                  <c:v>0</c:v>
                </c:pt>
                <c:pt idx="2871">
                  <c:v>0</c:v>
                </c:pt>
                <c:pt idx="2872">
                  <c:v>0</c:v>
                </c:pt>
                <c:pt idx="2873">
                  <c:v>0</c:v>
                </c:pt>
                <c:pt idx="2874">
                  <c:v>0</c:v>
                </c:pt>
                <c:pt idx="2875">
                  <c:v>0</c:v>
                </c:pt>
                <c:pt idx="2876">
                  <c:v>0</c:v>
                </c:pt>
                <c:pt idx="2877">
                  <c:v>0</c:v>
                </c:pt>
                <c:pt idx="2878">
                  <c:v>0</c:v>
                </c:pt>
                <c:pt idx="2879">
                  <c:v>0</c:v>
                </c:pt>
                <c:pt idx="2880">
                  <c:v>0</c:v>
                </c:pt>
                <c:pt idx="2881">
                  <c:v>0</c:v>
                </c:pt>
                <c:pt idx="2882">
                  <c:v>0</c:v>
                </c:pt>
                <c:pt idx="2883">
                  <c:v>0</c:v>
                </c:pt>
                <c:pt idx="2884">
                  <c:v>0</c:v>
                </c:pt>
                <c:pt idx="2885">
                  <c:v>0</c:v>
                </c:pt>
                <c:pt idx="2886">
                  <c:v>0</c:v>
                </c:pt>
                <c:pt idx="2887">
                  <c:v>0</c:v>
                </c:pt>
                <c:pt idx="2888">
                  <c:v>0</c:v>
                </c:pt>
                <c:pt idx="2889">
                  <c:v>0</c:v>
                </c:pt>
                <c:pt idx="2890">
                  <c:v>0</c:v>
                </c:pt>
                <c:pt idx="2891">
                  <c:v>0</c:v>
                </c:pt>
                <c:pt idx="2892">
                  <c:v>0</c:v>
                </c:pt>
                <c:pt idx="2893">
                  <c:v>0</c:v>
                </c:pt>
                <c:pt idx="2894">
                  <c:v>0</c:v>
                </c:pt>
                <c:pt idx="2895">
                  <c:v>0</c:v>
                </c:pt>
                <c:pt idx="2896">
                  <c:v>0</c:v>
                </c:pt>
                <c:pt idx="2897">
                  <c:v>0</c:v>
                </c:pt>
                <c:pt idx="2898">
                  <c:v>0</c:v>
                </c:pt>
                <c:pt idx="2899">
                  <c:v>0</c:v>
                </c:pt>
                <c:pt idx="2900">
                  <c:v>0</c:v>
                </c:pt>
                <c:pt idx="2901">
                  <c:v>0</c:v>
                </c:pt>
                <c:pt idx="2902">
                  <c:v>0</c:v>
                </c:pt>
                <c:pt idx="2903">
                  <c:v>0</c:v>
                </c:pt>
                <c:pt idx="2904">
                  <c:v>0</c:v>
                </c:pt>
                <c:pt idx="2905">
                  <c:v>0</c:v>
                </c:pt>
                <c:pt idx="2906">
                  <c:v>0</c:v>
                </c:pt>
                <c:pt idx="2907">
                  <c:v>0</c:v>
                </c:pt>
                <c:pt idx="2908">
                  <c:v>0</c:v>
                </c:pt>
                <c:pt idx="2909">
                  <c:v>0</c:v>
                </c:pt>
                <c:pt idx="2910">
                  <c:v>0</c:v>
                </c:pt>
                <c:pt idx="2911">
                  <c:v>0</c:v>
                </c:pt>
                <c:pt idx="2912">
                  <c:v>0</c:v>
                </c:pt>
                <c:pt idx="2913">
                  <c:v>0</c:v>
                </c:pt>
                <c:pt idx="2914">
                  <c:v>0</c:v>
                </c:pt>
                <c:pt idx="2915">
                  <c:v>0</c:v>
                </c:pt>
                <c:pt idx="2916">
                  <c:v>0</c:v>
                </c:pt>
                <c:pt idx="2917">
                  <c:v>0</c:v>
                </c:pt>
                <c:pt idx="2918">
                  <c:v>0</c:v>
                </c:pt>
                <c:pt idx="2919">
                  <c:v>0</c:v>
                </c:pt>
                <c:pt idx="2920">
                  <c:v>0</c:v>
                </c:pt>
                <c:pt idx="2921">
                  <c:v>0</c:v>
                </c:pt>
                <c:pt idx="2922">
                  <c:v>0</c:v>
                </c:pt>
                <c:pt idx="2923">
                  <c:v>0</c:v>
                </c:pt>
                <c:pt idx="2924">
                  <c:v>0</c:v>
                </c:pt>
                <c:pt idx="2925">
                  <c:v>0</c:v>
                </c:pt>
                <c:pt idx="2926">
                  <c:v>0</c:v>
                </c:pt>
                <c:pt idx="2927">
                  <c:v>0</c:v>
                </c:pt>
                <c:pt idx="2928">
                  <c:v>0</c:v>
                </c:pt>
                <c:pt idx="2929">
                  <c:v>0</c:v>
                </c:pt>
                <c:pt idx="2930">
                  <c:v>0</c:v>
                </c:pt>
                <c:pt idx="2931">
                  <c:v>0</c:v>
                </c:pt>
                <c:pt idx="2932">
                  <c:v>0</c:v>
                </c:pt>
                <c:pt idx="2933">
                  <c:v>0</c:v>
                </c:pt>
                <c:pt idx="2934">
                  <c:v>0</c:v>
                </c:pt>
                <c:pt idx="2935">
                  <c:v>0</c:v>
                </c:pt>
                <c:pt idx="2936">
                  <c:v>0</c:v>
                </c:pt>
                <c:pt idx="2937">
                  <c:v>0</c:v>
                </c:pt>
                <c:pt idx="2938">
                  <c:v>0</c:v>
                </c:pt>
                <c:pt idx="2939">
                  <c:v>0</c:v>
                </c:pt>
                <c:pt idx="2940">
                  <c:v>0</c:v>
                </c:pt>
                <c:pt idx="2941">
                  <c:v>0</c:v>
                </c:pt>
                <c:pt idx="2942">
                  <c:v>0</c:v>
                </c:pt>
                <c:pt idx="2943">
                  <c:v>0</c:v>
                </c:pt>
                <c:pt idx="2944">
                  <c:v>0</c:v>
                </c:pt>
                <c:pt idx="2945">
                  <c:v>0</c:v>
                </c:pt>
                <c:pt idx="2946">
                  <c:v>0</c:v>
                </c:pt>
                <c:pt idx="2947">
                  <c:v>0</c:v>
                </c:pt>
                <c:pt idx="2948">
                  <c:v>0</c:v>
                </c:pt>
                <c:pt idx="2949">
                  <c:v>0</c:v>
                </c:pt>
                <c:pt idx="2950">
                  <c:v>0</c:v>
                </c:pt>
                <c:pt idx="2951">
                  <c:v>0</c:v>
                </c:pt>
                <c:pt idx="2952">
                  <c:v>0</c:v>
                </c:pt>
                <c:pt idx="2953">
                  <c:v>0</c:v>
                </c:pt>
                <c:pt idx="2954">
                  <c:v>0</c:v>
                </c:pt>
                <c:pt idx="2955">
                  <c:v>0</c:v>
                </c:pt>
                <c:pt idx="2956">
                  <c:v>0</c:v>
                </c:pt>
                <c:pt idx="2957">
                  <c:v>0</c:v>
                </c:pt>
                <c:pt idx="2958">
                  <c:v>0</c:v>
                </c:pt>
                <c:pt idx="2959">
                  <c:v>0</c:v>
                </c:pt>
                <c:pt idx="2960">
                  <c:v>0</c:v>
                </c:pt>
                <c:pt idx="2961">
                  <c:v>0</c:v>
                </c:pt>
                <c:pt idx="2962">
                  <c:v>0</c:v>
                </c:pt>
                <c:pt idx="2963">
                  <c:v>0</c:v>
                </c:pt>
                <c:pt idx="2964">
                  <c:v>0</c:v>
                </c:pt>
                <c:pt idx="2965">
                  <c:v>0</c:v>
                </c:pt>
                <c:pt idx="2966">
                  <c:v>0</c:v>
                </c:pt>
                <c:pt idx="2967">
                  <c:v>0</c:v>
                </c:pt>
                <c:pt idx="2968">
                  <c:v>0</c:v>
                </c:pt>
                <c:pt idx="2969">
                  <c:v>0</c:v>
                </c:pt>
                <c:pt idx="2970">
                  <c:v>0</c:v>
                </c:pt>
                <c:pt idx="2971">
                  <c:v>0</c:v>
                </c:pt>
                <c:pt idx="2972">
                  <c:v>0</c:v>
                </c:pt>
                <c:pt idx="2973">
                  <c:v>0</c:v>
                </c:pt>
                <c:pt idx="2974">
                  <c:v>0</c:v>
                </c:pt>
                <c:pt idx="2975">
                  <c:v>0</c:v>
                </c:pt>
                <c:pt idx="2976">
                  <c:v>0</c:v>
                </c:pt>
                <c:pt idx="2977">
                  <c:v>0</c:v>
                </c:pt>
                <c:pt idx="2978">
                  <c:v>0</c:v>
                </c:pt>
                <c:pt idx="2979">
                  <c:v>0</c:v>
                </c:pt>
                <c:pt idx="2980">
                  <c:v>0</c:v>
                </c:pt>
                <c:pt idx="2981">
                  <c:v>0</c:v>
                </c:pt>
                <c:pt idx="2982">
                  <c:v>0</c:v>
                </c:pt>
                <c:pt idx="2983">
                  <c:v>0</c:v>
                </c:pt>
                <c:pt idx="2984">
                  <c:v>0</c:v>
                </c:pt>
                <c:pt idx="2985">
                  <c:v>0</c:v>
                </c:pt>
                <c:pt idx="2986">
                  <c:v>0</c:v>
                </c:pt>
                <c:pt idx="2987">
                  <c:v>0</c:v>
                </c:pt>
                <c:pt idx="2988">
                  <c:v>0</c:v>
                </c:pt>
                <c:pt idx="2989">
                  <c:v>0</c:v>
                </c:pt>
                <c:pt idx="2990">
                  <c:v>0</c:v>
                </c:pt>
                <c:pt idx="2991">
                  <c:v>0</c:v>
                </c:pt>
                <c:pt idx="2992">
                  <c:v>0</c:v>
                </c:pt>
                <c:pt idx="2993">
                  <c:v>0</c:v>
                </c:pt>
                <c:pt idx="2994">
                  <c:v>0</c:v>
                </c:pt>
                <c:pt idx="2995">
                  <c:v>0</c:v>
                </c:pt>
                <c:pt idx="2996">
                  <c:v>0</c:v>
                </c:pt>
                <c:pt idx="2997">
                  <c:v>0</c:v>
                </c:pt>
                <c:pt idx="2998">
                  <c:v>0</c:v>
                </c:pt>
                <c:pt idx="2999">
                  <c:v>0</c:v>
                </c:pt>
                <c:pt idx="3000">
                  <c:v>0</c:v>
                </c:pt>
                <c:pt idx="3001">
                  <c:v>0</c:v>
                </c:pt>
                <c:pt idx="3002">
                  <c:v>0</c:v>
                </c:pt>
                <c:pt idx="3003">
                  <c:v>0</c:v>
                </c:pt>
                <c:pt idx="3004">
                  <c:v>0</c:v>
                </c:pt>
                <c:pt idx="3005">
                  <c:v>0</c:v>
                </c:pt>
                <c:pt idx="3006">
                  <c:v>0</c:v>
                </c:pt>
                <c:pt idx="3007">
                  <c:v>0</c:v>
                </c:pt>
                <c:pt idx="3008">
                  <c:v>0</c:v>
                </c:pt>
                <c:pt idx="3009">
                  <c:v>0</c:v>
                </c:pt>
                <c:pt idx="3010">
                  <c:v>0</c:v>
                </c:pt>
                <c:pt idx="3011">
                  <c:v>0</c:v>
                </c:pt>
                <c:pt idx="3012">
                  <c:v>0</c:v>
                </c:pt>
                <c:pt idx="3013">
                  <c:v>0</c:v>
                </c:pt>
                <c:pt idx="3014">
                  <c:v>0</c:v>
                </c:pt>
                <c:pt idx="3015">
                  <c:v>0</c:v>
                </c:pt>
                <c:pt idx="3016">
                  <c:v>0</c:v>
                </c:pt>
                <c:pt idx="3017">
                  <c:v>0</c:v>
                </c:pt>
                <c:pt idx="3018">
                  <c:v>0</c:v>
                </c:pt>
                <c:pt idx="3019">
                  <c:v>0</c:v>
                </c:pt>
                <c:pt idx="3020">
                  <c:v>0</c:v>
                </c:pt>
                <c:pt idx="3021">
                  <c:v>0</c:v>
                </c:pt>
                <c:pt idx="3022">
                  <c:v>0</c:v>
                </c:pt>
                <c:pt idx="3023">
                  <c:v>0</c:v>
                </c:pt>
                <c:pt idx="3024">
                  <c:v>0</c:v>
                </c:pt>
                <c:pt idx="3025">
                  <c:v>0</c:v>
                </c:pt>
                <c:pt idx="3026">
                  <c:v>0</c:v>
                </c:pt>
                <c:pt idx="3027">
                  <c:v>0</c:v>
                </c:pt>
                <c:pt idx="3028">
                  <c:v>0</c:v>
                </c:pt>
                <c:pt idx="3029">
                  <c:v>0</c:v>
                </c:pt>
                <c:pt idx="3030">
                  <c:v>0</c:v>
                </c:pt>
                <c:pt idx="3031">
                  <c:v>0</c:v>
                </c:pt>
                <c:pt idx="3032">
                  <c:v>0</c:v>
                </c:pt>
                <c:pt idx="3033">
                  <c:v>0</c:v>
                </c:pt>
                <c:pt idx="3034">
                  <c:v>0</c:v>
                </c:pt>
                <c:pt idx="3035">
                  <c:v>0</c:v>
                </c:pt>
                <c:pt idx="3036">
                  <c:v>0</c:v>
                </c:pt>
                <c:pt idx="3037">
                  <c:v>0</c:v>
                </c:pt>
                <c:pt idx="3038">
                  <c:v>0</c:v>
                </c:pt>
                <c:pt idx="3039">
                  <c:v>0</c:v>
                </c:pt>
                <c:pt idx="3040">
                  <c:v>0</c:v>
                </c:pt>
                <c:pt idx="3041">
                  <c:v>0</c:v>
                </c:pt>
                <c:pt idx="3042">
                  <c:v>0</c:v>
                </c:pt>
                <c:pt idx="3043">
                  <c:v>0</c:v>
                </c:pt>
                <c:pt idx="3044">
                  <c:v>0</c:v>
                </c:pt>
                <c:pt idx="3045">
                  <c:v>0</c:v>
                </c:pt>
                <c:pt idx="3046">
                  <c:v>0</c:v>
                </c:pt>
                <c:pt idx="3047">
                  <c:v>0</c:v>
                </c:pt>
                <c:pt idx="3048">
                  <c:v>0</c:v>
                </c:pt>
                <c:pt idx="3049">
                  <c:v>0</c:v>
                </c:pt>
                <c:pt idx="3050">
                  <c:v>0</c:v>
                </c:pt>
                <c:pt idx="3051">
                  <c:v>0</c:v>
                </c:pt>
                <c:pt idx="3052">
                  <c:v>0</c:v>
                </c:pt>
                <c:pt idx="3053">
                  <c:v>0</c:v>
                </c:pt>
                <c:pt idx="3054">
                  <c:v>0</c:v>
                </c:pt>
                <c:pt idx="3055">
                  <c:v>0</c:v>
                </c:pt>
                <c:pt idx="3056">
                  <c:v>0</c:v>
                </c:pt>
                <c:pt idx="3057">
                  <c:v>0</c:v>
                </c:pt>
                <c:pt idx="3058">
                  <c:v>0</c:v>
                </c:pt>
                <c:pt idx="3059">
                  <c:v>0</c:v>
                </c:pt>
                <c:pt idx="3060">
                  <c:v>0</c:v>
                </c:pt>
                <c:pt idx="3061">
                  <c:v>0</c:v>
                </c:pt>
                <c:pt idx="3062">
                  <c:v>0</c:v>
                </c:pt>
                <c:pt idx="3063">
                  <c:v>0</c:v>
                </c:pt>
                <c:pt idx="3064">
                  <c:v>0</c:v>
                </c:pt>
                <c:pt idx="3065">
                  <c:v>0</c:v>
                </c:pt>
                <c:pt idx="3066">
                  <c:v>0</c:v>
                </c:pt>
                <c:pt idx="3067">
                  <c:v>0</c:v>
                </c:pt>
                <c:pt idx="3068">
                  <c:v>0</c:v>
                </c:pt>
                <c:pt idx="3069">
                  <c:v>0</c:v>
                </c:pt>
                <c:pt idx="3070">
                  <c:v>0</c:v>
                </c:pt>
                <c:pt idx="3071">
                  <c:v>0</c:v>
                </c:pt>
                <c:pt idx="3072">
                  <c:v>0</c:v>
                </c:pt>
                <c:pt idx="3073">
                  <c:v>0</c:v>
                </c:pt>
                <c:pt idx="3074">
                  <c:v>0</c:v>
                </c:pt>
                <c:pt idx="3075">
                  <c:v>0</c:v>
                </c:pt>
                <c:pt idx="3076">
                  <c:v>0</c:v>
                </c:pt>
                <c:pt idx="3077">
                  <c:v>0</c:v>
                </c:pt>
                <c:pt idx="3078">
                  <c:v>0</c:v>
                </c:pt>
                <c:pt idx="3079">
                  <c:v>0</c:v>
                </c:pt>
                <c:pt idx="3080">
                  <c:v>0</c:v>
                </c:pt>
                <c:pt idx="3081">
                  <c:v>0</c:v>
                </c:pt>
                <c:pt idx="3082">
                  <c:v>0</c:v>
                </c:pt>
                <c:pt idx="3083">
                  <c:v>0</c:v>
                </c:pt>
                <c:pt idx="3084">
                  <c:v>0</c:v>
                </c:pt>
                <c:pt idx="3085">
                  <c:v>0</c:v>
                </c:pt>
                <c:pt idx="3086">
                  <c:v>0</c:v>
                </c:pt>
                <c:pt idx="3087">
                  <c:v>0</c:v>
                </c:pt>
                <c:pt idx="3088">
                  <c:v>0</c:v>
                </c:pt>
                <c:pt idx="3089">
                  <c:v>0</c:v>
                </c:pt>
                <c:pt idx="3090">
                  <c:v>0</c:v>
                </c:pt>
                <c:pt idx="3091">
                  <c:v>0</c:v>
                </c:pt>
                <c:pt idx="3092">
                  <c:v>0</c:v>
                </c:pt>
                <c:pt idx="3093">
                  <c:v>0</c:v>
                </c:pt>
                <c:pt idx="3094">
                  <c:v>0</c:v>
                </c:pt>
                <c:pt idx="3095">
                  <c:v>0</c:v>
                </c:pt>
                <c:pt idx="3096">
                  <c:v>0</c:v>
                </c:pt>
                <c:pt idx="3097">
                  <c:v>0</c:v>
                </c:pt>
                <c:pt idx="3098">
                  <c:v>0</c:v>
                </c:pt>
                <c:pt idx="3099">
                  <c:v>0</c:v>
                </c:pt>
                <c:pt idx="3100">
                  <c:v>0</c:v>
                </c:pt>
                <c:pt idx="3101">
                  <c:v>0</c:v>
                </c:pt>
                <c:pt idx="3102">
                  <c:v>0</c:v>
                </c:pt>
                <c:pt idx="3103">
                  <c:v>0</c:v>
                </c:pt>
                <c:pt idx="3104">
                  <c:v>0</c:v>
                </c:pt>
                <c:pt idx="3105">
                  <c:v>0</c:v>
                </c:pt>
                <c:pt idx="3106">
                  <c:v>0</c:v>
                </c:pt>
                <c:pt idx="3107">
                  <c:v>0</c:v>
                </c:pt>
                <c:pt idx="3108">
                  <c:v>0</c:v>
                </c:pt>
                <c:pt idx="3109">
                  <c:v>0</c:v>
                </c:pt>
                <c:pt idx="3110">
                  <c:v>0</c:v>
                </c:pt>
                <c:pt idx="3111">
                  <c:v>0</c:v>
                </c:pt>
                <c:pt idx="3112">
                  <c:v>0</c:v>
                </c:pt>
                <c:pt idx="3113">
                  <c:v>0</c:v>
                </c:pt>
                <c:pt idx="3114">
                  <c:v>0</c:v>
                </c:pt>
                <c:pt idx="3115">
                  <c:v>0</c:v>
                </c:pt>
                <c:pt idx="3116">
                  <c:v>0</c:v>
                </c:pt>
                <c:pt idx="3117">
                  <c:v>0</c:v>
                </c:pt>
                <c:pt idx="3118">
                  <c:v>0</c:v>
                </c:pt>
                <c:pt idx="3119">
                  <c:v>0</c:v>
                </c:pt>
                <c:pt idx="3120">
                  <c:v>0</c:v>
                </c:pt>
                <c:pt idx="3121">
                  <c:v>0</c:v>
                </c:pt>
                <c:pt idx="3122">
                  <c:v>0</c:v>
                </c:pt>
                <c:pt idx="3123">
                  <c:v>0</c:v>
                </c:pt>
                <c:pt idx="3124">
                  <c:v>0</c:v>
                </c:pt>
                <c:pt idx="3125">
                  <c:v>0</c:v>
                </c:pt>
                <c:pt idx="3126">
                  <c:v>0</c:v>
                </c:pt>
                <c:pt idx="3127">
                  <c:v>0</c:v>
                </c:pt>
                <c:pt idx="3128">
                  <c:v>0</c:v>
                </c:pt>
                <c:pt idx="3129">
                  <c:v>0</c:v>
                </c:pt>
                <c:pt idx="3130">
                  <c:v>0</c:v>
                </c:pt>
                <c:pt idx="3131">
                  <c:v>0</c:v>
                </c:pt>
                <c:pt idx="3132">
                  <c:v>0</c:v>
                </c:pt>
                <c:pt idx="3133">
                  <c:v>0</c:v>
                </c:pt>
                <c:pt idx="3134">
                  <c:v>0</c:v>
                </c:pt>
                <c:pt idx="3135">
                  <c:v>0</c:v>
                </c:pt>
                <c:pt idx="3136">
                  <c:v>0</c:v>
                </c:pt>
                <c:pt idx="3137">
                  <c:v>0</c:v>
                </c:pt>
                <c:pt idx="3138">
                  <c:v>0</c:v>
                </c:pt>
                <c:pt idx="3139">
                  <c:v>0</c:v>
                </c:pt>
                <c:pt idx="3140">
                  <c:v>0</c:v>
                </c:pt>
                <c:pt idx="3141">
                  <c:v>0</c:v>
                </c:pt>
                <c:pt idx="3142">
                  <c:v>0</c:v>
                </c:pt>
                <c:pt idx="3143">
                  <c:v>0</c:v>
                </c:pt>
                <c:pt idx="3144">
                  <c:v>0</c:v>
                </c:pt>
                <c:pt idx="3145">
                  <c:v>0</c:v>
                </c:pt>
                <c:pt idx="3146">
                  <c:v>0</c:v>
                </c:pt>
                <c:pt idx="3147">
                  <c:v>0</c:v>
                </c:pt>
                <c:pt idx="3148">
                  <c:v>0</c:v>
                </c:pt>
                <c:pt idx="3149">
                  <c:v>0</c:v>
                </c:pt>
                <c:pt idx="3150">
                  <c:v>0</c:v>
                </c:pt>
                <c:pt idx="3151">
                  <c:v>0</c:v>
                </c:pt>
                <c:pt idx="3152">
                  <c:v>0</c:v>
                </c:pt>
                <c:pt idx="3153">
                  <c:v>0</c:v>
                </c:pt>
                <c:pt idx="3154">
                  <c:v>0</c:v>
                </c:pt>
                <c:pt idx="3155">
                  <c:v>0</c:v>
                </c:pt>
                <c:pt idx="3156">
                  <c:v>0</c:v>
                </c:pt>
                <c:pt idx="3157">
                  <c:v>0</c:v>
                </c:pt>
                <c:pt idx="3158">
                  <c:v>0</c:v>
                </c:pt>
                <c:pt idx="3159">
                  <c:v>0</c:v>
                </c:pt>
                <c:pt idx="3160">
                  <c:v>0</c:v>
                </c:pt>
                <c:pt idx="3161">
                  <c:v>0</c:v>
                </c:pt>
                <c:pt idx="3162">
                  <c:v>0</c:v>
                </c:pt>
                <c:pt idx="3163">
                  <c:v>0</c:v>
                </c:pt>
                <c:pt idx="3164">
                  <c:v>0</c:v>
                </c:pt>
                <c:pt idx="3165">
                  <c:v>0</c:v>
                </c:pt>
                <c:pt idx="3166">
                  <c:v>0</c:v>
                </c:pt>
                <c:pt idx="3167">
                  <c:v>0</c:v>
                </c:pt>
                <c:pt idx="3168">
                  <c:v>0</c:v>
                </c:pt>
                <c:pt idx="3169">
                  <c:v>0</c:v>
                </c:pt>
                <c:pt idx="3170">
                  <c:v>0</c:v>
                </c:pt>
                <c:pt idx="3171">
                  <c:v>0</c:v>
                </c:pt>
                <c:pt idx="3172">
                  <c:v>0</c:v>
                </c:pt>
                <c:pt idx="3173">
                  <c:v>0</c:v>
                </c:pt>
                <c:pt idx="3174">
                  <c:v>0</c:v>
                </c:pt>
                <c:pt idx="3175">
                  <c:v>0</c:v>
                </c:pt>
                <c:pt idx="3176">
                  <c:v>0</c:v>
                </c:pt>
                <c:pt idx="3177">
                  <c:v>0</c:v>
                </c:pt>
                <c:pt idx="3178">
                  <c:v>0</c:v>
                </c:pt>
                <c:pt idx="3179">
                  <c:v>0</c:v>
                </c:pt>
                <c:pt idx="3180">
                  <c:v>0</c:v>
                </c:pt>
                <c:pt idx="3181">
                  <c:v>0</c:v>
                </c:pt>
                <c:pt idx="3182">
                  <c:v>0</c:v>
                </c:pt>
                <c:pt idx="3183">
                  <c:v>0</c:v>
                </c:pt>
                <c:pt idx="3184">
                  <c:v>0</c:v>
                </c:pt>
                <c:pt idx="3185">
                  <c:v>0</c:v>
                </c:pt>
                <c:pt idx="3186">
                  <c:v>0</c:v>
                </c:pt>
                <c:pt idx="3187">
                  <c:v>0</c:v>
                </c:pt>
                <c:pt idx="3188">
                  <c:v>0</c:v>
                </c:pt>
                <c:pt idx="3189">
                  <c:v>0</c:v>
                </c:pt>
                <c:pt idx="3190">
                  <c:v>0</c:v>
                </c:pt>
                <c:pt idx="3191">
                  <c:v>0</c:v>
                </c:pt>
                <c:pt idx="3192">
                  <c:v>0</c:v>
                </c:pt>
                <c:pt idx="3193">
                  <c:v>0</c:v>
                </c:pt>
                <c:pt idx="3194">
                  <c:v>0</c:v>
                </c:pt>
                <c:pt idx="3195">
                  <c:v>0</c:v>
                </c:pt>
                <c:pt idx="3196">
                  <c:v>0</c:v>
                </c:pt>
                <c:pt idx="3197">
                  <c:v>0</c:v>
                </c:pt>
                <c:pt idx="3198">
                  <c:v>0</c:v>
                </c:pt>
                <c:pt idx="3199">
                  <c:v>0</c:v>
                </c:pt>
                <c:pt idx="3200">
                  <c:v>0</c:v>
                </c:pt>
                <c:pt idx="3201">
                  <c:v>0</c:v>
                </c:pt>
                <c:pt idx="3202">
                  <c:v>0</c:v>
                </c:pt>
                <c:pt idx="3203">
                  <c:v>0</c:v>
                </c:pt>
                <c:pt idx="3204">
                  <c:v>0</c:v>
                </c:pt>
                <c:pt idx="3205">
                  <c:v>0</c:v>
                </c:pt>
                <c:pt idx="3206">
                  <c:v>0</c:v>
                </c:pt>
                <c:pt idx="3207">
                  <c:v>0</c:v>
                </c:pt>
                <c:pt idx="3208">
                  <c:v>0</c:v>
                </c:pt>
                <c:pt idx="3209">
                  <c:v>0</c:v>
                </c:pt>
                <c:pt idx="3210">
                  <c:v>0</c:v>
                </c:pt>
                <c:pt idx="3211">
                  <c:v>0</c:v>
                </c:pt>
                <c:pt idx="3212">
                  <c:v>0</c:v>
                </c:pt>
                <c:pt idx="3213">
                  <c:v>0</c:v>
                </c:pt>
                <c:pt idx="3214">
                  <c:v>0</c:v>
                </c:pt>
                <c:pt idx="3215">
                  <c:v>0</c:v>
                </c:pt>
                <c:pt idx="3216">
                  <c:v>0</c:v>
                </c:pt>
                <c:pt idx="3217">
                  <c:v>0</c:v>
                </c:pt>
                <c:pt idx="3218">
                  <c:v>0</c:v>
                </c:pt>
                <c:pt idx="3219">
                  <c:v>0</c:v>
                </c:pt>
                <c:pt idx="3220">
                  <c:v>0</c:v>
                </c:pt>
                <c:pt idx="3221">
                  <c:v>0</c:v>
                </c:pt>
                <c:pt idx="3222">
                  <c:v>0</c:v>
                </c:pt>
                <c:pt idx="3223">
                  <c:v>0</c:v>
                </c:pt>
                <c:pt idx="3224">
                  <c:v>0</c:v>
                </c:pt>
                <c:pt idx="3225">
                  <c:v>0</c:v>
                </c:pt>
                <c:pt idx="3226">
                  <c:v>0</c:v>
                </c:pt>
                <c:pt idx="3227">
                  <c:v>0</c:v>
                </c:pt>
                <c:pt idx="3228">
                  <c:v>0</c:v>
                </c:pt>
                <c:pt idx="3229">
                  <c:v>0</c:v>
                </c:pt>
                <c:pt idx="3230">
                  <c:v>0</c:v>
                </c:pt>
                <c:pt idx="3231">
                  <c:v>0</c:v>
                </c:pt>
                <c:pt idx="3232">
                  <c:v>0</c:v>
                </c:pt>
                <c:pt idx="3233">
                  <c:v>0</c:v>
                </c:pt>
                <c:pt idx="3234">
                  <c:v>0</c:v>
                </c:pt>
                <c:pt idx="3235">
                  <c:v>0</c:v>
                </c:pt>
                <c:pt idx="3236">
                  <c:v>0</c:v>
                </c:pt>
                <c:pt idx="3237">
                  <c:v>0</c:v>
                </c:pt>
                <c:pt idx="3238">
                  <c:v>0</c:v>
                </c:pt>
                <c:pt idx="3239">
                  <c:v>0</c:v>
                </c:pt>
                <c:pt idx="3240">
                  <c:v>0</c:v>
                </c:pt>
                <c:pt idx="3241">
                  <c:v>0</c:v>
                </c:pt>
                <c:pt idx="3242">
                  <c:v>0</c:v>
                </c:pt>
                <c:pt idx="3243">
                  <c:v>0</c:v>
                </c:pt>
                <c:pt idx="3244">
                  <c:v>0</c:v>
                </c:pt>
                <c:pt idx="3245">
                  <c:v>0</c:v>
                </c:pt>
                <c:pt idx="3246">
                  <c:v>0</c:v>
                </c:pt>
                <c:pt idx="3247">
                  <c:v>0</c:v>
                </c:pt>
                <c:pt idx="3248">
                  <c:v>0</c:v>
                </c:pt>
                <c:pt idx="3249">
                  <c:v>0</c:v>
                </c:pt>
                <c:pt idx="3250">
                  <c:v>0</c:v>
                </c:pt>
                <c:pt idx="3251">
                  <c:v>0</c:v>
                </c:pt>
                <c:pt idx="3252">
                  <c:v>0</c:v>
                </c:pt>
                <c:pt idx="3253">
                  <c:v>0</c:v>
                </c:pt>
                <c:pt idx="3254">
                  <c:v>0</c:v>
                </c:pt>
                <c:pt idx="3255">
                  <c:v>0</c:v>
                </c:pt>
                <c:pt idx="3256">
                  <c:v>0</c:v>
                </c:pt>
                <c:pt idx="3257">
                  <c:v>0</c:v>
                </c:pt>
                <c:pt idx="3258">
                  <c:v>0</c:v>
                </c:pt>
                <c:pt idx="3259">
                  <c:v>0</c:v>
                </c:pt>
                <c:pt idx="3260">
                  <c:v>0</c:v>
                </c:pt>
                <c:pt idx="3261">
                  <c:v>0</c:v>
                </c:pt>
                <c:pt idx="3262">
                  <c:v>0</c:v>
                </c:pt>
                <c:pt idx="3263">
                  <c:v>0</c:v>
                </c:pt>
                <c:pt idx="3264">
                  <c:v>0</c:v>
                </c:pt>
                <c:pt idx="3265">
                  <c:v>0</c:v>
                </c:pt>
                <c:pt idx="3266">
                  <c:v>0</c:v>
                </c:pt>
                <c:pt idx="3267">
                  <c:v>0</c:v>
                </c:pt>
                <c:pt idx="3268">
                  <c:v>0</c:v>
                </c:pt>
                <c:pt idx="3269">
                  <c:v>0</c:v>
                </c:pt>
                <c:pt idx="3270">
                  <c:v>0</c:v>
                </c:pt>
                <c:pt idx="3271">
                  <c:v>0</c:v>
                </c:pt>
                <c:pt idx="3272">
                  <c:v>0</c:v>
                </c:pt>
                <c:pt idx="3273">
                  <c:v>0</c:v>
                </c:pt>
                <c:pt idx="3274">
                  <c:v>0</c:v>
                </c:pt>
                <c:pt idx="3275">
                  <c:v>0</c:v>
                </c:pt>
                <c:pt idx="3276">
                  <c:v>0</c:v>
                </c:pt>
                <c:pt idx="3277">
                  <c:v>0</c:v>
                </c:pt>
                <c:pt idx="3278">
                  <c:v>0</c:v>
                </c:pt>
                <c:pt idx="3279">
                  <c:v>0</c:v>
                </c:pt>
                <c:pt idx="3280">
                  <c:v>0</c:v>
                </c:pt>
                <c:pt idx="3281">
                  <c:v>0</c:v>
                </c:pt>
                <c:pt idx="3282">
                  <c:v>0</c:v>
                </c:pt>
                <c:pt idx="3283">
                  <c:v>0</c:v>
                </c:pt>
                <c:pt idx="3284">
                  <c:v>0</c:v>
                </c:pt>
                <c:pt idx="3285">
                  <c:v>0</c:v>
                </c:pt>
                <c:pt idx="3286">
                  <c:v>0</c:v>
                </c:pt>
                <c:pt idx="3287">
                  <c:v>0</c:v>
                </c:pt>
                <c:pt idx="3288">
                  <c:v>0</c:v>
                </c:pt>
                <c:pt idx="3289">
                  <c:v>0</c:v>
                </c:pt>
                <c:pt idx="3290">
                  <c:v>0</c:v>
                </c:pt>
                <c:pt idx="3291">
                  <c:v>0</c:v>
                </c:pt>
                <c:pt idx="3292">
                  <c:v>0</c:v>
                </c:pt>
                <c:pt idx="3293">
                  <c:v>0</c:v>
                </c:pt>
                <c:pt idx="3294">
                  <c:v>0</c:v>
                </c:pt>
                <c:pt idx="3295">
                  <c:v>0</c:v>
                </c:pt>
                <c:pt idx="3296">
                  <c:v>0</c:v>
                </c:pt>
                <c:pt idx="3297">
                  <c:v>0</c:v>
                </c:pt>
                <c:pt idx="3298">
                  <c:v>0</c:v>
                </c:pt>
                <c:pt idx="3299">
                  <c:v>0</c:v>
                </c:pt>
                <c:pt idx="3300">
                  <c:v>0</c:v>
                </c:pt>
                <c:pt idx="3301">
                  <c:v>0</c:v>
                </c:pt>
                <c:pt idx="3302">
                  <c:v>0</c:v>
                </c:pt>
                <c:pt idx="3303">
                  <c:v>0</c:v>
                </c:pt>
                <c:pt idx="3304">
                  <c:v>0</c:v>
                </c:pt>
                <c:pt idx="3305">
                  <c:v>0</c:v>
                </c:pt>
                <c:pt idx="3306">
                  <c:v>0</c:v>
                </c:pt>
                <c:pt idx="3307">
                  <c:v>0</c:v>
                </c:pt>
                <c:pt idx="3308">
                  <c:v>0</c:v>
                </c:pt>
                <c:pt idx="3309">
                  <c:v>0</c:v>
                </c:pt>
                <c:pt idx="3310">
                  <c:v>0</c:v>
                </c:pt>
                <c:pt idx="3311">
                  <c:v>0</c:v>
                </c:pt>
                <c:pt idx="3312">
                  <c:v>0</c:v>
                </c:pt>
                <c:pt idx="3313">
                  <c:v>0</c:v>
                </c:pt>
                <c:pt idx="3314">
                  <c:v>0</c:v>
                </c:pt>
                <c:pt idx="3315">
                  <c:v>0</c:v>
                </c:pt>
                <c:pt idx="3316">
                  <c:v>0</c:v>
                </c:pt>
                <c:pt idx="3317">
                  <c:v>0</c:v>
                </c:pt>
                <c:pt idx="3318">
                  <c:v>0</c:v>
                </c:pt>
                <c:pt idx="3319">
                  <c:v>0</c:v>
                </c:pt>
                <c:pt idx="3320">
                  <c:v>0</c:v>
                </c:pt>
                <c:pt idx="3321">
                  <c:v>0</c:v>
                </c:pt>
                <c:pt idx="3322">
                  <c:v>0</c:v>
                </c:pt>
                <c:pt idx="3323">
                  <c:v>0</c:v>
                </c:pt>
                <c:pt idx="3324">
                  <c:v>0</c:v>
                </c:pt>
                <c:pt idx="3325">
                  <c:v>0</c:v>
                </c:pt>
                <c:pt idx="3326">
                  <c:v>0</c:v>
                </c:pt>
                <c:pt idx="3327">
                  <c:v>0</c:v>
                </c:pt>
                <c:pt idx="3328">
                  <c:v>0</c:v>
                </c:pt>
                <c:pt idx="3329">
                  <c:v>0</c:v>
                </c:pt>
                <c:pt idx="3330">
                  <c:v>0</c:v>
                </c:pt>
                <c:pt idx="3331">
                  <c:v>0</c:v>
                </c:pt>
                <c:pt idx="3332">
                  <c:v>0</c:v>
                </c:pt>
                <c:pt idx="3333">
                  <c:v>0</c:v>
                </c:pt>
                <c:pt idx="3334">
                  <c:v>0</c:v>
                </c:pt>
                <c:pt idx="3335">
                  <c:v>0</c:v>
                </c:pt>
                <c:pt idx="3336">
                  <c:v>0</c:v>
                </c:pt>
                <c:pt idx="3337">
                  <c:v>0</c:v>
                </c:pt>
                <c:pt idx="3338">
                  <c:v>0</c:v>
                </c:pt>
                <c:pt idx="3339">
                  <c:v>0</c:v>
                </c:pt>
                <c:pt idx="3340">
                  <c:v>0</c:v>
                </c:pt>
                <c:pt idx="3341">
                  <c:v>0</c:v>
                </c:pt>
                <c:pt idx="3342">
                  <c:v>0</c:v>
                </c:pt>
                <c:pt idx="3343">
                  <c:v>0</c:v>
                </c:pt>
                <c:pt idx="3344">
                  <c:v>0</c:v>
                </c:pt>
                <c:pt idx="3345">
                  <c:v>0</c:v>
                </c:pt>
                <c:pt idx="3346">
                  <c:v>0</c:v>
                </c:pt>
                <c:pt idx="3347">
                  <c:v>0</c:v>
                </c:pt>
                <c:pt idx="3348">
                  <c:v>0</c:v>
                </c:pt>
                <c:pt idx="3349">
                  <c:v>0</c:v>
                </c:pt>
                <c:pt idx="3350">
                  <c:v>0</c:v>
                </c:pt>
                <c:pt idx="3351">
                  <c:v>0</c:v>
                </c:pt>
                <c:pt idx="3352">
                  <c:v>0</c:v>
                </c:pt>
                <c:pt idx="3353">
                  <c:v>0</c:v>
                </c:pt>
                <c:pt idx="3354">
                  <c:v>0</c:v>
                </c:pt>
                <c:pt idx="3355">
                  <c:v>0</c:v>
                </c:pt>
                <c:pt idx="3356">
                  <c:v>0</c:v>
                </c:pt>
                <c:pt idx="3357">
                  <c:v>0</c:v>
                </c:pt>
                <c:pt idx="3358">
                  <c:v>0</c:v>
                </c:pt>
                <c:pt idx="3359">
                  <c:v>0</c:v>
                </c:pt>
                <c:pt idx="3360">
                  <c:v>0</c:v>
                </c:pt>
                <c:pt idx="3361">
                  <c:v>0</c:v>
                </c:pt>
                <c:pt idx="3362">
                  <c:v>0</c:v>
                </c:pt>
                <c:pt idx="3363">
                  <c:v>0</c:v>
                </c:pt>
                <c:pt idx="3364">
                  <c:v>0</c:v>
                </c:pt>
                <c:pt idx="3365">
                  <c:v>0</c:v>
                </c:pt>
                <c:pt idx="3366">
                  <c:v>0</c:v>
                </c:pt>
                <c:pt idx="3367">
                  <c:v>0</c:v>
                </c:pt>
                <c:pt idx="3368">
                  <c:v>0</c:v>
                </c:pt>
                <c:pt idx="3369">
                  <c:v>0</c:v>
                </c:pt>
                <c:pt idx="3370">
                  <c:v>0</c:v>
                </c:pt>
                <c:pt idx="3371">
                  <c:v>0</c:v>
                </c:pt>
                <c:pt idx="3372">
                  <c:v>0</c:v>
                </c:pt>
                <c:pt idx="3373">
                  <c:v>0</c:v>
                </c:pt>
                <c:pt idx="3374">
                  <c:v>0</c:v>
                </c:pt>
                <c:pt idx="3375">
                  <c:v>0</c:v>
                </c:pt>
                <c:pt idx="3376">
                  <c:v>0</c:v>
                </c:pt>
                <c:pt idx="3377">
                  <c:v>0</c:v>
                </c:pt>
                <c:pt idx="3378">
                  <c:v>0</c:v>
                </c:pt>
                <c:pt idx="3379">
                  <c:v>0</c:v>
                </c:pt>
                <c:pt idx="3380">
                  <c:v>0</c:v>
                </c:pt>
                <c:pt idx="3381">
                  <c:v>0</c:v>
                </c:pt>
                <c:pt idx="3382">
                  <c:v>0</c:v>
                </c:pt>
                <c:pt idx="3383">
                  <c:v>0</c:v>
                </c:pt>
                <c:pt idx="3384">
                  <c:v>0</c:v>
                </c:pt>
                <c:pt idx="3385">
                  <c:v>0</c:v>
                </c:pt>
                <c:pt idx="3386">
                  <c:v>0</c:v>
                </c:pt>
                <c:pt idx="3387">
                  <c:v>0</c:v>
                </c:pt>
                <c:pt idx="3388">
                  <c:v>0</c:v>
                </c:pt>
                <c:pt idx="3389">
                  <c:v>0</c:v>
                </c:pt>
                <c:pt idx="3390">
                  <c:v>0</c:v>
                </c:pt>
                <c:pt idx="3391">
                  <c:v>0</c:v>
                </c:pt>
                <c:pt idx="3392">
                  <c:v>0</c:v>
                </c:pt>
                <c:pt idx="3393">
                  <c:v>0</c:v>
                </c:pt>
                <c:pt idx="3394">
                  <c:v>0</c:v>
                </c:pt>
                <c:pt idx="3395">
                  <c:v>0</c:v>
                </c:pt>
              </c:numCache>
            </c:numRef>
          </c:xVal>
          <c:yVal>
            <c:numRef>
              <c:f>'Raw data C-rate'!$AQ$4:$AQ$4070</c:f>
              <c:numCache>
                <c:formatCode>General</c:formatCode>
                <c:ptCount val="4067"/>
                <c:pt idx="0">
                  <c:v>4.6722610000000007</c:v>
                </c:pt>
                <c:pt idx="1">
                  <c:v>4.6642079999999995</c:v>
                </c:pt>
                <c:pt idx="2">
                  <c:v>4.6583990000000002</c:v>
                </c:pt>
                <c:pt idx="3">
                  <c:v>4.6540339999999993</c:v>
                </c:pt>
                <c:pt idx="4">
                  <c:v>4.6505600000000005</c:v>
                </c:pt>
                <c:pt idx="5">
                  <c:v>4.6477209999999998</c:v>
                </c:pt>
                <c:pt idx="6">
                  <c:v>4.6454080000000006</c:v>
                </c:pt>
                <c:pt idx="7">
                  <c:v>4.6434229999999994</c:v>
                </c:pt>
                <c:pt idx="8">
                  <c:v>4.6416979999999999</c:v>
                </c:pt>
                <c:pt idx="9">
                  <c:v>4.6402330000000003</c:v>
                </c:pt>
                <c:pt idx="10">
                  <c:v>4.6390039999999999</c:v>
                </c:pt>
                <c:pt idx="11">
                  <c:v>4.6379359999999998</c:v>
                </c:pt>
                <c:pt idx="12">
                  <c:v>4.6369129999999998</c:v>
                </c:pt>
                <c:pt idx="13">
                  <c:v>4.6360420000000007</c:v>
                </c:pt>
                <c:pt idx="14">
                  <c:v>4.6351880000000003</c:v>
                </c:pt>
                <c:pt idx="15">
                  <c:v>4.6345159999999996</c:v>
                </c:pt>
                <c:pt idx="16">
                  <c:v>4.633813</c:v>
                </c:pt>
                <c:pt idx="17">
                  <c:v>4.6332330000000006</c:v>
                </c:pt>
                <c:pt idx="18">
                  <c:v>4.6327290000000003</c:v>
                </c:pt>
                <c:pt idx="19">
                  <c:v>4.6321189999999994</c:v>
                </c:pt>
                <c:pt idx="20">
                  <c:v>4.6315460000000002</c:v>
                </c:pt>
                <c:pt idx="21">
                  <c:v>4.6311490000000006</c:v>
                </c:pt>
                <c:pt idx="22">
                  <c:v>4.6306070000000004</c:v>
                </c:pt>
                <c:pt idx="23">
                  <c:v>4.6302259999999995</c:v>
                </c:pt>
                <c:pt idx="24">
                  <c:v>4.6298130000000004</c:v>
                </c:pt>
                <c:pt idx="25">
                  <c:v>4.6293860000000002</c:v>
                </c:pt>
                <c:pt idx="26">
                  <c:v>4.629073</c:v>
                </c:pt>
                <c:pt idx="27">
                  <c:v>4.6287070000000003</c:v>
                </c:pt>
                <c:pt idx="28">
                  <c:v>4.6283410000000007</c:v>
                </c:pt>
                <c:pt idx="29">
                  <c:v>4.627974</c:v>
                </c:pt>
                <c:pt idx="30">
                  <c:v>4.6276679999999999</c:v>
                </c:pt>
                <c:pt idx="31">
                  <c:v>4.6273710000000001</c:v>
                </c:pt>
                <c:pt idx="32">
                  <c:v>4.6270050000000005</c:v>
                </c:pt>
                <c:pt idx="33">
                  <c:v>4.6266910000000001</c:v>
                </c:pt>
                <c:pt idx="34">
                  <c:v>4.6263329999999998</c:v>
                </c:pt>
                <c:pt idx="35">
                  <c:v>4.626036</c:v>
                </c:pt>
                <c:pt idx="36">
                  <c:v>4.625737</c:v>
                </c:pt>
                <c:pt idx="37">
                  <c:v>4.6254249999999999</c:v>
                </c:pt>
                <c:pt idx="38">
                  <c:v>4.6251119999999997</c:v>
                </c:pt>
                <c:pt idx="39">
                  <c:v>4.62486</c:v>
                </c:pt>
                <c:pt idx="40">
                  <c:v>4.6245159999999998</c:v>
                </c:pt>
                <c:pt idx="41">
                  <c:v>4.6242259999999993</c:v>
                </c:pt>
                <c:pt idx="42">
                  <c:v>4.6240129999999997</c:v>
                </c:pt>
                <c:pt idx="43">
                  <c:v>4.6238299999999999</c:v>
                </c:pt>
                <c:pt idx="44">
                  <c:v>4.6235850000000003</c:v>
                </c:pt>
                <c:pt idx="45">
                  <c:v>4.6232799999999994</c:v>
                </c:pt>
                <c:pt idx="46">
                  <c:v>4.6229820000000004</c:v>
                </c:pt>
                <c:pt idx="47">
                  <c:v>4.6226850000000006</c:v>
                </c:pt>
                <c:pt idx="48">
                  <c:v>4.6225849999999999</c:v>
                </c:pt>
                <c:pt idx="49">
                  <c:v>4.6223260000000002</c:v>
                </c:pt>
                <c:pt idx="50">
                  <c:v>4.6220429999999997</c:v>
                </c:pt>
                <c:pt idx="51">
                  <c:v>4.6217610000000002</c:v>
                </c:pt>
                <c:pt idx="52">
                  <c:v>4.6214789999999999</c:v>
                </c:pt>
                <c:pt idx="53">
                  <c:v>4.6213790000000001</c:v>
                </c:pt>
                <c:pt idx="54">
                  <c:v>4.6211199999999995</c:v>
                </c:pt>
                <c:pt idx="55">
                  <c:v>4.6208530000000003</c:v>
                </c:pt>
                <c:pt idx="56">
                  <c:v>4.6206079999999998</c:v>
                </c:pt>
                <c:pt idx="57">
                  <c:v>4.6203329999999996</c:v>
                </c:pt>
                <c:pt idx="58">
                  <c:v>4.6201119999999998</c:v>
                </c:pt>
                <c:pt idx="59">
                  <c:v>4.6199210000000006</c:v>
                </c:pt>
                <c:pt idx="60">
                  <c:v>4.6196159999999997</c:v>
                </c:pt>
                <c:pt idx="61">
                  <c:v>4.6193639999999991</c:v>
                </c:pt>
                <c:pt idx="62">
                  <c:v>4.6192190000000002</c:v>
                </c:pt>
                <c:pt idx="63">
                  <c:v>4.6190050000000005</c:v>
                </c:pt>
                <c:pt idx="64">
                  <c:v>4.6187079999999998</c:v>
                </c:pt>
                <c:pt idx="65">
                  <c:v>4.6185700000000001</c:v>
                </c:pt>
                <c:pt idx="66">
                  <c:v>4.6183869999999994</c:v>
                </c:pt>
                <c:pt idx="67">
                  <c:v>4.6180969999999997</c:v>
                </c:pt>
                <c:pt idx="68">
                  <c:v>4.617883</c:v>
                </c:pt>
                <c:pt idx="69">
                  <c:v>4.6177760000000001</c:v>
                </c:pt>
                <c:pt idx="70">
                  <c:v>4.6175009999999999</c:v>
                </c:pt>
                <c:pt idx="71">
                  <c:v>4.6173410000000006</c:v>
                </c:pt>
                <c:pt idx="72">
                  <c:v>4.617165</c:v>
                </c:pt>
                <c:pt idx="73">
                  <c:v>4.6168750000000003</c:v>
                </c:pt>
                <c:pt idx="74">
                  <c:v>4.6166540000000005</c:v>
                </c:pt>
                <c:pt idx="75">
                  <c:v>4.6165630000000002</c:v>
                </c:pt>
                <c:pt idx="76">
                  <c:v>4.6162650000000003</c:v>
                </c:pt>
                <c:pt idx="77">
                  <c:v>4.6160429999999995</c:v>
                </c:pt>
                <c:pt idx="78">
                  <c:v>4.6159440000000007</c:v>
                </c:pt>
                <c:pt idx="79">
                  <c:v>4.6157079999999997</c:v>
                </c:pt>
                <c:pt idx="80">
                  <c:v>4.6155929999999996</c:v>
                </c:pt>
                <c:pt idx="81">
                  <c:v>4.6153409999999999</c:v>
                </c:pt>
                <c:pt idx="82">
                  <c:v>4.6151429999999998</c:v>
                </c:pt>
                <c:pt idx="83">
                  <c:v>4.6149520000000006</c:v>
                </c:pt>
                <c:pt idx="84">
                  <c:v>4.6147299999999998</c:v>
                </c:pt>
                <c:pt idx="85">
                  <c:v>4.614471</c:v>
                </c:pt>
                <c:pt idx="86">
                  <c:v>4.6143789999999996</c:v>
                </c:pt>
                <c:pt idx="87">
                  <c:v>4.6141199999999998</c:v>
                </c:pt>
                <c:pt idx="88">
                  <c:v>4.6138529999999998</c:v>
                </c:pt>
                <c:pt idx="89">
                  <c:v>4.613753</c:v>
                </c:pt>
                <c:pt idx="90">
                  <c:v>4.613524</c:v>
                </c:pt>
                <c:pt idx="91">
                  <c:v>4.6132949999999999</c:v>
                </c:pt>
                <c:pt idx="92">
                  <c:v>4.613181</c:v>
                </c:pt>
                <c:pt idx="93">
                  <c:v>4.6129290000000003</c:v>
                </c:pt>
                <c:pt idx="94">
                  <c:v>4.6128609999999997</c:v>
                </c:pt>
                <c:pt idx="95">
                  <c:v>4.6125929999999995</c:v>
                </c:pt>
                <c:pt idx="96">
                  <c:v>4.6124859999999996</c:v>
                </c:pt>
                <c:pt idx="97">
                  <c:v>4.6122879999999995</c:v>
                </c:pt>
                <c:pt idx="98">
                  <c:v>4.6121119999999998</c:v>
                </c:pt>
                <c:pt idx="99">
                  <c:v>4.6119750000000002</c:v>
                </c:pt>
                <c:pt idx="100">
                  <c:v>4.6117079999999993</c:v>
                </c:pt>
                <c:pt idx="101">
                  <c:v>4.6116540000000006</c:v>
                </c:pt>
                <c:pt idx="102">
                  <c:v>4.6113869999999997</c:v>
                </c:pt>
                <c:pt idx="103">
                  <c:v>4.611326</c:v>
                </c:pt>
                <c:pt idx="104">
                  <c:v>4.6110749999999996</c:v>
                </c:pt>
                <c:pt idx="105">
                  <c:v>4.6109750000000007</c:v>
                </c:pt>
                <c:pt idx="106">
                  <c:v>4.6107619999999994</c:v>
                </c:pt>
                <c:pt idx="107">
                  <c:v>4.6106239999999996</c:v>
                </c:pt>
                <c:pt idx="108">
                  <c:v>4.6104560000000001</c:v>
                </c:pt>
                <c:pt idx="109">
                  <c:v>4.6102430000000005</c:v>
                </c:pt>
                <c:pt idx="110">
                  <c:v>4.6101589999999995</c:v>
                </c:pt>
                <c:pt idx="111">
                  <c:v>4.6099600000000001</c:v>
                </c:pt>
                <c:pt idx="112">
                  <c:v>4.6098459999999992</c:v>
                </c:pt>
                <c:pt idx="113">
                  <c:v>4.6096240000000002</c:v>
                </c:pt>
                <c:pt idx="114">
                  <c:v>4.6095169999999994</c:v>
                </c:pt>
                <c:pt idx="115">
                  <c:v>4.609235</c:v>
                </c:pt>
                <c:pt idx="116">
                  <c:v>4.6091819999999997</c:v>
                </c:pt>
                <c:pt idx="117">
                  <c:v>4.60893</c:v>
                </c:pt>
                <c:pt idx="118">
                  <c:v>4.6089070000000003</c:v>
                </c:pt>
                <c:pt idx="119">
                  <c:v>4.6086400000000003</c:v>
                </c:pt>
                <c:pt idx="120">
                  <c:v>4.6085399999999996</c:v>
                </c:pt>
                <c:pt idx="121">
                  <c:v>4.6083190000000007</c:v>
                </c:pt>
                <c:pt idx="122">
                  <c:v>4.6081890000000003</c:v>
                </c:pt>
                <c:pt idx="123">
                  <c:v>4.6080139999999998</c:v>
                </c:pt>
                <c:pt idx="124">
                  <c:v>4.6077849999999998</c:v>
                </c:pt>
                <c:pt idx="125">
                  <c:v>4.6077009999999996</c:v>
                </c:pt>
                <c:pt idx="126">
                  <c:v>4.607418</c:v>
                </c:pt>
                <c:pt idx="127">
                  <c:v>4.6074030000000006</c:v>
                </c:pt>
                <c:pt idx="128">
                  <c:v>4.6071819999999999</c:v>
                </c:pt>
                <c:pt idx="129">
                  <c:v>4.6070979999999997</c:v>
                </c:pt>
                <c:pt idx="130">
                  <c:v>4.6068379999999998</c:v>
                </c:pt>
                <c:pt idx="131">
                  <c:v>4.6067920000000004</c:v>
                </c:pt>
                <c:pt idx="132">
                  <c:v>4.6065480000000001</c:v>
                </c:pt>
                <c:pt idx="133">
                  <c:v>4.6064870000000004</c:v>
                </c:pt>
                <c:pt idx="134">
                  <c:v>4.6062659999999997</c:v>
                </c:pt>
                <c:pt idx="135">
                  <c:v>4.6061819999999996</c:v>
                </c:pt>
                <c:pt idx="136">
                  <c:v>4.6060370000000006</c:v>
                </c:pt>
                <c:pt idx="137">
                  <c:v>4.6058839999999996</c:v>
                </c:pt>
                <c:pt idx="138">
                  <c:v>4.6057240000000004</c:v>
                </c:pt>
                <c:pt idx="139">
                  <c:v>4.605594</c:v>
                </c:pt>
                <c:pt idx="140">
                  <c:v>4.6055410000000006</c:v>
                </c:pt>
                <c:pt idx="141">
                  <c:v>4.6052659999999994</c:v>
                </c:pt>
                <c:pt idx="142">
                  <c:v>4.6052499999999998</c:v>
                </c:pt>
                <c:pt idx="143">
                  <c:v>4.6049829999999998</c:v>
                </c:pt>
                <c:pt idx="144">
                  <c:v>4.6049530000000001</c:v>
                </c:pt>
                <c:pt idx="145">
                  <c:v>4.6047849999999997</c:v>
                </c:pt>
                <c:pt idx="146">
                  <c:v>4.6046700000000005</c:v>
                </c:pt>
                <c:pt idx="147">
                  <c:v>4.604495</c:v>
                </c:pt>
                <c:pt idx="148">
                  <c:v>4.6043500000000002</c:v>
                </c:pt>
                <c:pt idx="149">
                  <c:v>4.6041739999999995</c:v>
                </c:pt>
                <c:pt idx="150">
                  <c:v>4.604044</c:v>
                </c:pt>
                <c:pt idx="151">
                  <c:v>4.6039070000000004</c:v>
                </c:pt>
                <c:pt idx="152">
                  <c:v>4.6037619999999997</c:v>
                </c:pt>
                <c:pt idx="153">
                  <c:v>4.6036629999999992</c:v>
                </c:pt>
                <c:pt idx="154">
                  <c:v>4.6034570000000006</c:v>
                </c:pt>
                <c:pt idx="155">
                  <c:v>4.6033350000000004</c:v>
                </c:pt>
                <c:pt idx="156">
                  <c:v>4.6031509999999995</c:v>
                </c:pt>
                <c:pt idx="157">
                  <c:v>4.603021</c:v>
                </c:pt>
                <c:pt idx="158">
                  <c:v>4.6028079999999996</c:v>
                </c:pt>
                <c:pt idx="159">
                  <c:v>4.6027469999999999</c:v>
                </c:pt>
                <c:pt idx="160">
                  <c:v>4.6025330000000002</c:v>
                </c:pt>
                <c:pt idx="161">
                  <c:v>4.6024179999999992</c:v>
                </c:pt>
                <c:pt idx="162">
                  <c:v>4.6022120000000006</c:v>
                </c:pt>
                <c:pt idx="163">
                  <c:v>4.6021670000000006</c:v>
                </c:pt>
                <c:pt idx="164">
                  <c:v>4.6019449999999997</c:v>
                </c:pt>
                <c:pt idx="165">
                  <c:v>4.6018840000000001</c:v>
                </c:pt>
                <c:pt idx="166">
                  <c:v>4.6017160000000006</c:v>
                </c:pt>
                <c:pt idx="167">
                  <c:v>4.6016090000000007</c:v>
                </c:pt>
                <c:pt idx="168">
                  <c:v>4.6013799999999998</c:v>
                </c:pt>
                <c:pt idx="169">
                  <c:v>4.6012960000000005</c:v>
                </c:pt>
                <c:pt idx="170">
                  <c:v>4.601235</c:v>
                </c:pt>
                <c:pt idx="171">
                  <c:v>4.6010140000000002</c:v>
                </c:pt>
                <c:pt idx="172">
                  <c:v>4.6009679999999999</c:v>
                </c:pt>
                <c:pt idx="173">
                  <c:v>4.6006859999999996</c:v>
                </c:pt>
                <c:pt idx="174">
                  <c:v>4.6006780000000003</c:v>
                </c:pt>
                <c:pt idx="175">
                  <c:v>4.6003800000000004</c:v>
                </c:pt>
                <c:pt idx="176">
                  <c:v>4.6003500000000006</c:v>
                </c:pt>
                <c:pt idx="177">
                  <c:v>4.6001130000000003</c:v>
                </c:pt>
                <c:pt idx="178">
                  <c:v>4.60006</c:v>
                </c:pt>
                <c:pt idx="179">
                  <c:v>4.5999759999999998</c:v>
                </c:pt>
                <c:pt idx="180">
                  <c:v>4.5997700000000004</c:v>
                </c:pt>
                <c:pt idx="181">
                  <c:v>4.5996629999999996</c:v>
                </c:pt>
                <c:pt idx="182">
                  <c:v>4.5994950000000001</c:v>
                </c:pt>
                <c:pt idx="183">
                  <c:v>4.5994640000000002</c:v>
                </c:pt>
                <c:pt idx="184">
                  <c:v>4.5992730000000002</c:v>
                </c:pt>
                <c:pt idx="185">
                  <c:v>4.5991589999999993</c:v>
                </c:pt>
                <c:pt idx="186">
                  <c:v>4.5990069999999994</c:v>
                </c:pt>
                <c:pt idx="187">
                  <c:v>4.5988540000000002</c:v>
                </c:pt>
                <c:pt idx="188">
                  <c:v>4.5987770000000001</c:v>
                </c:pt>
                <c:pt idx="189">
                  <c:v>4.5985480000000001</c:v>
                </c:pt>
                <c:pt idx="190">
                  <c:v>4.5984870000000004</c:v>
                </c:pt>
                <c:pt idx="191">
                  <c:v>4.598312</c:v>
                </c:pt>
                <c:pt idx="192">
                  <c:v>4.5982349999999999</c:v>
                </c:pt>
                <c:pt idx="193">
                  <c:v>4.5979679999999998</c:v>
                </c:pt>
                <c:pt idx="194">
                  <c:v>4.5979229999999998</c:v>
                </c:pt>
                <c:pt idx="195">
                  <c:v>4.597747</c:v>
                </c:pt>
                <c:pt idx="196">
                  <c:v>4.5976020000000002</c:v>
                </c:pt>
                <c:pt idx="197">
                  <c:v>4.597518</c:v>
                </c:pt>
                <c:pt idx="198">
                  <c:v>4.5973350000000002</c:v>
                </c:pt>
                <c:pt idx="199">
                  <c:v>4.5972580000000001</c:v>
                </c:pt>
                <c:pt idx="200">
                  <c:v>4.5970219999999999</c:v>
                </c:pt>
                <c:pt idx="201">
                  <c:v>4.5969300000000004</c:v>
                </c:pt>
                <c:pt idx="202">
                  <c:v>4.5967169999999999</c:v>
                </c:pt>
                <c:pt idx="203">
                  <c:v>4.5966940000000003</c:v>
                </c:pt>
                <c:pt idx="204">
                  <c:v>4.5964109999999998</c:v>
                </c:pt>
                <c:pt idx="205">
                  <c:v>4.5964030000000005</c:v>
                </c:pt>
                <c:pt idx="206">
                  <c:v>4.5961210000000001</c:v>
                </c:pt>
                <c:pt idx="207">
                  <c:v>4.5961059999999998</c:v>
                </c:pt>
                <c:pt idx="208">
                  <c:v>4.595923</c:v>
                </c:pt>
                <c:pt idx="209">
                  <c:v>4.5958010000000007</c:v>
                </c:pt>
                <c:pt idx="210">
                  <c:v>4.5957090000000003</c:v>
                </c:pt>
                <c:pt idx="211">
                  <c:v>4.5954949999999997</c:v>
                </c:pt>
                <c:pt idx="212">
                  <c:v>4.5954489999999995</c:v>
                </c:pt>
                <c:pt idx="213">
                  <c:v>4.595205</c:v>
                </c:pt>
                <c:pt idx="214">
                  <c:v>4.5951519999999997</c:v>
                </c:pt>
                <c:pt idx="215">
                  <c:v>4.5949689999999999</c:v>
                </c:pt>
                <c:pt idx="216">
                  <c:v>4.5948850000000006</c:v>
                </c:pt>
                <c:pt idx="217">
                  <c:v>4.5947019999999998</c:v>
                </c:pt>
                <c:pt idx="218">
                  <c:v>4.5945799999999997</c:v>
                </c:pt>
                <c:pt idx="219">
                  <c:v>4.5944500000000001</c:v>
                </c:pt>
                <c:pt idx="220">
                  <c:v>4.5943119999999995</c:v>
                </c:pt>
                <c:pt idx="221">
                  <c:v>4.5942659999999993</c:v>
                </c:pt>
                <c:pt idx="222">
                  <c:v>4.5939769999999998</c:v>
                </c:pt>
                <c:pt idx="223">
                  <c:v>4.5939540000000001</c:v>
                </c:pt>
                <c:pt idx="224">
                  <c:v>4.5937399999999995</c:v>
                </c:pt>
                <c:pt idx="225">
                  <c:v>4.59361</c:v>
                </c:pt>
                <c:pt idx="226">
                  <c:v>4.5933729999999997</c:v>
                </c:pt>
                <c:pt idx="227">
                  <c:v>4.5933580000000003</c:v>
                </c:pt>
                <c:pt idx="228">
                  <c:v>4.5931750000000005</c:v>
                </c:pt>
                <c:pt idx="229">
                  <c:v>4.5930530000000003</c:v>
                </c:pt>
                <c:pt idx="230">
                  <c:v>4.5929080000000004</c:v>
                </c:pt>
                <c:pt idx="231">
                  <c:v>4.5927550000000004</c:v>
                </c:pt>
                <c:pt idx="232">
                  <c:v>4.5925870000000009</c:v>
                </c:pt>
                <c:pt idx="233">
                  <c:v>4.5924579999999997</c:v>
                </c:pt>
                <c:pt idx="234">
                  <c:v>4.592282</c:v>
                </c:pt>
                <c:pt idx="235">
                  <c:v>4.5921370000000001</c:v>
                </c:pt>
                <c:pt idx="236">
                  <c:v>4.592022</c:v>
                </c:pt>
                <c:pt idx="237">
                  <c:v>4.5918239999999999</c:v>
                </c:pt>
                <c:pt idx="238">
                  <c:v>4.5916480000000002</c:v>
                </c:pt>
                <c:pt idx="239">
                  <c:v>4.591526</c:v>
                </c:pt>
                <c:pt idx="240">
                  <c:v>4.5914579999999994</c:v>
                </c:pt>
                <c:pt idx="241">
                  <c:v>4.5912209999999991</c:v>
                </c:pt>
                <c:pt idx="242">
                  <c:v>4.5910609999999998</c:v>
                </c:pt>
                <c:pt idx="243">
                  <c:v>4.590916</c:v>
                </c:pt>
                <c:pt idx="244">
                  <c:v>4.5907780000000002</c:v>
                </c:pt>
                <c:pt idx="245">
                  <c:v>4.5906180000000001</c:v>
                </c:pt>
                <c:pt idx="246">
                  <c:v>4.5905339999999999</c:v>
                </c:pt>
                <c:pt idx="247">
                  <c:v>4.5903130000000001</c:v>
                </c:pt>
                <c:pt idx="248">
                  <c:v>4.5901899999999998</c:v>
                </c:pt>
                <c:pt idx="249">
                  <c:v>4.5900069999999999</c:v>
                </c:pt>
                <c:pt idx="250">
                  <c:v>4.5898010000000005</c:v>
                </c:pt>
                <c:pt idx="251">
                  <c:v>4.5897019999999999</c:v>
                </c:pt>
                <c:pt idx="252">
                  <c:v>4.5895260000000002</c:v>
                </c:pt>
                <c:pt idx="253">
                  <c:v>4.5893889999999997</c:v>
                </c:pt>
                <c:pt idx="254">
                  <c:v>4.5891599999999997</c:v>
                </c:pt>
                <c:pt idx="255">
                  <c:v>4.5890760000000004</c:v>
                </c:pt>
                <c:pt idx="256">
                  <c:v>4.5888999999999998</c:v>
                </c:pt>
                <c:pt idx="257">
                  <c:v>4.5887780000000005</c:v>
                </c:pt>
                <c:pt idx="258">
                  <c:v>4.5885420000000003</c:v>
                </c:pt>
                <c:pt idx="259">
                  <c:v>4.5884579999999993</c:v>
                </c:pt>
                <c:pt idx="260">
                  <c:v>4.5882139999999998</c:v>
                </c:pt>
                <c:pt idx="261">
                  <c:v>4.5881450000000008</c:v>
                </c:pt>
                <c:pt idx="262">
                  <c:v>4.5878620000000003</c:v>
                </c:pt>
                <c:pt idx="263">
                  <c:v>4.5878239999999995</c:v>
                </c:pt>
                <c:pt idx="264">
                  <c:v>4.5876029999999997</c:v>
                </c:pt>
                <c:pt idx="265">
                  <c:v>4.5874809999999995</c:v>
                </c:pt>
                <c:pt idx="266">
                  <c:v>4.587237</c:v>
                </c:pt>
                <c:pt idx="267">
                  <c:v>4.5870609999999994</c:v>
                </c:pt>
                <c:pt idx="268">
                  <c:v>4.5869460000000002</c:v>
                </c:pt>
                <c:pt idx="269">
                  <c:v>4.5866709999999999</c:v>
                </c:pt>
                <c:pt idx="270">
                  <c:v>4.5866030000000002</c:v>
                </c:pt>
                <c:pt idx="271">
                  <c:v>4.5863350000000001</c:v>
                </c:pt>
                <c:pt idx="272">
                  <c:v>4.5862669999999994</c:v>
                </c:pt>
                <c:pt idx="273">
                  <c:v>4.5860300000000001</c:v>
                </c:pt>
                <c:pt idx="274">
                  <c:v>4.5859230000000002</c:v>
                </c:pt>
                <c:pt idx="275">
                  <c:v>4.5857250000000001</c:v>
                </c:pt>
                <c:pt idx="276">
                  <c:v>4.5854419999999996</c:v>
                </c:pt>
                <c:pt idx="277">
                  <c:v>4.5853809999999999</c:v>
                </c:pt>
                <c:pt idx="278">
                  <c:v>4.5851220000000001</c:v>
                </c:pt>
                <c:pt idx="279">
                  <c:v>4.5849609999999998</c:v>
                </c:pt>
                <c:pt idx="280">
                  <c:v>4.5848089999999999</c:v>
                </c:pt>
                <c:pt idx="281">
                  <c:v>4.584511</c:v>
                </c:pt>
                <c:pt idx="282">
                  <c:v>4.5844499999999995</c:v>
                </c:pt>
                <c:pt idx="283">
                  <c:v>4.5842130000000001</c:v>
                </c:pt>
                <c:pt idx="284">
                  <c:v>4.5839999999999996</c:v>
                </c:pt>
                <c:pt idx="285">
                  <c:v>4.5838779999999995</c:v>
                </c:pt>
                <c:pt idx="286">
                  <c:v>4.5836329999999998</c:v>
                </c:pt>
                <c:pt idx="287">
                  <c:v>4.5834350000000006</c:v>
                </c:pt>
                <c:pt idx="288">
                  <c:v>4.5832670000000002</c:v>
                </c:pt>
                <c:pt idx="289">
                  <c:v>4.5830150000000005</c:v>
                </c:pt>
                <c:pt idx="290">
                  <c:v>4.582954</c:v>
                </c:pt>
                <c:pt idx="291">
                  <c:v>4.5826719999999996</c:v>
                </c:pt>
                <c:pt idx="292">
                  <c:v>4.5824799999999994</c:v>
                </c:pt>
                <c:pt idx="293">
                  <c:v>4.5823280000000004</c:v>
                </c:pt>
                <c:pt idx="294">
                  <c:v>4.5820609999999995</c:v>
                </c:pt>
                <c:pt idx="295">
                  <c:v>4.581969</c:v>
                </c:pt>
                <c:pt idx="296">
                  <c:v>4.5817479999999993</c:v>
                </c:pt>
                <c:pt idx="297">
                  <c:v>4.5814729999999999</c:v>
                </c:pt>
                <c:pt idx="298">
                  <c:v>4.5812969999999993</c:v>
                </c:pt>
                <c:pt idx="299">
                  <c:v>4.5811450000000002</c:v>
                </c:pt>
                <c:pt idx="300">
                  <c:v>4.5808549999999997</c:v>
                </c:pt>
                <c:pt idx="301">
                  <c:v>4.5805959999999999</c:v>
                </c:pt>
                <c:pt idx="302">
                  <c:v>4.5803519999999995</c:v>
                </c:pt>
                <c:pt idx="303">
                  <c:v>4.5802290000000001</c:v>
                </c:pt>
                <c:pt idx="304">
                  <c:v>4.5799469999999998</c:v>
                </c:pt>
                <c:pt idx="305">
                  <c:v>4.5796800000000006</c:v>
                </c:pt>
                <c:pt idx="306">
                  <c:v>4.579542</c:v>
                </c:pt>
                <c:pt idx="307">
                  <c:v>4.579313</c:v>
                </c:pt>
                <c:pt idx="308">
                  <c:v>4.5790159999999993</c:v>
                </c:pt>
                <c:pt idx="309">
                  <c:v>4.5788479999999998</c:v>
                </c:pt>
                <c:pt idx="310">
                  <c:v>4.5785959999999992</c:v>
                </c:pt>
                <c:pt idx="311">
                  <c:v>4.5783900000000006</c:v>
                </c:pt>
                <c:pt idx="312">
                  <c:v>4.5780919999999998</c:v>
                </c:pt>
                <c:pt idx="313">
                  <c:v>4.5778400000000001</c:v>
                </c:pt>
                <c:pt idx="314">
                  <c:v>4.5777030000000005</c:v>
                </c:pt>
                <c:pt idx="315">
                  <c:v>4.5774740000000005</c:v>
                </c:pt>
                <c:pt idx="316">
                  <c:v>4.5771760000000006</c:v>
                </c:pt>
                <c:pt idx="317">
                  <c:v>4.5769089999999997</c:v>
                </c:pt>
                <c:pt idx="318">
                  <c:v>4.5768170000000001</c:v>
                </c:pt>
                <c:pt idx="319">
                  <c:v>4.5765649999999996</c:v>
                </c:pt>
                <c:pt idx="320">
                  <c:v>4.5762369999999999</c:v>
                </c:pt>
                <c:pt idx="321">
                  <c:v>4.5759780000000001</c:v>
                </c:pt>
                <c:pt idx="322">
                  <c:v>4.5757259999999995</c:v>
                </c:pt>
                <c:pt idx="323">
                  <c:v>4.5756189999999997</c:v>
                </c:pt>
                <c:pt idx="324">
                  <c:v>4.5753059999999994</c:v>
                </c:pt>
                <c:pt idx="325">
                  <c:v>4.5750310000000001</c:v>
                </c:pt>
                <c:pt idx="326">
                  <c:v>4.5747330000000002</c:v>
                </c:pt>
                <c:pt idx="327">
                  <c:v>4.5744579999999999</c:v>
                </c:pt>
                <c:pt idx="328">
                  <c:v>4.5741459999999998</c:v>
                </c:pt>
                <c:pt idx="329">
                  <c:v>4.573855</c:v>
                </c:pt>
                <c:pt idx="330">
                  <c:v>4.5736719999999993</c:v>
                </c:pt>
                <c:pt idx="331">
                  <c:v>4.5734210000000006</c:v>
                </c:pt>
                <c:pt idx="332">
                  <c:v>4.573207</c:v>
                </c:pt>
                <c:pt idx="333">
                  <c:v>4.5728869999999997</c:v>
                </c:pt>
                <c:pt idx="334">
                  <c:v>4.5725959999999999</c:v>
                </c:pt>
                <c:pt idx="335">
                  <c:v>4.5723059999999993</c:v>
                </c:pt>
                <c:pt idx="336">
                  <c:v>4.5719859999999999</c:v>
                </c:pt>
                <c:pt idx="337">
                  <c:v>4.5717410000000003</c:v>
                </c:pt>
                <c:pt idx="338">
                  <c:v>4.5714509999999997</c:v>
                </c:pt>
                <c:pt idx="339">
                  <c:v>4.5712760000000001</c:v>
                </c:pt>
                <c:pt idx="340">
                  <c:v>4.5710090000000001</c:v>
                </c:pt>
                <c:pt idx="341">
                  <c:v>4.5707640000000005</c:v>
                </c:pt>
                <c:pt idx="342">
                  <c:v>4.5704579999999995</c:v>
                </c:pt>
                <c:pt idx="343">
                  <c:v>4.5701530000000004</c:v>
                </c:pt>
                <c:pt idx="344">
                  <c:v>4.5698480000000004</c:v>
                </c:pt>
                <c:pt idx="345">
                  <c:v>4.5695420000000002</c:v>
                </c:pt>
                <c:pt idx="346">
                  <c:v>4.5692139999999997</c:v>
                </c:pt>
                <c:pt idx="347">
                  <c:v>4.5689320000000002</c:v>
                </c:pt>
                <c:pt idx="348">
                  <c:v>4.568619</c:v>
                </c:pt>
                <c:pt idx="349">
                  <c:v>4.5683059999999998</c:v>
                </c:pt>
                <c:pt idx="350">
                  <c:v>4.5679930000000004</c:v>
                </c:pt>
                <c:pt idx="351">
                  <c:v>4.5676959999999998</c:v>
                </c:pt>
                <c:pt idx="352">
                  <c:v>4.5673750000000002</c:v>
                </c:pt>
                <c:pt idx="353">
                  <c:v>4.567062</c:v>
                </c:pt>
                <c:pt idx="354">
                  <c:v>4.5666349999999998</c:v>
                </c:pt>
                <c:pt idx="355">
                  <c:v>4.566268</c:v>
                </c:pt>
                <c:pt idx="356">
                  <c:v>4.5661689999999995</c:v>
                </c:pt>
                <c:pt idx="357">
                  <c:v>4.565741</c:v>
                </c:pt>
                <c:pt idx="358">
                  <c:v>4.565391</c:v>
                </c:pt>
                <c:pt idx="359">
                  <c:v>4.5650010000000005</c:v>
                </c:pt>
                <c:pt idx="360">
                  <c:v>4.564711</c:v>
                </c:pt>
                <c:pt idx="361">
                  <c:v>4.5643529999999997</c:v>
                </c:pt>
                <c:pt idx="362">
                  <c:v>4.5640469999999995</c:v>
                </c:pt>
                <c:pt idx="363">
                  <c:v>4.5637270000000001</c:v>
                </c:pt>
                <c:pt idx="364">
                  <c:v>4.5632989999999998</c:v>
                </c:pt>
                <c:pt idx="365">
                  <c:v>4.5629330000000001</c:v>
                </c:pt>
                <c:pt idx="366">
                  <c:v>4.562551</c:v>
                </c:pt>
                <c:pt idx="367">
                  <c:v>4.5622380000000007</c:v>
                </c:pt>
                <c:pt idx="368">
                  <c:v>4.5618639999999999</c:v>
                </c:pt>
                <c:pt idx="369">
                  <c:v>4.5614369999999997</c:v>
                </c:pt>
                <c:pt idx="370">
                  <c:v>4.560994</c:v>
                </c:pt>
                <c:pt idx="371">
                  <c:v>4.5606729999999995</c:v>
                </c:pt>
                <c:pt idx="372">
                  <c:v>4.5603220000000002</c:v>
                </c:pt>
                <c:pt idx="373">
                  <c:v>4.5598789999999996</c:v>
                </c:pt>
                <c:pt idx="374">
                  <c:v>4.5594669999999997</c:v>
                </c:pt>
                <c:pt idx="375">
                  <c:v>4.5591239999999997</c:v>
                </c:pt>
                <c:pt idx="376">
                  <c:v>4.5586729999999998</c:v>
                </c:pt>
                <c:pt idx="377">
                  <c:v>4.5582460000000005</c:v>
                </c:pt>
                <c:pt idx="378">
                  <c:v>4.5579179999999999</c:v>
                </c:pt>
                <c:pt idx="379">
                  <c:v>4.5574219999999999</c:v>
                </c:pt>
                <c:pt idx="380">
                  <c:v>4.5570249999999994</c:v>
                </c:pt>
                <c:pt idx="381">
                  <c:v>4.5565899999999999</c:v>
                </c:pt>
                <c:pt idx="382">
                  <c:v>4.5561090000000002</c:v>
                </c:pt>
                <c:pt idx="383">
                  <c:v>4.5556510000000001</c:v>
                </c:pt>
                <c:pt idx="384">
                  <c:v>4.555193</c:v>
                </c:pt>
                <c:pt idx="385">
                  <c:v>4.5547500000000003</c:v>
                </c:pt>
                <c:pt idx="386">
                  <c:v>4.554284</c:v>
                </c:pt>
                <c:pt idx="387">
                  <c:v>4.55375</c:v>
                </c:pt>
                <c:pt idx="388">
                  <c:v>4.5533680000000007</c:v>
                </c:pt>
                <c:pt idx="389">
                  <c:v>4.5529099999999998</c:v>
                </c:pt>
                <c:pt idx="390">
                  <c:v>4.5524449999999996</c:v>
                </c:pt>
                <c:pt idx="391">
                  <c:v>4.5520240000000003</c:v>
                </c:pt>
                <c:pt idx="392">
                  <c:v>4.5515290000000004</c:v>
                </c:pt>
                <c:pt idx="393">
                  <c:v>4.5510169999999999</c:v>
                </c:pt>
                <c:pt idx="394">
                  <c:v>4.5505519999999997</c:v>
                </c:pt>
                <c:pt idx="395">
                  <c:v>4.5499939999999999</c:v>
                </c:pt>
                <c:pt idx="396">
                  <c:v>4.5493920000000001</c:v>
                </c:pt>
                <c:pt idx="397">
                  <c:v>4.5488270000000002</c:v>
                </c:pt>
                <c:pt idx="398">
                  <c:v>4.5483840000000004</c:v>
                </c:pt>
                <c:pt idx="399">
                  <c:v>4.5478649999999998</c:v>
                </c:pt>
                <c:pt idx="400">
                  <c:v>4.5472539999999997</c:v>
                </c:pt>
                <c:pt idx="401">
                  <c:v>4.5467200000000005</c:v>
                </c:pt>
                <c:pt idx="402">
                  <c:v>4.5462850000000001</c:v>
                </c:pt>
                <c:pt idx="403">
                  <c:v>4.5457280000000004</c:v>
                </c:pt>
                <c:pt idx="404">
                  <c:v>4.5451170000000003</c:v>
                </c:pt>
                <c:pt idx="405">
                  <c:v>4.5444990000000001</c:v>
                </c:pt>
                <c:pt idx="406">
                  <c:v>4.5439260000000008</c:v>
                </c:pt>
                <c:pt idx="407">
                  <c:v>4.543285</c:v>
                </c:pt>
                <c:pt idx="408">
                  <c:v>4.542675</c:v>
                </c:pt>
                <c:pt idx="409">
                  <c:v>4.5420639999999999</c:v>
                </c:pt>
                <c:pt idx="410">
                  <c:v>4.5415369999999999</c:v>
                </c:pt>
                <c:pt idx="411">
                  <c:v>4.5408580000000001</c:v>
                </c:pt>
                <c:pt idx="412">
                  <c:v>4.5402700000000005</c:v>
                </c:pt>
                <c:pt idx="413">
                  <c:v>4.5396450000000002</c:v>
                </c:pt>
                <c:pt idx="414">
                  <c:v>4.539002</c:v>
                </c:pt>
                <c:pt idx="415">
                  <c:v>4.5383770000000005</c:v>
                </c:pt>
                <c:pt idx="416">
                  <c:v>4.5376970000000005</c:v>
                </c:pt>
                <c:pt idx="417">
                  <c:v>4.5370479999999995</c:v>
                </c:pt>
                <c:pt idx="418">
                  <c:v>4.5362929999999997</c:v>
                </c:pt>
                <c:pt idx="419">
                  <c:v>4.5356369999999995</c:v>
                </c:pt>
                <c:pt idx="420">
                  <c:v>4.5349650000000006</c:v>
                </c:pt>
                <c:pt idx="421">
                  <c:v>4.5341940000000003</c:v>
                </c:pt>
                <c:pt idx="422">
                  <c:v>4.5335150000000004</c:v>
                </c:pt>
                <c:pt idx="423">
                  <c:v>4.5327060000000001</c:v>
                </c:pt>
                <c:pt idx="424">
                  <c:v>4.5319729999999998</c:v>
                </c:pt>
                <c:pt idx="425">
                  <c:v>4.5311409999999999</c:v>
                </c:pt>
                <c:pt idx="426">
                  <c:v>4.5304609999999998</c:v>
                </c:pt>
                <c:pt idx="427">
                  <c:v>4.5298509999999998</c:v>
                </c:pt>
                <c:pt idx="428">
                  <c:v>4.5289729999999997</c:v>
                </c:pt>
                <c:pt idx="429">
                  <c:v>4.5282710000000002</c:v>
                </c:pt>
                <c:pt idx="430">
                  <c:v>4.5273389999999996</c:v>
                </c:pt>
                <c:pt idx="431">
                  <c:v>4.5263860000000005</c:v>
                </c:pt>
                <c:pt idx="432">
                  <c:v>4.5255770000000002</c:v>
                </c:pt>
                <c:pt idx="433">
                  <c:v>4.5246679999999992</c:v>
                </c:pt>
                <c:pt idx="434">
                  <c:v>4.5238750000000003</c:v>
                </c:pt>
                <c:pt idx="435">
                  <c:v>4.5231260000000004</c:v>
                </c:pt>
                <c:pt idx="436">
                  <c:v>4.5222100000000003</c:v>
                </c:pt>
                <c:pt idx="437">
                  <c:v>4.5212490000000001</c:v>
                </c:pt>
                <c:pt idx="438">
                  <c:v>4.5203249999999997</c:v>
                </c:pt>
                <c:pt idx="439">
                  <c:v>4.5193940000000001</c:v>
                </c:pt>
                <c:pt idx="440">
                  <c:v>4.5184389999999999</c:v>
                </c:pt>
                <c:pt idx="441">
                  <c:v>4.5175159999999996</c:v>
                </c:pt>
                <c:pt idx="442">
                  <c:v>4.5164170000000006</c:v>
                </c:pt>
                <c:pt idx="443">
                  <c:v>4.5154620000000003</c:v>
                </c:pt>
                <c:pt idx="444">
                  <c:v>4.514386</c:v>
                </c:pt>
                <c:pt idx="445">
                  <c:v>4.5133939999999999</c:v>
                </c:pt>
                <c:pt idx="446">
                  <c:v>4.512448</c:v>
                </c:pt>
                <c:pt idx="447">
                  <c:v>4.5113789999999998</c:v>
                </c:pt>
                <c:pt idx="448">
                  <c:v>4.5103109999999997</c:v>
                </c:pt>
                <c:pt idx="449">
                  <c:v>4.5090890000000003</c:v>
                </c:pt>
                <c:pt idx="450">
                  <c:v>4.5079750000000001</c:v>
                </c:pt>
                <c:pt idx="451">
                  <c:v>4.5071580000000004</c:v>
                </c:pt>
                <c:pt idx="452">
                  <c:v>4.5060510000000003</c:v>
                </c:pt>
                <c:pt idx="453">
                  <c:v>4.5048219999999999</c:v>
                </c:pt>
                <c:pt idx="454">
                  <c:v>4.5035850000000002</c:v>
                </c:pt>
                <c:pt idx="455">
                  <c:v>4.5023720000000003</c:v>
                </c:pt>
                <c:pt idx="456">
                  <c:v>4.50115</c:v>
                </c:pt>
                <c:pt idx="457">
                  <c:v>4.4999289999999998</c:v>
                </c:pt>
                <c:pt idx="458">
                  <c:v>4.4985550000000005</c:v>
                </c:pt>
                <c:pt idx="459">
                  <c:v>4.49735</c:v>
                </c:pt>
                <c:pt idx="460">
                  <c:v>4.4959600000000002</c:v>
                </c:pt>
                <c:pt idx="461">
                  <c:v>4.4945630000000003</c:v>
                </c:pt>
                <c:pt idx="462">
                  <c:v>4.4931970000000003</c:v>
                </c:pt>
                <c:pt idx="463">
                  <c:v>4.4917009999999999</c:v>
                </c:pt>
                <c:pt idx="464">
                  <c:v>4.4902120000000005</c:v>
                </c:pt>
                <c:pt idx="465">
                  <c:v>4.4889149999999995</c:v>
                </c:pt>
                <c:pt idx="466">
                  <c:v>4.4873419999999999</c:v>
                </c:pt>
                <c:pt idx="467">
                  <c:v>4.4856780000000001</c:v>
                </c:pt>
                <c:pt idx="468">
                  <c:v>4.484235</c:v>
                </c:pt>
                <c:pt idx="469">
                  <c:v>4.4825489999999997</c:v>
                </c:pt>
                <c:pt idx="470">
                  <c:v>4.4809920000000005</c:v>
                </c:pt>
                <c:pt idx="471">
                  <c:v>4.4792820000000004</c:v>
                </c:pt>
                <c:pt idx="472">
                  <c:v>4.4776869999999995</c:v>
                </c:pt>
                <c:pt idx="473">
                  <c:v>4.4759080000000004</c:v>
                </c:pt>
                <c:pt idx="474">
                  <c:v>4.473992</c:v>
                </c:pt>
                <c:pt idx="475">
                  <c:v>4.4723429999999995</c:v>
                </c:pt>
                <c:pt idx="476">
                  <c:v>4.4704420000000002</c:v>
                </c:pt>
                <c:pt idx="477">
                  <c:v>4.468496</c:v>
                </c:pt>
                <c:pt idx="478">
                  <c:v>4.4666409999999992</c:v>
                </c:pt>
                <c:pt idx="479">
                  <c:v>4.4647790000000001</c:v>
                </c:pt>
                <c:pt idx="480">
                  <c:v>4.4626260000000002</c:v>
                </c:pt>
                <c:pt idx="481">
                  <c:v>4.4605429999999995</c:v>
                </c:pt>
                <c:pt idx="482">
                  <c:v>4.4584129999999993</c:v>
                </c:pt>
                <c:pt idx="483">
                  <c:v>4.456245</c:v>
                </c:pt>
                <c:pt idx="484">
                  <c:v>4.4540929999999994</c:v>
                </c:pt>
                <c:pt idx="485">
                  <c:v>4.4517340000000001</c:v>
                </c:pt>
                <c:pt idx="486">
                  <c:v>4.4493450000000001</c:v>
                </c:pt>
                <c:pt idx="487">
                  <c:v>4.4472759999999996</c:v>
                </c:pt>
                <c:pt idx="488">
                  <c:v>4.4446890000000003</c:v>
                </c:pt>
                <c:pt idx="489">
                  <c:v>4.4422920000000001</c:v>
                </c:pt>
                <c:pt idx="490">
                  <c:v>4.4397879999999992</c:v>
                </c:pt>
                <c:pt idx="491">
                  <c:v>4.4371239999999998</c:v>
                </c:pt>
                <c:pt idx="492">
                  <c:v>4.4345370000000006</c:v>
                </c:pt>
                <c:pt idx="493">
                  <c:v>4.4318500000000007</c:v>
                </c:pt>
                <c:pt idx="494">
                  <c:v>4.4292860000000003</c:v>
                </c:pt>
                <c:pt idx="495">
                  <c:v>4.426323</c:v>
                </c:pt>
                <c:pt idx="496">
                  <c:v>4.4233469999999997</c:v>
                </c:pt>
                <c:pt idx="497">
                  <c:v>4.4204080000000001</c:v>
                </c:pt>
                <c:pt idx="498">
                  <c:v>4.4172180000000001</c:v>
                </c:pt>
                <c:pt idx="499">
                  <c:v>4.4141339999999998</c:v>
                </c:pt>
                <c:pt idx="500">
                  <c:v>4.4109359999999995</c:v>
                </c:pt>
                <c:pt idx="501">
                  <c:v>4.4076459999999997</c:v>
                </c:pt>
                <c:pt idx="502">
                  <c:v>4.404134</c:v>
                </c:pt>
                <c:pt idx="503">
                  <c:v>4.4007070000000006</c:v>
                </c:pt>
                <c:pt idx="504">
                  <c:v>4.3971429999999998</c:v>
                </c:pt>
                <c:pt idx="505">
                  <c:v>4.3936540000000006</c:v>
                </c:pt>
                <c:pt idx="506">
                  <c:v>4.3899590000000002</c:v>
                </c:pt>
                <c:pt idx="507">
                  <c:v>4.3860060000000001</c:v>
                </c:pt>
                <c:pt idx="508">
                  <c:v>4.3820670000000002</c:v>
                </c:pt>
                <c:pt idx="509">
                  <c:v>4.3779909999999997</c:v>
                </c:pt>
                <c:pt idx="510">
                  <c:v>4.3737620000000001</c:v>
                </c:pt>
                <c:pt idx="511">
                  <c:v>4.369542</c:v>
                </c:pt>
                <c:pt idx="512">
                  <c:v>4.3651749999999998</c:v>
                </c:pt>
                <c:pt idx="513">
                  <c:v>4.3607779999999998</c:v>
                </c:pt>
                <c:pt idx="514">
                  <c:v>4.3561519999999998</c:v>
                </c:pt>
                <c:pt idx="515">
                  <c:v>4.3513440000000001</c:v>
                </c:pt>
                <c:pt idx="516">
                  <c:v>4.3463440000000002</c:v>
                </c:pt>
                <c:pt idx="517">
                  <c:v>4.3412449999999998</c:v>
                </c:pt>
                <c:pt idx="518">
                  <c:v>4.3359480000000001</c:v>
                </c:pt>
                <c:pt idx="519">
                  <c:v>4.3305889999999998</c:v>
                </c:pt>
                <c:pt idx="520">
                  <c:v>4.325132</c:v>
                </c:pt>
                <c:pt idx="521">
                  <c:v>4.3195139999999999</c:v>
                </c:pt>
                <c:pt idx="522">
                  <c:v>4.3137659999999993</c:v>
                </c:pt>
                <c:pt idx="523">
                  <c:v>4.3079650000000003</c:v>
                </c:pt>
                <c:pt idx="524">
                  <c:v>4.3019579999999999</c:v>
                </c:pt>
                <c:pt idx="525">
                  <c:v>4.2956980000000007</c:v>
                </c:pt>
                <c:pt idx="526">
                  <c:v>4.2893940000000006</c:v>
                </c:pt>
                <c:pt idx="527">
                  <c:v>4.2826229999999992</c:v>
                </c:pt>
                <c:pt idx="528">
                  <c:v>4.2756850000000002</c:v>
                </c:pt>
                <c:pt idx="529">
                  <c:v>4.2685789999999999</c:v>
                </c:pt>
                <c:pt idx="530">
                  <c:v>4.2613190000000003</c:v>
                </c:pt>
                <c:pt idx="531">
                  <c:v>4.253908</c:v>
                </c:pt>
                <c:pt idx="532">
                  <c:v>4.2458540000000005</c:v>
                </c:pt>
                <c:pt idx="533">
                  <c:v>4.2379550000000004</c:v>
                </c:pt>
                <c:pt idx="534">
                  <c:v>4.2295200000000008</c:v>
                </c:pt>
                <c:pt idx="535">
                  <c:v>4.2213450000000003</c:v>
                </c:pt>
                <c:pt idx="536">
                  <c:v>4.2125440000000003</c:v>
                </c:pt>
                <c:pt idx="537">
                  <c:v>4.2033239999999994</c:v>
                </c:pt>
                <c:pt idx="538">
                  <c:v>4.193988</c:v>
                </c:pt>
                <c:pt idx="539">
                  <c:v>4.1842939999999995</c:v>
                </c:pt>
                <c:pt idx="540">
                  <c:v>4.1741270000000004</c:v>
                </c:pt>
                <c:pt idx="541">
                  <c:v>4.163837</c:v>
                </c:pt>
                <c:pt idx="542">
                  <c:v>4.1530899999999997</c:v>
                </c:pt>
                <c:pt idx="543">
                  <c:v>4.1422590000000001</c:v>
                </c:pt>
                <c:pt idx="544">
                  <c:v>4.1311520000000002</c:v>
                </c:pt>
                <c:pt idx="545">
                  <c:v>4.1197489999999997</c:v>
                </c:pt>
                <c:pt idx="546">
                  <c:v>4.1079179999999997</c:v>
                </c:pt>
                <c:pt idx="547">
                  <c:v>4.0960330000000003</c:v>
                </c:pt>
                <c:pt idx="548">
                  <c:v>4.0839420000000004</c:v>
                </c:pt>
                <c:pt idx="549">
                  <c:v>4.0714240000000004</c:v>
                </c:pt>
                <c:pt idx="550">
                  <c:v>4.0588670000000002</c:v>
                </c:pt>
                <c:pt idx="551">
                  <c:v>4.0462800000000003</c:v>
                </c:pt>
                <c:pt idx="552">
                  <c:v>4.0334650000000005</c:v>
                </c:pt>
                <c:pt idx="553">
                  <c:v>4.0210220000000003</c:v>
                </c:pt>
                <c:pt idx="554">
                  <c:v>4.0080230000000006</c:v>
                </c:pt>
                <c:pt idx="555">
                  <c:v>3.9952840000000003</c:v>
                </c:pt>
                <c:pt idx="556">
                  <c:v>3.9827199999999996</c:v>
                </c:pt>
                <c:pt idx="557">
                  <c:v>3.9702169999999999</c:v>
                </c:pt>
                <c:pt idx="558">
                  <c:v>3.9587750000000002</c:v>
                </c:pt>
                <c:pt idx="559">
                  <c:v>3.9469589999999997</c:v>
                </c:pt>
                <c:pt idx="560">
                  <c:v>3.9356999999999998</c:v>
                </c:pt>
                <c:pt idx="561">
                  <c:v>3.924617</c:v>
                </c:pt>
                <c:pt idx="562">
                  <c:v>3.9143049999999997</c:v>
                </c:pt>
                <c:pt idx="563">
                  <c:v>3.903756</c:v>
                </c:pt>
                <c:pt idx="564">
                  <c:v>3.894107</c:v>
                </c:pt>
                <c:pt idx="565">
                  <c:v>3.8844819999999998</c:v>
                </c:pt>
                <c:pt idx="566">
                  <c:v>3.8750859999999996</c:v>
                </c:pt>
                <c:pt idx="567">
                  <c:v>3.866438</c:v>
                </c:pt>
                <c:pt idx="568">
                  <c:v>3.8579879999999998</c:v>
                </c:pt>
                <c:pt idx="569">
                  <c:v>3.8500489999999998</c:v>
                </c:pt>
                <c:pt idx="570">
                  <c:v>3.8421950000000002</c:v>
                </c:pt>
                <c:pt idx="571">
                  <c:v>3.8349440000000001</c:v>
                </c:pt>
                <c:pt idx="572">
                  <c:v>3.827753</c:v>
                </c:pt>
                <c:pt idx="573">
                  <c:v>3.8204630000000002</c:v>
                </c:pt>
                <c:pt idx="574">
                  <c:v>3.8135020000000002</c:v>
                </c:pt>
                <c:pt idx="575">
                  <c:v>3.8069450000000002</c:v>
                </c:pt>
                <c:pt idx="576">
                  <c:v>3.800557</c:v>
                </c:pt>
                <c:pt idx="577">
                  <c:v>3.7944580000000001</c:v>
                </c:pt>
                <c:pt idx="578">
                  <c:v>3.7883359999999997</c:v>
                </c:pt>
                <c:pt idx="579">
                  <c:v>3.782397</c:v>
                </c:pt>
                <c:pt idx="580">
                  <c:v>3.7761770000000001</c:v>
                </c:pt>
                <c:pt idx="581">
                  <c:v>3.7703829999999998</c:v>
                </c:pt>
                <c:pt idx="582">
                  <c:v>3.7648260000000002</c:v>
                </c:pt>
                <c:pt idx="583">
                  <c:v>3.759735</c:v>
                </c:pt>
                <c:pt idx="584">
                  <c:v>3.7548499999999998</c:v>
                </c:pt>
                <c:pt idx="585">
                  <c:v>3.7500100000000001</c:v>
                </c:pt>
                <c:pt idx="586">
                  <c:v>3.7455979999999998</c:v>
                </c:pt>
                <c:pt idx="587">
                  <c:v>3.7409650000000001</c:v>
                </c:pt>
                <c:pt idx="588">
                  <c:v>3.7359580000000001</c:v>
                </c:pt>
                <c:pt idx="589">
                  <c:v>3.7312479999999999</c:v>
                </c:pt>
                <c:pt idx="590">
                  <c:v>3.726661</c:v>
                </c:pt>
                <c:pt idx="591">
                  <c:v>3.722486</c:v>
                </c:pt>
                <c:pt idx="592">
                  <c:v>3.717997</c:v>
                </c:pt>
                <c:pt idx="593">
                  <c:v>3.7135400000000001</c:v>
                </c:pt>
                <c:pt idx="594">
                  <c:v>3.709746</c:v>
                </c:pt>
                <c:pt idx="595">
                  <c:v>3.7061889999999997</c:v>
                </c:pt>
                <c:pt idx="596">
                  <c:v>3.7019290000000002</c:v>
                </c:pt>
                <c:pt idx="597">
                  <c:v>3.6982349999999999</c:v>
                </c:pt>
                <c:pt idx="598">
                  <c:v>3.6955559999999998</c:v>
                </c:pt>
                <c:pt idx="599">
                  <c:v>3.6915559999999998</c:v>
                </c:pt>
                <c:pt idx="600">
                  <c:v>3.6881370000000002</c:v>
                </c:pt>
                <c:pt idx="601">
                  <c:v>3.684396</c:v>
                </c:pt>
                <c:pt idx="602">
                  <c:v>3.6809920000000003</c:v>
                </c:pt>
                <c:pt idx="603">
                  <c:v>3.6777790000000001</c:v>
                </c:pt>
                <c:pt idx="604">
                  <c:v>3.6737250000000001</c:v>
                </c:pt>
                <c:pt idx="605">
                  <c:v>3.6697710000000003</c:v>
                </c:pt>
                <c:pt idx="606">
                  <c:v>3.6668780000000001</c:v>
                </c:pt>
                <c:pt idx="607">
                  <c:v>3.6632600000000002</c:v>
                </c:pt>
                <c:pt idx="608">
                  <c:v>3.659726</c:v>
                </c:pt>
                <c:pt idx="609">
                  <c:v>3.6558870000000003</c:v>
                </c:pt>
                <c:pt idx="610">
                  <c:v>3.6524899999999998</c:v>
                </c:pt>
                <c:pt idx="611">
                  <c:v>3.648819</c:v>
                </c:pt>
                <c:pt idx="612">
                  <c:v>3.6452689999999999</c:v>
                </c:pt>
                <c:pt idx="613">
                  <c:v>3.6412620000000002</c:v>
                </c:pt>
                <c:pt idx="614">
                  <c:v>3.6366359999999998</c:v>
                </c:pt>
                <c:pt idx="615">
                  <c:v>3.6327820000000002</c:v>
                </c:pt>
                <c:pt idx="616">
                  <c:v>3.6284999999999998</c:v>
                </c:pt>
                <c:pt idx="617">
                  <c:v>3.6246900000000002</c:v>
                </c:pt>
                <c:pt idx="618">
                  <c:v>3.61992</c:v>
                </c:pt>
                <c:pt idx="619">
                  <c:v>3.6148750000000001</c:v>
                </c:pt>
                <c:pt idx="620">
                  <c:v>3.6097829999999997</c:v>
                </c:pt>
                <c:pt idx="621">
                  <c:v>3.604203</c:v>
                </c:pt>
                <c:pt idx="622">
                  <c:v>3.5987300000000002</c:v>
                </c:pt>
                <c:pt idx="623">
                  <c:v>3.5926779999999998</c:v>
                </c:pt>
                <c:pt idx="624">
                  <c:v>3.5864279999999997</c:v>
                </c:pt>
                <c:pt idx="625">
                  <c:v>3.578773</c:v>
                </c:pt>
                <c:pt idx="626">
                  <c:v>3.5711329999999997</c:v>
                </c:pt>
                <c:pt idx="627">
                  <c:v>3.5625169999999997</c:v>
                </c:pt>
                <c:pt idx="628">
                  <c:v>3.5529999999999999</c:v>
                </c:pt>
                <c:pt idx="629">
                  <c:v>3.5427740000000001</c:v>
                </c:pt>
                <c:pt idx="630">
                  <c:v>3.5310809999999999</c:v>
                </c:pt>
                <c:pt idx="631">
                  <c:v>3.518519</c:v>
                </c:pt>
                <c:pt idx="632">
                  <c:v>3.5038279999999999</c:v>
                </c:pt>
                <c:pt idx="633">
                  <c:v>3.4873049999999997</c:v>
                </c:pt>
                <c:pt idx="634">
                  <c:v>3.468302</c:v>
                </c:pt>
                <c:pt idx="635">
                  <c:v>3.4466199999999998</c:v>
                </c:pt>
                <c:pt idx="636">
                  <c:v>3.4212899999999999</c:v>
                </c:pt>
                <c:pt idx="637">
                  <c:v>3.3921439999999996</c:v>
                </c:pt>
                <c:pt idx="638">
                  <c:v>3.3587389999999999</c:v>
                </c:pt>
                <c:pt idx="639">
                  <c:v>3.317847</c:v>
                </c:pt>
                <c:pt idx="640">
                  <c:v>3.2688359999999999</c:v>
                </c:pt>
                <c:pt idx="641">
                  <c:v>3.2102150000000003</c:v>
                </c:pt>
                <c:pt idx="642">
                  <c:v>3.137988</c:v>
                </c:pt>
                <c:pt idx="643">
                  <c:v>3.0501520000000002</c:v>
                </c:pt>
                <c:pt idx="644">
                  <c:v>2.999752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8-555F-4C55-8453-A67A70373795}"/>
            </c:ext>
          </c:extLst>
        </c:ser>
        <c:ser>
          <c:idx val="7"/>
          <c:order val="5"/>
          <c:tx>
            <c:strRef>
              <c:f>'Raw data C-rate'!$AT$2:$AU$2</c:f>
              <c:strCache>
                <c:ptCount val="1"/>
                <c:pt idx="0">
                  <c:v>1.0C/10.0C</c:v>
                </c:pt>
              </c:strCache>
            </c:strRef>
          </c:tx>
          <c:spPr>
            <a:ln w="3175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'Raw data C-rate'!$AV$4:$AV$4700</c:f>
              <c:numCache>
                <c:formatCode>0.000</c:formatCode>
                <c:ptCount val="4697"/>
                <c:pt idx="0">
                  <c:v>0.40992063269876822</c:v>
                </c:pt>
                <c:pt idx="1">
                  <c:v>0.82158216685330354</c:v>
                </c:pt>
                <c:pt idx="2">
                  <c:v>1.2303612821948491</c:v>
                </c:pt>
                <c:pt idx="3">
                  <c:v>1.6395604703247482</c:v>
                </c:pt>
                <c:pt idx="4">
                  <c:v>2.0512248040313552</c:v>
                </c:pt>
                <c:pt idx="5">
                  <c:v>2.4600559910414335</c:v>
                </c:pt>
                <c:pt idx="6">
                  <c:v>2.8688157894736848</c:v>
                </c:pt>
                <c:pt idx="7">
                  <c:v>3.27765117581187</c:v>
                </c:pt>
                <c:pt idx="8">
                  <c:v>3.6893295072788357</c:v>
                </c:pt>
                <c:pt idx="9">
                  <c:v>4.0981522956326994</c:v>
                </c:pt>
                <c:pt idx="10">
                  <c:v>4.5073796192609192</c:v>
                </c:pt>
                <c:pt idx="11">
                  <c:v>4.9162597984322511</c:v>
                </c:pt>
                <c:pt idx="12">
                  <c:v>5.3279521276595752</c:v>
                </c:pt>
                <c:pt idx="13">
                  <c:v>5.7367945128779398</c:v>
                </c:pt>
                <c:pt idx="14">
                  <c:v>6.1456676931690941</c:v>
                </c:pt>
                <c:pt idx="15">
                  <c:v>6.5573936170212779</c:v>
                </c:pt>
                <c:pt idx="16">
                  <c:v>6.9662500000000005</c:v>
                </c:pt>
                <c:pt idx="17">
                  <c:v>7.3751049832026885</c:v>
                </c:pt>
                <c:pt idx="18">
                  <c:v>7.7845800671892507</c:v>
                </c:pt>
                <c:pt idx="19">
                  <c:v>8.1939277715565524</c:v>
                </c:pt>
                <c:pt idx="20">
                  <c:v>8.6059154535274356</c:v>
                </c:pt>
                <c:pt idx="21">
                  <c:v>9.0152351623740223</c:v>
                </c:pt>
                <c:pt idx="22">
                  <c:v>9.4237877939529682</c:v>
                </c:pt>
                <c:pt idx="23">
                  <c:v>9.8330291153415459</c:v>
                </c:pt>
                <c:pt idx="24">
                  <c:v>10.244732642777157</c:v>
                </c:pt>
                <c:pt idx="25">
                  <c:v>10.653569428891378</c:v>
                </c:pt>
                <c:pt idx="26">
                  <c:v>11.062579787234043</c:v>
                </c:pt>
                <c:pt idx="27">
                  <c:v>11.47140117581187</c:v>
                </c:pt>
                <c:pt idx="28">
                  <c:v>11.883094904815231</c:v>
                </c:pt>
                <c:pt idx="29">
                  <c:v>12.291948488241884</c:v>
                </c:pt>
                <c:pt idx="30">
                  <c:v>12.700768477043674</c:v>
                </c:pt>
                <c:pt idx="31">
                  <c:v>13.112438409854423</c:v>
                </c:pt>
                <c:pt idx="32">
                  <c:v>13.521308790593507</c:v>
                </c:pt>
                <c:pt idx="33">
                  <c:v>13.930113381858904</c:v>
                </c:pt>
                <c:pt idx="34">
                  <c:v>14.338941769316911</c:v>
                </c:pt>
                <c:pt idx="35">
                  <c:v>14.750713885778277</c:v>
                </c:pt>
                <c:pt idx="36">
                  <c:v>15.159532474804033</c:v>
                </c:pt>
                <c:pt idx="37">
                  <c:v>15.568393057110864</c:v>
                </c:pt>
                <c:pt idx="38">
                  <c:v>15.980095184770438</c:v>
                </c:pt>
                <c:pt idx="39">
                  <c:v>16.389291713325868</c:v>
                </c:pt>
                <c:pt idx="40">
                  <c:v>16.798124300111983</c:v>
                </c:pt>
                <c:pt idx="41">
                  <c:v>17.206984882418816</c:v>
                </c:pt>
                <c:pt idx="42">
                  <c:v>17.61867301231803</c:v>
                </c:pt>
                <c:pt idx="43">
                  <c:v>18.027533594624863</c:v>
                </c:pt>
                <c:pt idx="44">
                  <c:v>18.436702127659576</c:v>
                </c:pt>
                <c:pt idx="45">
                  <c:v>18.845548712206046</c:v>
                </c:pt>
                <c:pt idx="46">
                  <c:v>19.257264837625982</c:v>
                </c:pt>
                <c:pt idx="47">
                  <c:v>19.666083426651738</c:v>
                </c:pt>
                <c:pt idx="48">
                  <c:v>20.074972004479285</c:v>
                </c:pt>
                <c:pt idx="49">
                  <c:v>20.486688129899221</c:v>
                </c:pt>
                <c:pt idx="50">
                  <c:v>20.895534714445692</c:v>
                </c:pt>
                <c:pt idx="51">
                  <c:v>21.304591265397537</c:v>
                </c:pt>
                <c:pt idx="52">
                  <c:v>21.713773796192609</c:v>
                </c:pt>
                <c:pt idx="53">
                  <c:v>22.125461926091827</c:v>
                </c:pt>
                <c:pt idx="54">
                  <c:v>22.534280515117583</c:v>
                </c:pt>
                <c:pt idx="55">
                  <c:v>22.943183090705489</c:v>
                </c:pt>
                <c:pt idx="56">
                  <c:v>23.354829227323631</c:v>
                </c:pt>
                <c:pt idx="57">
                  <c:v>23.76368980963046</c:v>
                </c:pt>
                <c:pt idx="58">
                  <c:v>24.172536394176934</c:v>
                </c:pt>
                <c:pt idx="59">
                  <c:v>24.581914893617022</c:v>
                </c:pt>
                <c:pt idx="60">
                  <c:v>24.991013437849947</c:v>
                </c:pt>
                <c:pt idx="61">
                  <c:v>25.402757558790597</c:v>
                </c:pt>
                <c:pt idx="62">
                  <c:v>25.812248040313552</c:v>
                </c:pt>
                <c:pt idx="63">
                  <c:v>26.22138857782755</c:v>
                </c:pt>
                <c:pt idx="64">
                  <c:v>26.630697088465848</c:v>
                </c:pt>
                <c:pt idx="65">
                  <c:v>27.041867301231804</c:v>
                </c:pt>
                <c:pt idx="66">
                  <c:v>27.451091825307952</c:v>
                </c:pt>
                <c:pt idx="67">
                  <c:v>27.859952407614784</c:v>
                </c:pt>
                <c:pt idx="68">
                  <c:v>28.2687849944009</c:v>
                </c:pt>
                <c:pt idx="69">
                  <c:v>28.680487122060473</c:v>
                </c:pt>
                <c:pt idx="70">
                  <c:v>29.089333706606947</c:v>
                </c:pt>
                <c:pt idx="71">
                  <c:v>29.498530235162377</c:v>
                </c:pt>
                <c:pt idx="72">
                  <c:v>29.907656774916017</c:v>
                </c:pt>
                <c:pt idx="73">
                  <c:v>30.31779115341546</c:v>
                </c:pt>
                <c:pt idx="74">
                  <c:v>30.72744960806271</c:v>
                </c:pt>
                <c:pt idx="75">
                  <c:v>31.137220044792837</c:v>
                </c:pt>
                <c:pt idx="76">
                  <c:v>31.546906494960808</c:v>
                </c:pt>
                <c:pt idx="77">
                  <c:v>31.956634938409859</c:v>
                </c:pt>
                <c:pt idx="78">
                  <c:v>32.366349384098548</c:v>
                </c:pt>
                <c:pt idx="79">
                  <c:v>32.776399776035838</c:v>
                </c:pt>
                <c:pt idx="80">
                  <c:v>33.186100223964168</c:v>
                </c:pt>
                <c:pt idx="81">
                  <c:v>33.59581466965286</c:v>
                </c:pt>
                <c:pt idx="82">
                  <c:v>34.005571108622625</c:v>
                </c:pt>
                <c:pt idx="83">
                  <c:v>34.415313549832028</c:v>
                </c:pt>
                <c:pt idx="84">
                  <c:v>34.8253359462486</c:v>
                </c:pt>
                <c:pt idx="85">
                  <c:v>35.235022396416582</c:v>
                </c:pt>
                <c:pt idx="86">
                  <c:v>35.644694848824187</c:v>
                </c:pt>
                <c:pt idx="87">
                  <c:v>36.054815229563275</c:v>
                </c:pt>
                <c:pt idx="88">
                  <c:v>36.464515677491612</c:v>
                </c:pt>
                <c:pt idx="89">
                  <c:v>36.874258118701007</c:v>
                </c:pt>
                <c:pt idx="90">
                  <c:v>37.28439249720045</c:v>
                </c:pt>
                <c:pt idx="91">
                  <c:v>37.69409294512878</c:v>
                </c:pt>
                <c:pt idx="92">
                  <c:v>38.101371780515123</c:v>
                </c:pt>
                <c:pt idx="93">
                  <c:v>38.511100223964171</c:v>
                </c:pt>
                <c:pt idx="94">
                  <c:v>38.921220604703251</c:v>
                </c:pt>
                <c:pt idx="95">
                  <c:v>39.330935050391943</c:v>
                </c:pt>
                <c:pt idx="96">
                  <c:v>39.740789473684217</c:v>
                </c:pt>
                <c:pt idx="97">
                  <c:v>40.1505739081747</c:v>
                </c:pt>
                <c:pt idx="98">
                  <c:v>40.56034434490482</c:v>
                </c:pt>
                <c:pt idx="99">
                  <c:v>40.970338745800674</c:v>
                </c:pt>
                <c:pt idx="100">
                  <c:v>41.380067189249729</c:v>
                </c:pt>
                <c:pt idx="101">
                  <c:v>41.790145576707729</c:v>
                </c:pt>
                <c:pt idx="102">
                  <c:v>42.199916013437857</c:v>
                </c:pt>
                <c:pt idx="103">
                  <c:v>42.609700447928333</c:v>
                </c:pt>
                <c:pt idx="104">
                  <c:v>43.019428891377387</c:v>
                </c:pt>
                <c:pt idx="105">
                  <c:v>43.429549272116468</c:v>
                </c:pt>
                <c:pt idx="106">
                  <c:v>43.839277715565515</c:v>
                </c:pt>
                <c:pt idx="107">
                  <c:v>44.249020156774918</c:v>
                </c:pt>
                <c:pt idx="108">
                  <c:v>44.656508958566633</c:v>
                </c:pt>
                <c:pt idx="109">
                  <c:v>45.066461366181414</c:v>
                </c:pt>
                <c:pt idx="110">
                  <c:v>45.476497760358349</c:v>
                </c:pt>
                <c:pt idx="111">
                  <c:v>45.886744120940655</c:v>
                </c:pt>
                <c:pt idx="112">
                  <c:v>46.2968085106383</c:v>
                </c:pt>
                <c:pt idx="113">
                  <c:v>46.706536954087355</c:v>
                </c:pt>
                <c:pt idx="114">
                  <c:v>47.116405375139983</c:v>
                </c:pt>
                <c:pt idx="115">
                  <c:v>47.526147816349393</c:v>
                </c:pt>
                <c:pt idx="116">
                  <c:v>47.936282194848829</c:v>
                </c:pt>
                <c:pt idx="117">
                  <c:v>48.346010638297876</c:v>
                </c:pt>
                <c:pt idx="118">
                  <c:v>48.755767077267642</c:v>
                </c:pt>
                <c:pt idx="119">
                  <c:v>49.165509518477052</c:v>
                </c:pt>
                <c:pt idx="120">
                  <c:v>49.575237961926099</c:v>
                </c:pt>
                <c:pt idx="121">
                  <c:v>49.982334826427774</c:v>
                </c:pt>
                <c:pt idx="122">
                  <c:v>50.392035274356111</c:v>
                </c:pt>
                <c:pt idx="123">
                  <c:v>50.801889697648377</c:v>
                </c:pt>
                <c:pt idx="124">
                  <c:v>51.211618141097432</c:v>
                </c:pt>
                <c:pt idx="125">
                  <c:v>51.621710526315795</c:v>
                </c:pt>
                <c:pt idx="126">
                  <c:v>52.031410974244125</c:v>
                </c:pt>
                <c:pt idx="127">
                  <c:v>52.441153415453535</c:v>
                </c:pt>
                <c:pt idx="128">
                  <c:v>52.850923852183655</c:v>
                </c:pt>
                <c:pt idx="129">
                  <c:v>53.260806270996646</c:v>
                </c:pt>
                <c:pt idx="130">
                  <c:v>53.670520716685331</c:v>
                </c:pt>
                <c:pt idx="131">
                  <c:v>54.080235162374024</c:v>
                </c:pt>
                <c:pt idx="132">
                  <c:v>54.489963605823078</c:v>
                </c:pt>
                <c:pt idx="133">
                  <c:v>54.899902015677498</c:v>
                </c:pt>
                <c:pt idx="134">
                  <c:v>55.309630459126545</c:v>
                </c:pt>
                <c:pt idx="135">
                  <c:v>55.719400895856673</c:v>
                </c:pt>
                <c:pt idx="136">
                  <c:v>56.129157334826431</c:v>
                </c:pt>
                <c:pt idx="137">
                  <c:v>56.538941769316914</c:v>
                </c:pt>
                <c:pt idx="138">
                  <c:v>56.949020156774921</c:v>
                </c:pt>
                <c:pt idx="139">
                  <c:v>57.358776595744686</c:v>
                </c:pt>
                <c:pt idx="140">
                  <c:v>57.76858902575588</c:v>
                </c:pt>
                <c:pt idx="141">
                  <c:v>58.178401455767087</c:v>
                </c:pt>
                <c:pt idx="142">
                  <c:v>58.588213885778281</c:v>
                </c:pt>
                <c:pt idx="143">
                  <c:v>58.998012318029126</c:v>
                </c:pt>
                <c:pt idx="144">
                  <c:v>59.407782754759239</c:v>
                </c:pt>
                <c:pt idx="145">
                  <c:v>59.817581187010084</c:v>
                </c:pt>
                <c:pt idx="146">
                  <c:v>60.227379619260923</c:v>
                </c:pt>
                <c:pt idx="147">
                  <c:v>60.637164053751405</c:v>
                </c:pt>
                <c:pt idx="148">
                  <c:v>61.046990481522961</c:v>
                </c:pt>
                <c:pt idx="149">
                  <c:v>61.453877379619264</c:v>
                </c:pt>
                <c:pt idx="150">
                  <c:v>61.863899776035844</c:v>
                </c:pt>
                <c:pt idx="151">
                  <c:v>62.273684210526319</c:v>
                </c:pt>
                <c:pt idx="152">
                  <c:v>62.683412653975367</c:v>
                </c:pt>
                <c:pt idx="153">
                  <c:v>63.093183090705494</c:v>
                </c:pt>
                <c:pt idx="154">
                  <c:v>63.503261478163502</c:v>
                </c:pt>
                <c:pt idx="155">
                  <c:v>63.913199888017921</c:v>
                </c:pt>
                <c:pt idx="156">
                  <c:v>64.323222284434493</c:v>
                </c:pt>
                <c:pt idx="157">
                  <c:v>64.733244680851072</c:v>
                </c:pt>
                <c:pt idx="158">
                  <c:v>65.143491041433379</c:v>
                </c:pt>
                <c:pt idx="159">
                  <c:v>65.551147816349385</c:v>
                </c:pt>
                <c:pt idx="160">
                  <c:v>65.960736282194858</c:v>
                </c:pt>
                <c:pt idx="161">
                  <c:v>66.370450727883537</c:v>
                </c:pt>
                <c:pt idx="162">
                  <c:v>66.780207166853316</c:v>
                </c:pt>
                <c:pt idx="163">
                  <c:v>67.189991601343792</c:v>
                </c:pt>
                <c:pt idx="164">
                  <c:v>67.600055991041444</c:v>
                </c:pt>
                <c:pt idx="165">
                  <c:v>68.009812430011209</c:v>
                </c:pt>
                <c:pt idx="166">
                  <c:v>68.419582866741322</c:v>
                </c:pt>
                <c:pt idx="167">
                  <c:v>68.829675251959699</c:v>
                </c:pt>
                <c:pt idx="168">
                  <c:v>69.23940369540874</c:v>
                </c:pt>
                <c:pt idx="169">
                  <c:v>69.649174132138867</c:v>
                </c:pt>
                <c:pt idx="170">
                  <c:v>70.058902575587908</c:v>
                </c:pt>
                <c:pt idx="171">
                  <c:v>70.468756998880181</c:v>
                </c:pt>
                <c:pt idx="172">
                  <c:v>70.878541433370671</c:v>
                </c:pt>
                <c:pt idx="173">
                  <c:v>71.288689809630469</c:v>
                </c:pt>
                <c:pt idx="174">
                  <c:v>71.696738521836508</c:v>
                </c:pt>
                <c:pt idx="175">
                  <c:v>72.108300671892508</c:v>
                </c:pt>
                <c:pt idx="176">
                  <c:v>72.516965285554321</c:v>
                </c:pt>
                <c:pt idx="177">
                  <c:v>72.925643896976496</c:v>
                </c:pt>
                <c:pt idx="178">
                  <c:v>73.337346024636062</c:v>
                </c:pt>
                <c:pt idx="179">
                  <c:v>73.746108622620397</c:v>
                </c:pt>
                <c:pt idx="180">
                  <c:v>74.154871220604704</c:v>
                </c:pt>
                <c:pt idx="181">
                  <c:v>74.566447368421052</c:v>
                </c:pt>
                <c:pt idx="182">
                  <c:v>74.975265957446823</c:v>
                </c:pt>
                <c:pt idx="183">
                  <c:v>75.384266517357219</c:v>
                </c:pt>
                <c:pt idx="184">
                  <c:v>75.795912653975378</c:v>
                </c:pt>
                <c:pt idx="185">
                  <c:v>76.20470324748041</c:v>
                </c:pt>
                <c:pt idx="186">
                  <c:v>76.613423852183658</c:v>
                </c:pt>
                <c:pt idx="187">
                  <c:v>77.025027995520716</c:v>
                </c:pt>
                <c:pt idx="188">
                  <c:v>77.433622620380746</c:v>
                </c:pt>
                <c:pt idx="189">
                  <c:v>77.842203247480413</c:v>
                </c:pt>
                <c:pt idx="190">
                  <c:v>78.253639417693179</c:v>
                </c:pt>
                <c:pt idx="191">
                  <c:v>78.662513997760371</c:v>
                </c:pt>
                <c:pt idx="192">
                  <c:v>79.071122620380748</c:v>
                </c:pt>
                <c:pt idx="193">
                  <c:v>79.482544792833153</c:v>
                </c:pt>
                <c:pt idx="194">
                  <c:v>79.89112541993282</c:v>
                </c:pt>
                <c:pt idx="195">
                  <c:v>80.302561590145572</c:v>
                </c:pt>
                <c:pt idx="196">
                  <c:v>80.711212206047037</c:v>
                </c:pt>
                <c:pt idx="197">
                  <c:v>81.119792833146704</c:v>
                </c:pt>
                <c:pt idx="198">
                  <c:v>81.531243001119819</c:v>
                </c:pt>
                <c:pt idx="199">
                  <c:v>81.939795632698775</c:v>
                </c:pt>
                <c:pt idx="200">
                  <c:v>82.351231802911542</c:v>
                </c:pt>
                <c:pt idx="201">
                  <c:v>82.759826427771557</c:v>
                </c:pt>
                <c:pt idx="202">
                  <c:v>83.168743001119836</c:v>
                </c:pt>
                <c:pt idx="203">
                  <c:v>83.580151175811878</c:v>
                </c:pt>
                <c:pt idx="204">
                  <c:v>83.989291713325883</c:v>
                </c:pt>
                <c:pt idx="205">
                  <c:v>84.398600223964181</c:v>
                </c:pt>
                <c:pt idx="206">
                  <c:v>84.807712765957447</c:v>
                </c:pt>
                <c:pt idx="207">
                  <c:v>85.218603023516252</c:v>
                </c:pt>
                <c:pt idx="208">
                  <c:v>85.627547592385227</c:v>
                </c:pt>
                <c:pt idx="209">
                  <c:v>86.038983762597994</c:v>
                </c:pt>
                <c:pt idx="210">
                  <c:v>86.447564389697646</c:v>
                </c:pt>
                <c:pt idx="211">
                  <c:v>86.856117021276603</c:v>
                </c:pt>
                <c:pt idx="212">
                  <c:v>87.267511198208297</c:v>
                </c:pt>
                <c:pt idx="213">
                  <c:v>87.676357782754764</c:v>
                </c:pt>
                <c:pt idx="214">
                  <c:v>88.084924412094068</c:v>
                </c:pt>
                <c:pt idx="215">
                  <c:v>88.496332586786124</c:v>
                </c:pt>
                <c:pt idx="216">
                  <c:v>88.90495520716685</c:v>
                </c:pt>
                <c:pt idx="217">
                  <c:v>89.316349384098544</c:v>
                </c:pt>
                <c:pt idx="218">
                  <c:v>89.724930011198225</c:v>
                </c:pt>
                <c:pt idx="219">
                  <c:v>90.13349664053753</c:v>
                </c:pt>
                <c:pt idx="220">
                  <c:v>90.544904815229572</c:v>
                </c:pt>
                <c:pt idx="221">
                  <c:v>90.953471444568876</c:v>
                </c:pt>
                <c:pt idx="222">
                  <c:v>91.364907614781643</c:v>
                </c:pt>
                <c:pt idx="223">
                  <c:v>91.77348824188131</c:v>
                </c:pt>
                <c:pt idx="224">
                  <c:v>92.182068868980977</c:v>
                </c:pt>
                <c:pt idx="225">
                  <c:v>92.593477043673019</c:v>
                </c:pt>
                <c:pt idx="226">
                  <c:v>93.002043673012324</c:v>
                </c:pt>
                <c:pt idx="227">
                  <c:v>93.41345184770438</c:v>
                </c:pt>
                <c:pt idx="228">
                  <c:v>93.822046472564409</c:v>
                </c:pt>
                <c:pt idx="229">
                  <c:v>94.230585106382989</c:v>
                </c:pt>
                <c:pt idx="230">
                  <c:v>94.641965285554321</c:v>
                </c:pt>
                <c:pt idx="231">
                  <c:v>95.05055991041435</c:v>
                </c:pt>
                <c:pt idx="232">
                  <c:v>95.461996080627102</c:v>
                </c:pt>
                <c:pt idx="233">
                  <c:v>95.870562709966407</c:v>
                </c:pt>
                <c:pt idx="234">
                  <c:v>96.279241321388582</c:v>
                </c:pt>
                <c:pt idx="235">
                  <c:v>96.690943449048163</c:v>
                </c:pt>
                <c:pt idx="236">
                  <c:v>97.099818029115355</c:v>
                </c:pt>
                <c:pt idx="237">
                  <c:v>97.508622620380748</c:v>
                </c:pt>
                <c:pt idx="238">
                  <c:v>97.920324748040329</c:v>
                </c:pt>
                <c:pt idx="239">
                  <c:v>98.329157334826434</c:v>
                </c:pt>
                <c:pt idx="240">
                  <c:v>98.737961926091842</c:v>
                </c:pt>
                <c:pt idx="241">
                  <c:v>99.149678051511771</c:v>
                </c:pt>
                <c:pt idx="242">
                  <c:v>99.558524636058237</c:v>
                </c:pt>
                <c:pt idx="243">
                  <c:v>99.967385218365067</c:v>
                </c:pt>
                <c:pt idx="244">
                  <c:v>100.37620380739084</c:v>
                </c:pt>
                <c:pt idx="245">
                  <c:v>100.78794792833148</c:v>
                </c:pt>
                <c:pt idx="246">
                  <c:v>101.19676651735723</c:v>
                </c:pt>
                <c:pt idx="247">
                  <c:v>101.60565509518479</c:v>
                </c:pt>
                <c:pt idx="248">
                  <c:v>102.01487961926092</c:v>
                </c:pt>
                <c:pt idx="249">
                  <c:v>102.42659574468087</c:v>
                </c:pt>
                <c:pt idx="250">
                  <c:v>102.83542833146699</c:v>
                </c:pt>
                <c:pt idx="251">
                  <c:v>103.24465285554312</c:v>
                </c:pt>
                <c:pt idx="252">
                  <c:v>103.65632698768198</c:v>
                </c:pt>
                <c:pt idx="253">
                  <c:v>104.06513157894737</c:v>
                </c:pt>
                <c:pt idx="254">
                  <c:v>104.47397816349385</c:v>
                </c:pt>
                <c:pt idx="255">
                  <c:v>104.8831047032475</c:v>
                </c:pt>
                <c:pt idx="256">
                  <c:v>105.29256718924972</c:v>
                </c:pt>
                <c:pt idx="257">
                  <c:v>105.70449328107505</c:v>
                </c:pt>
                <c:pt idx="258">
                  <c:v>106.11380179171334</c:v>
                </c:pt>
                <c:pt idx="259">
                  <c:v>106.523124300112</c:v>
                </c:pt>
                <c:pt idx="260">
                  <c:v>106.93142497200449</c:v>
                </c:pt>
                <c:pt idx="261">
                  <c:v>107.343281075028</c:v>
                </c:pt>
                <c:pt idx="262">
                  <c:v>107.75247760358343</c:v>
                </c:pt>
                <c:pt idx="263">
                  <c:v>108.16126819708848</c:v>
                </c:pt>
                <c:pt idx="264">
                  <c:v>108.57007278835387</c:v>
                </c:pt>
                <c:pt idx="265">
                  <c:v>108.98177491601345</c:v>
                </c:pt>
                <c:pt idx="266">
                  <c:v>109.39088745800673</c:v>
                </c:pt>
                <c:pt idx="267">
                  <c:v>109.79974804031356</c:v>
                </c:pt>
                <c:pt idx="268">
                  <c:v>110.21139417693171</c:v>
                </c:pt>
                <c:pt idx="269">
                  <c:v>110.62021276595746</c:v>
                </c:pt>
                <c:pt idx="270">
                  <c:v>111.02905935050393</c:v>
                </c:pt>
                <c:pt idx="271">
                  <c:v>111.44074748040315</c:v>
                </c:pt>
                <c:pt idx="272">
                  <c:v>111.84959406494961</c:v>
                </c:pt>
                <c:pt idx="273">
                  <c:v>112.25846864501682</c:v>
                </c:pt>
                <c:pt idx="274">
                  <c:v>112.66730123180292</c:v>
                </c:pt>
                <c:pt idx="275">
                  <c:v>113.07901735722285</c:v>
                </c:pt>
                <c:pt idx="276">
                  <c:v>113.48805991041435</c:v>
                </c:pt>
                <c:pt idx="277">
                  <c:v>113.89687849944011</c:v>
                </c:pt>
                <c:pt idx="278">
                  <c:v>114.30856662933932</c:v>
                </c:pt>
                <c:pt idx="279">
                  <c:v>114.71737122060472</c:v>
                </c:pt>
                <c:pt idx="280">
                  <c:v>115.12621780515119</c:v>
                </c:pt>
                <c:pt idx="281">
                  <c:v>115.53502239641658</c:v>
                </c:pt>
                <c:pt idx="282">
                  <c:v>115.94672452407616</c:v>
                </c:pt>
                <c:pt idx="283">
                  <c:v>116.35561310190371</c:v>
                </c:pt>
                <c:pt idx="284">
                  <c:v>116.76443169092946</c:v>
                </c:pt>
                <c:pt idx="285">
                  <c:v>117.1761478163494</c:v>
                </c:pt>
                <c:pt idx="286">
                  <c:v>117.58527435610304</c:v>
                </c:pt>
                <c:pt idx="287">
                  <c:v>117.99414893617022</c:v>
                </c:pt>
                <c:pt idx="288">
                  <c:v>118.40302351623743</c:v>
                </c:pt>
                <c:pt idx="289">
                  <c:v>118.81471164613663</c:v>
                </c:pt>
                <c:pt idx="290">
                  <c:v>119.22354423292273</c:v>
                </c:pt>
                <c:pt idx="291">
                  <c:v>119.63239081746921</c:v>
                </c:pt>
                <c:pt idx="292">
                  <c:v>120.04413493840985</c:v>
                </c:pt>
                <c:pt idx="293">
                  <c:v>120.4529255319149</c:v>
                </c:pt>
                <c:pt idx="294">
                  <c:v>120.86208006718927</c:v>
                </c:pt>
                <c:pt idx="295">
                  <c:v>121.27095464725645</c:v>
                </c:pt>
                <c:pt idx="296">
                  <c:v>121.68288073908175</c:v>
                </c:pt>
                <c:pt idx="297">
                  <c:v>122.09165733482644</c:v>
                </c:pt>
                <c:pt idx="298">
                  <c:v>122.50051791713327</c:v>
                </c:pt>
                <c:pt idx="299">
                  <c:v>122.91215005599105</c:v>
                </c:pt>
                <c:pt idx="300">
                  <c:v>123.32094064949609</c:v>
                </c:pt>
                <c:pt idx="301">
                  <c:v>123.72971724524078</c:v>
                </c:pt>
                <c:pt idx="302">
                  <c:v>124.14143337066072</c:v>
                </c:pt>
                <c:pt idx="303">
                  <c:v>124.55020996640539</c:v>
                </c:pt>
                <c:pt idx="304">
                  <c:v>124.95935050391938</c:v>
                </c:pt>
                <c:pt idx="305">
                  <c:v>125.36815509518478</c:v>
                </c:pt>
                <c:pt idx="306">
                  <c:v>125.77981522956328</c:v>
                </c:pt>
                <c:pt idx="307">
                  <c:v>126.18863381858903</c:v>
                </c:pt>
                <c:pt idx="308">
                  <c:v>126.32035274356105</c:v>
                </c:pt>
                <c:pt idx="309">
                  <c:v>0</c:v>
                </c:pt>
                <c:pt idx="310">
                  <c:v>0</c:v>
                </c:pt>
                <c:pt idx="311">
                  <c:v>0</c:v>
                </c:pt>
                <c:pt idx="312">
                  <c:v>0</c:v>
                </c:pt>
                <c:pt idx="313">
                  <c:v>0</c:v>
                </c:pt>
                <c:pt idx="314">
                  <c:v>0</c:v>
                </c:pt>
                <c:pt idx="315">
                  <c:v>0</c:v>
                </c:pt>
                <c:pt idx="316">
                  <c:v>0</c:v>
                </c:pt>
                <c:pt idx="317">
                  <c:v>0</c:v>
                </c:pt>
                <c:pt idx="318">
                  <c:v>0</c:v>
                </c:pt>
                <c:pt idx="319">
                  <c:v>0</c:v>
                </c:pt>
                <c:pt idx="320">
                  <c:v>0</c:v>
                </c:pt>
                <c:pt idx="321">
                  <c:v>0</c:v>
                </c:pt>
                <c:pt idx="322">
                  <c:v>0</c:v>
                </c:pt>
                <c:pt idx="323">
                  <c:v>0</c:v>
                </c:pt>
                <c:pt idx="324">
                  <c:v>0</c:v>
                </c:pt>
                <c:pt idx="325">
                  <c:v>0</c:v>
                </c:pt>
                <c:pt idx="326">
                  <c:v>0</c:v>
                </c:pt>
                <c:pt idx="327">
                  <c:v>0</c:v>
                </c:pt>
                <c:pt idx="328">
                  <c:v>0</c:v>
                </c:pt>
                <c:pt idx="329">
                  <c:v>0</c:v>
                </c:pt>
                <c:pt idx="330">
                  <c:v>0</c:v>
                </c:pt>
                <c:pt idx="331">
                  <c:v>0</c:v>
                </c:pt>
                <c:pt idx="332">
                  <c:v>0</c:v>
                </c:pt>
                <c:pt idx="333">
                  <c:v>0</c:v>
                </c:pt>
                <c:pt idx="334">
                  <c:v>0</c:v>
                </c:pt>
                <c:pt idx="335">
                  <c:v>0</c:v>
                </c:pt>
                <c:pt idx="336">
                  <c:v>0</c:v>
                </c:pt>
                <c:pt idx="337">
                  <c:v>0</c:v>
                </c:pt>
                <c:pt idx="338">
                  <c:v>0</c:v>
                </c:pt>
                <c:pt idx="339">
                  <c:v>0</c:v>
                </c:pt>
                <c:pt idx="340">
                  <c:v>0</c:v>
                </c:pt>
                <c:pt idx="341">
                  <c:v>0</c:v>
                </c:pt>
                <c:pt idx="342">
                  <c:v>0</c:v>
                </c:pt>
                <c:pt idx="343">
                  <c:v>0</c:v>
                </c:pt>
                <c:pt idx="344">
                  <c:v>0</c:v>
                </c:pt>
                <c:pt idx="345">
                  <c:v>0</c:v>
                </c:pt>
                <c:pt idx="346">
                  <c:v>0</c:v>
                </c:pt>
                <c:pt idx="347">
                  <c:v>0</c:v>
                </c:pt>
                <c:pt idx="348">
                  <c:v>0</c:v>
                </c:pt>
                <c:pt idx="349">
                  <c:v>0</c:v>
                </c:pt>
                <c:pt idx="350">
                  <c:v>0</c:v>
                </c:pt>
                <c:pt idx="351">
                  <c:v>0</c:v>
                </c:pt>
                <c:pt idx="352">
                  <c:v>0</c:v>
                </c:pt>
                <c:pt idx="353">
                  <c:v>0</c:v>
                </c:pt>
                <c:pt idx="354">
                  <c:v>0</c:v>
                </c:pt>
                <c:pt idx="355">
                  <c:v>0</c:v>
                </c:pt>
                <c:pt idx="356">
                  <c:v>0</c:v>
                </c:pt>
                <c:pt idx="357">
                  <c:v>0</c:v>
                </c:pt>
                <c:pt idx="358">
                  <c:v>0</c:v>
                </c:pt>
                <c:pt idx="359">
                  <c:v>0</c:v>
                </c:pt>
                <c:pt idx="360">
                  <c:v>0</c:v>
                </c:pt>
                <c:pt idx="361">
                  <c:v>0</c:v>
                </c:pt>
                <c:pt idx="362">
                  <c:v>0</c:v>
                </c:pt>
                <c:pt idx="363">
                  <c:v>0</c:v>
                </c:pt>
                <c:pt idx="364">
                  <c:v>0</c:v>
                </c:pt>
                <c:pt idx="365">
                  <c:v>0</c:v>
                </c:pt>
                <c:pt idx="366">
                  <c:v>0</c:v>
                </c:pt>
                <c:pt idx="367">
                  <c:v>0</c:v>
                </c:pt>
                <c:pt idx="368">
                  <c:v>0</c:v>
                </c:pt>
                <c:pt idx="369">
                  <c:v>0</c:v>
                </c:pt>
                <c:pt idx="370">
                  <c:v>0</c:v>
                </c:pt>
                <c:pt idx="371">
                  <c:v>0</c:v>
                </c:pt>
                <c:pt idx="372">
                  <c:v>0</c:v>
                </c:pt>
                <c:pt idx="373">
                  <c:v>0</c:v>
                </c:pt>
                <c:pt idx="374">
                  <c:v>0</c:v>
                </c:pt>
                <c:pt idx="375">
                  <c:v>0</c:v>
                </c:pt>
                <c:pt idx="376">
                  <c:v>0</c:v>
                </c:pt>
                <c:pt idx="377">
                  <c:v>0</c:v>
                </c:pt>
                <c:pt idx="378">
                  <c:v>0</c:v>
                </c:pt>
                <c:pt idx="379">
                  <c:v>0</c:v>
                </c:pt>
                <c:pt idx="380">
                  <c:v>0</c:v>
                </c:pt>
                <c:pt idx="381">
                  <c:v>0</c:v>
                </c:pt>
                <c:pt idx="382">
                  <c:v>0</c:v>
                </c:pt>
                <c:pt idx="383">
                  <c:v>0</c:v>
                </c:pt>
                <c:pt idx="384">
                  <c:v>0</c:v>
                </c:pt>
                <c:pt idx="385">
                  <c:v>0</c:v>
                </c:pt>
                <c:pt idx="386">
                  <c:v>0</c:v>
                </c:pt>
                <c:pt idx="387">
                  <c:v>0</c:v>
                </c:pt>
                <c:pt idx="388">
                  <c:v>0</c:v>
                </c:pt>
                <c:pt idx="389">
                  <c:v>0</c:v>
                </c:pt>
                <c:pt idx="390">
                  <c:v>0</c:v>
                </c:pt>
                <c:pt idx="391">
                  <c:v>0</c:v>
                </c:pt>
                <c:pt idx="392">
                  <c:v>0</c:v>
                </c:pt>
                <c:pt idx="393">
                  <c:v>0</c:v>
                </c:pt>
                <c:pt idx="394">
                  <c:v>0</c:v>
                </c:pt>
                <c:pt idx="395">
                  <c:v>0</c:v>
                </c:pt>
                <c:pt idx="396">
                  <c:v>0</c:v>
                </c:pt>
                <c:pt idx="397">
                  <c:v>0</c:v>
                </c:pt>
                <c:pt idx="398">
                  <c:v>0</c:v>
                </c:pt>
                <c:pt idx="399">
                  <c:v>0</c:v>
                </c:pt>
                <c:pt idx="400">
                  <c:v>0</c:v>
                </c:pt>
                <c:pt idx="401">
                  <c:v>0</c:v>
                </c:pt>
                <c:pt idx="402">
                  <c:v>0</c:v>
                </c:pt>
                <c:pt idx="403">
                  <c:v>0</c:v>
                </c:pt>
                <c:pt idx="404">
                  <c:v>0</c:v>
                </c:pt>
                <c:pt idx="405">
                  <c:v>0</c:v>
                </c:pt>
                <c:pt idx="406">
                  <c:v>0</c:v>
                </c:pt>
                <c:pt idx="407">
                  <c:v>0</c:v>
                </c:pt>
                <c:pt idx="408">
                  <c:v>0</c:v>
                </c:pt>
                <c:pt idx="409">
                  <c:v>0</c:v>
                </c:pt>
                <c:pt idx="410">
                  <c:v>0</c:v>
                </c:pt>
                <c:pt idx="411">
                  <c:v>0</c:v>
                </c:pt>
                <c:pt idx="412">
                  <c:v>0</c:v>
                </c:pt>
                <c:pt idx="413">
                  <c:v>0</c:v>
                </c:pt>
                <c:pt idx="414">
                  <c:v>0</c:v>
                </c:pt>
                <c:pt idx="415">
                  <c:v>0</c:v>
                </c:pt>
                <c:pt idx="416">
                  <c:v>0</c:v>
                </c:pt>
                <c:pt idx="417">
                  <c:v>0</c:v>
                </c:pt>
                <c:pt idx="418">
                  <c:v>0</c:v>
                </c:pt>
                <c:pt idx="419">
                  <c:v>0</c:v>
                </c:pt>
                <c:pt idx="420">
                  <c:v>0</c:v>
                </c:pt>
                <c:pt idx="421">
                  <c:v>0</c:v>
                </c:pt>
                <c:pt idx="422">
                  <c:v>0</c:v>
                </c:pt>
                <c:pt idx="423">
                  <c:v>0</c:v>
                </c:pt>
                <c:pt idx="424">
                  <c:v>0</c:v>
                </c:pt>
                <c:pt idx="425">
                  <c:v>0</c:v>
                </c:pt>
                <c:pt idx="426">
                  <c:v>0</c:v>
                </c:pt>
                <c:pt idx="427">
                  <c:v>0</c:v>
                </c:pt>
                <c:pt idx="428">
                  <c:v>0</c:v>
                </c:pt>
                <c:pt idx="429">
                  <c:v>0</c:v>
                </c:pt>
                <c:pt idx="430">
                  <c:v>0</c:v>
                </c:pt>
                <c:pt idx="431">
                  <c:v>0</c:v>
                </c:pt>
                <c:pt idx="432">
                  <c:v>0</c:v>
                </c:pt>
                <c:pt idx="433">
                  <c:v>0</c:v>
                </c:pt>
                <c:pt idx="434">
                  <c:v>0</c:v>
                </c:pt>
                <c:pt idx="435">
                  <c:v>0</c:v>
                </c:pt>
                <c:pt idx="436">
                  <c:v>0</c:v>
                </c:pt>
                <c:pt idx="437">
                  <c:v>0</c:v>
                </c:pt>
                <c:pt idx="438">
                  <c:v>0</c:v>
                </c:pt>
                <c:pt idx="439">
                  <c:v>0</c:v>
                </c:pt>
                <c:pt idx="440">
                  <c:v>0</c:v>
                </c:pt>
                <c:pt idx="441">
                  <c:v>0</c:v>
                </c:pt>
                <c:pt idx="442">
                  <c:v>0</c:v>
                </c:pt>
                <c:pt idx="443">
                  <c:v>0</c:v>
                </c:pt>
                <c:pt idx="444">
                  <c:v>0</c:v>
                </c:pt>
                <c:pt idx="445">
                  <c:v>0</c:v>
                </c:pt>
                <c:pt idx="446">
                  <c:v>0</c:v>
                </c:pt>
                <c:pt idx="447">
                  <c:v>0</c:v>
                </c:pt>
                <c:pt idx="448">
                  <c:v>0</c:v>
                </c:pt>
                <c:pt idx="449">
                  <c:v>0</c:v>
                </c:pt>
                <c:pt idx="450">
                  <c:v>0</c:v>
                </c:pt>
                <c:pt idx="451">
                  <c:v>0</c:v>
                </c:pt>
                <c:pt idx="452">
                  <c:v>0</c:v>
                </c:pt>
                <c:pt idx="453">
                  <c:v>0</c:v>
                </c:pt>
                <c:pt idx="454">
                  <c:v>0</c:v>
                </c:pt>
                <c:pt idx="455">
                  <c:v>0</c:v>
                </c:pt>
                <c:pt idx="456">
                  <c:v>0</c:v>
                </c:pt>
                <c:pt idx="457">
                  <c:v>0</c:v>
                </c:pt>
                <c:pt idx="458">
                  <c:v>0</c:v>
                </c:pt>
                <c:pt idx="459">
                  <c:v>0</c:v>
                </c:pt>
                <c:pt idx="460">
                  <c:v>0</c:v>
                </c:pt>
                <c:pt idx="461">
                  <c:v>0</c:v>
                </c:pt>
                <c:pt idx="462">
                  <c:v>0</c:v>
                </c:pt>
                <c:pt idx="463">
                  <c:v>0</c:v>
                </c:pt>
                <c:pt idx="464">
                  <c:v>0</c:v>
                </c:pt>
                <c:pt idx="465">
                  <c:v>0</c:v>
                </c:pt>
                <c:pt idx="466">
                  <c:v>0</c:v>
                </c:pt>
                <c:pt idx="467">
                  <c:v>0</c:v>
                </c:pt>
                <c:pt idx="468">
                  <c:v>0</c:v>
                </c:pt>
                <c:pt idx="469">
                  <c:v>0</c:v>
                </c:pt>
                <c:pt idx="470">
                  <c:v>0</c:v>
                </c:pt>
                <c:pt idx="471">
                  <c:v>0</c:v>
                </c:pt>
                <c:pt idx="472">
                  <c:v>0</c:v>
                </c:pt>
                <c:pt idx="473">
                  <c:v>0</c:v>
                </c:pt>
                <c:pt idx="474">
                  <c:v>0</c:v>
                </c:pt>
                <c:pt idx="475">
                  <c:v>0</c:v>
                </c:pt>
                <c:pt idx="476">
                  <c:v>0</c:v>
                </c:pt>
                <c:pt idx="477">
                  <c:v>0</c:v>
                </c:pt>
                <c:pt idx="478">
                  <c:v>0</c:v>
                </c:pt>
                <c:pt idx="479">
                  <c:v>0</c:v>
                </c:pt>
                <c:pt idx="480">
                  <c:v>0</c:v>
                </c:pt>
                <c:pt idx="481">
                  <c:v>0</c:v>
                </c:pt>
                <c:pt idx="482">
                  <c:v>0</c:v>
                </c:pt>
                <c:pt idx="483">
                  <c:v>0</c:v>
                </c:pt>
                <c:pt idx="484">
                  <c:v>0</c:v>
                </c:pt>
                <c:pt idx="485">
                  <c:v>0</c:v>
                </c:pt>
                <c:pt idx="486">
                  <c:v>0</c:v>
                </c:pt>
                <c:pt idx="487">
                  <c:v>0</c:v>
                </c:pt>
                <c:pt idx="488">
                  <c:v>0</c:v>
                </c:pt>
                <c:pt idx="489">
                  <c:v>0</c:v>
                </c:pt>
                <c:pt idx="490">
                  <c:v>0</c:v>
                </c:pt>
                <c:pt idx="491">
                  <c:v>0</c:v>
                </c:pt>
                <c:pt idx="492">
                  <c:v>0</c:v>
                </c:pt>
                <c:pt idx="493">
                  <c:v>0</c:v>
                </c:pt>
                <c:pt idx="494">
                  <c:v>0</c:v>
                </c:pt>
                <c:pt idx="495">
                  <c:v>0</c:v>
                </c:pt>
                <c:pt idx="496">
                  <c:v>0</c:v>
                </c:pt>
                <c:pt idx="497">
                  <c:v>0</c:v>
                </c:pt>
                <c:pt idx="498">
                  <c:v>0</c:v>
                </c:pt>
                <c:pt idx="499">
                  <c:v>0</c:v>
                </c:pt>
                <c:pt idx="500">
                  <c:v>0</c:v>
                </c:pt>
                <c:pt idx="501">
                  <c:v>0</c:v>
                </c:pt>
                <c:pt idx="502">
                  <c:v>0</c:v>
                </c:pt>
                <c:pt idx="503">
                  <c:v>0</c:v>
                </c:pt>
                <c:pt idx="504">
                  <c:v>0</c:v>
                </c:pt>
                <c:pt idx="505">
                  <c:v>0</c:v>
                </c:pt>
                <c:pt idx="506">
                  <c:v>0</c:v>
                </c:pt>
                <c:pt idx="507">
                  <c:v>0</c:v>
                </c:pt>
                <c:pt idx="508">
                  <c:v>0</c:v>
                </c:pt>
                <c:pt idx="509">
                  <c:v>0</c:v>
                </c:pt>
                <c:pt idx="510">
                  <c:v>0</c:v>
                </c:pt>
                <c:pt idx="511">
                  <c:v>0</c:v>
                </c:pt>
                <c:pt idx="512">
                  <c:v>0</c:v>
                </c:pt>
                <c:pt idx="513">
                  <c:v>0</c:v>
                </c:pt>
                <c:pt idx="514">
                  <c:v>0</c:v>
                </c:pt>
                <c:pt idx="515">
                  <c:v>0</c:v>
                </c:pt>
                <c:pt idx="516">
                  <c:v>0</c:v>
                </c:pt>
                <c:pt idx="517">
                  <c:v>0</c:v>
                </c:pt>
                <c:pt idx="518">
                  <c:v>0</c:v>
                </c:pt>
                <c:pt idx="519">
                  <c:v>0</c:v>
                </c:pt>
                <c:pt idx="520">
                  <c:v>0</c:v>
                </c:pt>
                <c:pt idx="521">
                  <c:v>0</c:v>
                </c:pt>
                <c:pt idx="522">
                  <c:v>0</c:v>
                </c:pt>
                <c:pt idx="523">
                  <c:v>0</c:v>
                </c:pt>
                <c:pt idx="524">
                  <c:v>0</c:v>
                </c:pt>
                <c:pt idx="525">
                  <c:v>0</c:v>
                </c:pt>
                <c:pt idx="526">
                  <c:v>0</c:v>
                </c:pt>
                <c:pt idx="527">
                  <c:v>0</c:v>
                </c:pt>
                <c:pt idx="528">
                  <c:v>0</c:v>
                </c:pt>
                <c:pt idx="529">
                  <c:v>0</c:v>
                </c:pt>
                <c:pt idx="530">
                  <c:v>0</c:v>
                </c:pt>
                <c:pt idx="531">
                  <c:v>0</c:v>
                </c:pt>
                <c:pt idx="532">
                  <c:v>0</c:v>
                </c:pt>
                <c:pt idx="533">
                  <c:v>0</c:v>
                </c:pt>
                <c:pt idx="534">
                  <c:v>0</c:v>
                </c:pt>
                <c:pt idx="535">
                  <c:v>0</c:v>
                </c:pt>
                <c:pt idx="536">
                  <c:v>0</c:v>
                </c:pt>
                <c:pt idx="537">
                  <c:v>0</c:v>
                </c:pt>
                <c:pt idx="538">
                  <c:v>0</c:v>
                </c:pt>
                <c:pt idx="539">
                  <c:v>0</c:v>
                </c:pt>
                <c:pt idx="540">
                  <c:v>0</c:v>
                </c:pt>
                <c:pt idx="541">
                  <c:v>0</c:v>
                </c:pt>
                <c:pt idx="542">
                  <c:v>0</c:v>
                </c:pt>
                <c:pt idx="543">
                  <c:v>0</c:v>
                </c:pt>
                <c:pt idx="544">
                  <c:v>0</c:v>
                </c:pt>
                <c:pt idx="545">
                  <c:v>0</c:v>
                </c:pt>
                <c:pt idx="546">
                  <c:v>0</c:v>
                </c:pt>
                <c:pt idx="547">
                  <c:v>0</c:v>
                </c:pt>
                <c:pt idx="548">
                  <c:v>0</c:v>
                </c:pt>
                <c:pt idx="549">
                  <c:v>0</c:v>
                </c:pt>
                <c:pt idx="550">
                  <c:v>0</c:v>
                </c:pt>
                <c:pt idx="551">
                  <c:v>0</c:v>
                </c:pt>
                <c:pt idx="552">
                  <c:v>0</c:v>
                </c:pt>
                <c:pt idx="553">
                  <c:v>0</c:v>
                </c:pt>
                <c:pt idx="554">
                  <c:v>0</c:v>
                </c:pt>
                <c:pt idx="555">
                  <c:v>0</c:v>
                </c:pt>
                <c:pt idx="556">
                  <c:v>0</c:v>
                </c:pt>
                <c:pt idx="557">
                  <c:v>0</c:v>
                </c:pt>
                <c:pt idx="558">
                  <c:v>0</c:v>
                </c:pt>
                <c:pt idx="559">
                  <c:v>0</c:v>
                </c:pt>
                <c:pt idx="560">
                  <c:v>0</c:v>
                </c:pt>
                <c:pt idx="561">
                  <c:v>0</c:v>
                </c:pt>
                <c:pt idx="562">
                  <c:v>0</c:v>
                </c:pt>
                <c:pt idx="563">
                  <c:v>0</c:v>
                </c:pt>
                <c:pt idx="564">
                  <c:v>0</c:v>
                </c:pt>
                <c:pt idx="565">
                  <c:v>0</c:v>
                </c:pt>
                <c:pt idx="566">
                  <c:v>0</c:v>
                </c:pt>
                <c:pt idx="567">
                  <c:v>0</c:v>
                </c:pt>
                <c:pt idx="568">
                  <c:v>0</c:v>
                </c:pt>
                <c:pt idx="569">
                  <c:v>0</c:v>
                </c:pt>
                <c:pt idx="570">
                  <c:v>0</c:v>
                </c:pt>
                <c:pt idx="571">
                  <c:v>0</c:v>
                </c:pt>
                <c:pt idx="572">
                  <c:v>0</c:v>
                </c:pt>
                <c:pt idx="573">
                  <c:v>0</c:v>
                </c:pt>
                <c:pt idx="574">
                  <c:v>0</c:v>
                </c:pt>
                <c:pt idx="575">
                  <c:v>0</c:v>
                </c:pt>
                <c:pt idx="576">
                  <c:v>0</c:v>
                </c:pt>
                <c:pt idx="577">
                  <c:v>0</c:v>
                </c:pt>
                <c:pt idx="578">
                  <c:v>0</c:v>
                </c:pt>
                <c:pt idx="579">
                  <c:v>0</c:v>
                </c:pt>
                <c:pt idx="580">
                  <c:v>0</c:v>
                </c:pt>
                <c:pt idx="581">
                  <c:v>0</c:v>
                </c:pt>
                <c:pt idx="582">
                  <c:v>0</c:v>
                </c:pt>
                <c:pt idx="583">
                  <c:v>0</c:v>
                </c:pt>
                <c:pt idx="584">
                  <c:v>0</c:v>
                </c:pt>
                <c:pt idx="585">
                  <c:v>0</c:v>
                </c:pt>
                <c:pt idx="586">
                  <c:v>0</c:v>
                </c:pt>
                <c:pt idx="587">
                  <c:v>0</c:v>
                </c:pt>
                <c:pt idx="588">
                  <c:v>0</c:v>
                </c:pt>
                <c:pt idx="589">
                  <c:v>0</c:v>
                </c:pt>
                <c:pt idx="590">
                  <c:v>0</c:v>
                </c:pt>
                <c:pt idx="591">
                  <c:v>0</c:v>
                </c:pt>
                <c:pt idx="592">
                  <c:v>0</c:v>
                </c:pt>
                <c:pt idx="593">
                  <c:v>0</c:v>
                </c:pt>
                <c:pt idx="594">
                  <c:v>0</c:v>
                </c:pt>
                <c:pt idx="595">
                  <c:v>0</c:v>
                </c:pt>
                <c:pt idx="596">
                  <c:v>0</c:v>
                </c:pt>
                <c:pt idx="597">
                  <c:v>0</c:v>
                </c:pt>
                <c:pt idx="598">
                  <c:v>0</c:v>
                </c:pt>
                <c:pt idx="599">
                  <c:v>0</c:v>
                </c:pt>
                <c:pt idx="600">
                  <c:v>0</c:v>
                </c:pt>
                <c:pt idx="601">
                  <c:v>0</c:v>
                </c:pt>
                <c:pt idx="602">
                  <c:v>0</c:v>
                </c:pt>
                <c:pt idx="603">
                  <c:v>0</c:v>
                </c:pt>
                <c:pt idx="604">
                  <c:v>0</c:v>
                </c:pt>
                <c:pt idx="605">
                  <c:v>0</c:v>
                </c:pt>
                <c:pt idx="606">
                  <c:v>0</c:v>
                </c:pt>
                <c:pt idx="607">
                  <c:v>0</c:v>
                </c:pt>
                <c:pt idx="608">
                  <c:v>0</c:v>
                </c:pt>
                <c:pt idx="609">
                  <c:v>0</c:v>
                </c:pt>
                <c:pt idx="610">
                  <c:v>0</c:v>
                </c:pt>
                <c:pt idx="611">
                  <c:v>0</c:v>
                </c:pt>
                <c:pt idx="612">
                  <c:v>0</c:v>
                </c:pt>
                <c:pt idx="613">
                  <c:v>0</c:v>
                </c:pt>
                <c:pt idx="614">
                  <c:v>0</c:v>
                </c:pt>
                <c:pt idx="615">
                  <c:v>0</c:v>
                </c:pt>
                <c:pt idx="616">
                  <c:v>0</c:v>
                </c:pt>
                <c:pt idx="617">
                  <c:v>0</c:v>
                </c:pt>
                <c:pt idx="618">
                  <c:v>0</c:v>
                </c:pt>
                <c:pt idx="619">
                  <c:v>0</c:v>
                </c:pt>
                <c:pt idx="620">
                  <c:v>0</c:v>
                </c:pt>
                <c:pt idx="621">
                  <c:v>0</c:v>
                </c:pt>
                <c:pt idx="622">
                  <c:v>0</c:v>
                </c:pt>
                <c:pt idx="623">
                  <c:v>0</c:v>
                </c:pt>
                <c:pt idx="624">
                  <c:v>0</c:v>
                </c:pt>
                <c:pt idx="625">
                  <c:v>0</c:v>
                </c:pt>
                <c:pt idx="626">
                  <c:v>0</c:v>
                </c:pt>
                <c:pt idx="627">
                  <c:v>0</c:v>
                </c:pt>
                <c:pt idx="628">
                  <c:v>0</c:v>
                </c:pt>
                <c:pt idx="629">
                  <c:v>0</c:v>
                </c:pt>
                <c:pt idx="630">
                  <c:v>0</c:v>
                </c:pt>
                <c:pt idx="631">
                  <c:v>0</c:v>
                </c:pt>
                <c:pt idx="632">
                  <c:v>0</c:v>
                </c:pt>
                <c:pt idx="633">
                  <c:v>0</c:v>
                </c:pt>
                <c:pt idx="634">
                  <c:v>0</c:v>
                </c:pt>
                <c:pt idx="635">
                  <c:v>0</c:v>
                </c:pt>
                <c:pt idx="636">
                  <c:v>0</c:v>
                </c:pt>
                <c:pt idx="637">
                  <c:v>0</c:v>
                </c:pt>
                <c:pt idx="638">
                  <c:v>0</c:v>
                </c:pt>
                <c:pt idx="639">
                  <c:v>0</c:v>
                </c:pt>
                <c:pt idx="640">
                  <c:v>0</c:v>
                </c:pt>
                <c:pt idx="641">
                  <c:v>0</c:v>
                </c:pt>
                <c:pt idx="642">
                  <c:v>0</c:v>
                </c:pt>
                <c:pt idx="643">
                  <c:v>0</c:v>
                </c:pt>
                <c:pt idx="644">
                  <c:v>0</c:v>
                </c:pt>
                <c:pt idx="645">
                  <c:v>0</c:v>
                </c:pt>
                <c:pt idx="646">
                  <c:v>0</c:v>
                </c:pt>
                <c:pt idx="647">
                  <c:v>0</c:v>
                </c:pt>
                <c:pt idx="648">
                  <c:v>0</c:v>
                </c:pt>
                <c:pt idx="649">
                  <c:v>0</c:v>
                </c:pt>
                <c:pt idx="650">
                  <c:v>0</c:v>
                </c:pt>
                <c:pt idx="651">
                  <c:v>0</c:v>
                </c:pt>
                <c:pt idx="652">
                  <c:v>0</c:v>
                </c:pt>
                <c:pt idx="653">
                  <c:v>0</c:v>
                </c:pt>
                <c:pt idx="654">
                  <c:v>0</c:v>
                </c:pt>
                <c:pt idx="655">
                  <c:v>0</c:v>
                </c:pt>
                <c:pt idx="656">
                  <c:v>0</c:v>
                </c:pt>
                <c:pt idx="657">
                  <c:v>0</c:v>
                </c:pt>
                <c:pt idx="658">
                  <c:v>0</c:v>
                </c:pt>
                <c:pt idx="659">
                  <c:v>0</c:v>
                </c:pt>
                <c:pt idx="660">
                  <c:v>0</c:v>
                </c:pt>
                <c:pt idx="661">
                  <c:v>0</c:v>
                </c:pt>
                <c:pt idx="662">
                  <c:v>0</c:v>
                </c:pt>
                <c:pt idx="663">
                  <c:v>0</c:v>
                </c:pt>
                <c:pt idx="664">
                  <c:v>0</c:v>
                </c:pt>
                <c:pt idx="665">
                  <c:v>0</c:v>
                </c:pt>
                <c:pt idx="666">
                  <c:v>0</c:v>
                </c:pt>
                <c:pt idx="667">
                  <c:v>0</c:v>
                </c:pt>
                <c:pt idx="668">
                  <c:v>0</c:v>
                </c:pt>
                <c:pt idx="669">
                  <c:v>0</c:v>
                </c:pt>
                <c:pt idx="670">
                  <c:v>0</c:v>
                </c:pt>
                <c:pt idx="671">
                  <c:v>0</c:v>
                </c:pt>
                <c:pt idx="672">
                  <c:v>0</c:v>
                </c:pt>
                <c:pt idx="673">
                  <c:v>0</c:v>
                </c:pt>
                <c:pt idx="674">
                  <c:v>0</c:v>
                </c:pt>
                <c:pt idx="675">
                  <c:v>0</c:v>
                </c:pt>
                <c:pt idx="676">
                  <c:v>0</c:v>
                </c:pt>
                <c:pt idx="677">
                  <c:v>0</c:v>
                </c:pt>
                <c:pt idx="678">
                  <c:v>0</c:v>
                </c:pt>
                <c:pt idx="679">
                  <c:v>0</c:v>
                </c:pt>
                <c:pt idx="680">
                  <c:v>0</c:v>
                </c:pt>
                <c:pt idx="681">
                  <c:v>0</c:v>
                </c:pt>
                <c:pt idx="682">
                  <c:v>0</c:v>
                </c:pt>
                <c:pt idx="683">
                  <c:v>0</c:v>
                </c:pt>
                <c:pt idx="684">
                  <c:v>0</c:v>
                </c:pt>
                <c:pt idx="685">
                  <c:v>0</c:v>
                </c:pt>
                <c:pt idx="686">
                  <c:v>0</c:v>
                </c:pt>
                <c:pt idx="687">
                  <c:v>0</c:v>
                </c:pt>
                <c:pt idx="688">
                  <c:v>0</c:v>
                </c:pt>
                <c:pt idx="689">
                  <c:v>0</c:v>
                </c:pt>
                <c:pt idx="690">
                  <c:v>0</c:v>
                </c:pt>
                <c:pt idx="691">
                  <c:v>0</c:v>
                </c:pt>
                <c:pt idx="692">
                  <c:v>0</c:v>
                </c:pt>
                <c:pt idx="693">
                  <c:v>0</c:v>
                </c:pt>
                <c:pt idx="694">
                  <c:v>0</c:v>
                </c:pt>
                <c:pt idx="695">
                  <c:v>0</c:v>
                </c:pt>
                <c:pt idx="696">
                  <c:v>0</c:v>
                </c:pt>
                <c:pt idx="697">
                  <c:v>0</c:v>
                </c:pt>
                <c:pt idx="698">
                  <c:v>0</c:v>
                </c:pt>
                <c:pt idx="699">
                  <c:v>0</c:v>
                </c:pt>
                <c:pt idx="700">
                  <c:v>0</c:v>
                </c:pt>
                <c:pt idx="701">
                  <c:v>0</c:v>
                </c:pt>
                <c:pt idx="702">
                  <c:v>0</c:v>
                </c:pt>
                <c:pt idx="703">
                  <c:v>0</c:v>
                </c:pt>
                <c:pt idx="704">
                  <c:v>0</c:v>
                </c:pt>
                <c:pt idx="705">
                  <c:v>0</c:v>
                </c:pt>
                <c:pt idx="706">
                  <c:v>0</c:v>
                </c:pt>
                <c:pt idx="707">
                  <c:v>0</c:v>
                </c:pt>
                <c:pt idx="708">
                  <c:v>0</c:v>
                </c:pt>
                <c:pt idx="709">
                  <c:v>0</c:v>
                </c:pt>
                <c:pt idx="710">
                  <c:v>0</c:v>
                </c:pt>
                <c:pt idx="711">
                  <c:v>0</c:v>
                </c:pt>
                <c:pt idx="712">
                  <c:v>0</c:v>
                </c:pt>
                <c:pt idx="713">
                  <c:v>0</c:v>
                </c:pt>
                <c:pt idx="714">
                  <c:v>0</c:v>
                </c:pt>
                <c:pt idx="715">
                  <c:v>0</c:v>
                </c:pt>
                <c:pt idx="716">
                  <c:v>0</c:v>
                </c:pt>
                <c:pt idx="717">
                  <c:v>0</c:v>
                </c:pt>
                <c:pt idx="718">
                  <c:v>0</c:v>
                </c:pt>
                <c:pt idx="719">
                  <c:v>0</c:v>
                </c:pt>
                <c:pt idx="720">
                  <c:v>0</c:v>
                </c:pt>
                <c:pt idx="721">
                  <c:v>0</c:v>
                </c:pt>
                <c:pt idx="722">
                  <c:v>0</c:v>
                </c:pt>
                <c:pt idx="723">
                  <c:v>0</c:v>
                </c:pt>
                <c:pt idx="724">
                  <c:v>0</c:v>
                </c:pt>
                <c:pt idx="725">
                  <c:v>0</c:v>
                </c:pt>
                <c:pt idx="726">
                  <c:v>0</c:v>
                </c:pt>
                <c:pt idx="727">
                  <c:v>0</c:v>
                </c:pt>
                <c:pt idx="728">
                  <c:v>0</c:v>
                </c:pt>
                <c:pt idx="729">
                  <c:v>0</c:v>
                </c:pt>
                <c:pt idx="730">
                  <c:v>0</c:v>
                </c:pt>
                <c:pt idx="731">
                  <c:v>0</c:v>
                </c:pt>
                <c:pt idx="732">
                  <c:v>0</c:v>
                </c:pt>
                <c:pt idx="733">
                  <c:v>0</c:v>
                </c:pt>
                <c:pt idx="734">
                  <c:v>0</c:v>
                </c:pt>
                <c:pt idx="735">
                  <c:v>0</c:v>
                </c:pt>
                <c:pt idx="736">
                  <c:v>0</c:v>
                </c:pt>
                <c:pt idx="737">
                  <c:v>0</c:v>
                </c:pt>
                <c:pt idx="738">
                  <c:v>0</c:v>
                </c:pt>
                <c:pt idx="739">
                  <c:v>0</c:v>
                </c:pt>
                <c:pt idx="740">
                  <c:v>0</c:v>
                </c:pt>
                <c:pt idx="741">
                  <c:v>0</c:v>
                </c:pt>
                <c:pt idx="742">
                  <c:v>0</c:v>
                </c:pt>
                <c:pt idx="743">
                  <c:v>0</c:v>
                </c:pt>
                <c:pt idx="744">
                  <c:v>0</c:v>
                </c:pt>
                <c:pt idx="745">
                  <c:v>0</c:v>
                </c:pt>
                <c:pt idx="746">
                  <c:v>0</c:v>
                </c:pt>
                <c:pt idx="747">
                  <c:v>0</c:v>
                </c:pt>
                <c:pt idx="748">
                  <c:v>0</c:v>
                </c:pt>
                <c:pt idx="749">
                  <c:v>0</c:v>
                </c:pt>
                <c:pt idx="750">
                  <c:v>0</c:v>
                </c:pt>
                <c:pt idx="751">
                  <c:v>0</c:v>
                </c:pt>
                <c:pt idx="752">
                  <c:v>0</c:v>
                </c:pt>
                <c:pt idx="753">
                  <c:v>0</c:v>
                </c:pt>
                <c:pt idx="754">
                  <c:v>0</c:v>
                </c:pt>
                <c:pt idx="755">
                  <c:v>0</c:v>
                </c:pt>
                <c:pt idx="756">
                  <c:v>0</c:v>
                </c:pt>
                <c:pt idx="757">
                  <c:v>0</c:v>
                </c:pt>
                <c:pt idx="758">
                  <c:v>0</c:v>
                </c:pt>
                <c:pt idx="759">
                  <c:v>0</c:v>
                </c:pt>
                <c:pt idx="760">
                  <c:v>0</c:v>
                </c:pt>
                <c:pt idx="761">
                  <c:v>0</c:v>
                </c:pt>
                <c:pt idx="762">
                  <c:v>0</c:v>
                </c:pt>
                <c:pt idx="763">
                  <c:v>0</c:v>
                </c:pt>
                <c:pt idx="764">
                  <c:v>0</c:v>
                </c:pt>
                <c:pt idx="765">
                  <c:v>0</c:v>
                </c:pt>
                <c:pt idx="766">
                  <c:v>0</c:v>
                </c:pt>
                <c:pt idx="767">
                  <c:v>0</c:v>
                </c:pt>
                <c:pt idx="768">
                  <c:v>0</c:v>
                </c:pt>
                <c:pt idx="769">
                  <c:v>0</c:v>
                </c:pt>
                <c:pt idx="770">
                  <c:v>0</c:v>
                </c:pt>
                <c:pt idx="771">
                  <c:v>0</c:v>
                </c:pt>
                <c:pt idx="772">
                  <c:v>0</c:v>
                </c:pt>
                <c:pt idx="773">
                  <c:v>0</c:v>
                </c:pt>
                <c:pt idx="774">
                  <c:v>0</c:v>
                </c:pt>
                <c:pt idx="775">
                  <c:v>0</c:v>
                </c:pt>
                <c:pt idx="776">
                  <c:v>0</c:v>
                </c:pt>
                <c:pt idx="777">
                  <c:v>0</c:v>
                </c:pt>
                <c:pt idx="778">
                  <c:v>0</c:v>
                </c:pt>
                <c:pt idx="779">
                  <c:v>0</c:v>
                </c:pt>
                <c:pt idx="780">
                  <c:v>0</c:v>
                </c:pt>
                <c:pt idx="781">
                  <c:v>0</c:v>
                </c:pt>
                <c:pt idx="782">
                  <c:v>0</c:v>
                </c:pt>
                <c:pt idx="783">
                  <c:v>0</c:v>
                </c:pt>
                <c:pt idx="784">
                  <c:v>0</c:v>
                </c:pt>
                <c:pt idx="785">
                  <c:v>0</c:v>
                </c:pt>
                <c:pt idx="786">
                  <c:v>0</c:v>
                </c:pt>
                <c:pt idx="787">
                  <c:v>0</c:v>
                </c:pt>
                <c:pt idx="788">
                  <c:v>0</c:v>
                </c:pt>
                <c:pt idx="789">
                  <c:v>0</c:v>
                </c:pt>
                <c:pt idx="790">
                  <c:v>0</c:v>
                </c:pt>
                <c:pt idx="791">
                  <c:v>0</c:v>
                </c:pt>
                <c:pt idx="792">
                  <c:v>0</c:v>
                </c:pt>
                <c:pt idx="793">
                  <c:v>0</c:v>
                </c:pt>
                <c:pt idx="794">
                  <c:v>0</c:v>
                </c:pt>
                <c:pt idx="795">
                  <c:v>0</c:v>
                </c:pt>
                <c:pt idx="796">
                  <c:v>0</c:v>
                </c:pt>
                <c:pt idx="797">
                  <c:v>0</c:v>
                </c:pt>
                <c:pt idx="798">
                  <c:v>0</c:v>
                </c:pt>
                <c:pt idx="799">
                  <c:v>0</c:v>
                </c:pt>
                <c:pt idx="800">
                  <c:v>0</c:v>
                </c:pt>
                <c:pt idx="801">
                  <c:v>0</c:v>
                </c:pt>
                <c:pt idx="802">
                  <c:v>0</c:v>
                </c:pt>
                <c:pt idx="803">
                  <c:v>0</c:v>
                </c:pt>
                <c:pt idx="804">
                  <c:v>0</c:v>
                </c:pt>
                <c:pt idx="805">
                  <c:v>0</c:v>
                </c:pt>
                <c:pt idx="806">
                  <c:v>0</c:v>
                </c:pt>
                <c:pt idx="807">
                  <c:v>0</c:v>
                </c:pt>
                <c:pt idx="808">
                  <c:v>0</c:v>
                </c:pt>
                <c:pt idx="809">
                  <c:v>0</c:v>
                </c:pt>
                <c:pt idx="810">
                  <c:v>0</c:v>
                </c:pt>
                <c:pt idx="811">
                  <c:v>0</c:v>
                </c:pt>
                <c:pt idx="812">
                  <c:v>0</c:v>
                </c:pt>
                <c:pt idx="813">
                  <c:v>0</c:v>
                </c:pt>
                <c:pt idx="814">
                  <c:v>0</c:v>
                </c:pt>
                <c:pt idx="815">
                  <c:v>0</c:v>
                </c:pt>
                <c:pt idx="816">
                  <c:v>0</c:v>
                </c:pt>
                <c:pt idx="817">
                  <c:v>0</c:v>
                </c:pt>
                <c:pt idx="818">
                  <c:v>0</c:v>
                </c:pt>
                <c:pt idx="819">
                  <c:v>0</c:v>
                </c:pt>
                <c:pt idx="820">
                  <c:v>0</c:v>
                </c:pt>
                <c:pt idx="821">
                  <c:v>0</c:v>
                </c:pt>
                <c:pt idx="822">
                  <c:v>0</c:v>
                </c:pt>
                <c:pt idx="823">
                  <c:v>0</c:v>
                </c:pt>
                <c:pt idx="824">
                  <c:v>0</c:v>
                </c:pt>
                <c:pt idx="825">
                  <c:v>0</c:v>
                </c:pt>
                <c:pt idx="826">
                  <c:v>0</c:v>
                </c:pt>
                <c:pt idx="827">
                  <c:v>0</c:v>
                </c:pt>
                <c:pt idx="828">
                  <c:v>0</c:v>
                </c:pt>
                <c:pt idx="829">
                  <c:v>0</c:v>
                </c:pt>
                <c:pt idx="830">
                  <c:v>0</c:v>
                </c:pt>
                <c:pt idx="831">
                  <c:v>0</c:v>
                </c:pt>
                <c:pt idx="832">
                  <c:v>0</c:v>
                </c:pt>
                <c:pt idx="833">
                  <c:v>0</c:v>
                </c:pt>
                <c:pt idx="834">
                  <c:v>0</c:v>
                </c:pt>
                <c:pt idx="835">
                  <c:v>0</c:v>
                </c:pt>
                <c:pt idx="836">
                  <c:v>0</c:v>
                </c:pt>
                <c:pt idx="837">
                  <c:v>0</c:v>
                </c:pt>
                <c:pt idx="838">
                  <c:v>0</c:v>
                </c:pt>
                <c:pt idx="839">
                  <c:v>0</c:v>
                </c:pt>
                <c:pt idx="840">
                  <c:v>0</c:v>
                </c:pt>
                <c:pt idx="841">
                  <c:v>0</c:v>
                </c:pt>
                <c:pt idx="842">
                  <c:v>0</c:v>
                </c:pt>
                <c:pt idx="843">
                  <c:v>0</c:v>
                </c:pt>
                <c:pt idx="844">
                  <c:v>0</c:v>
                </c:pt>
                <c:pt idx="845">
                  <c:v>0</c:v>
                </c:pt>
                <c:pt idx="846">
                  <c:v>0</c:v>
                </c:pt>
                <c:pt idx="847">
                  <c:v>0</c:v>
                </c:pt>
                <c:pt idx="848">
                  <c:v>0</c:v>
                </c:pt>
                <c:pt idx="849">
                  <c:v>0</c:v>
                </c:pt>
                <c:pt idx="850">
                  <c:v>0</c:v>
                </c:pt>
                <c:pt idx="851">
                  <c:v>0</c:v>
                </c:pt>
                <c:pt idx="852">
                  <c:v>0</c:v>
                </c:pt>
                <c:pt idx="853">
                  <c:v>0</c:v>
                </c:pt>
                <c:pt idx="854">
                  <c:v>0</c:v>
                </c:pt>
                <c:pt idx="855">
                  <c:v>0</c:v>
                </c:pt>
                <c:pt idx="856">
                  <c:v>0</c:v>
                </c:pt>
                <c:pt idx="857">
                  <c:v>0</c:v>
                </c:pt>
                <c:pt idx="858">
                  <c:v>0</c:v>
                </c:pt>
                <c:pt idx="859">
                  <c:v>0</c:v>
                </c:pt>
                <c:pt idx="860">
                  <c:v>0</c:v>
                </c:pt>
                <c:pt idx="861">
                  <c:v>0</c:v>
                </c:pt>
                <c:pt idx="862">
                  <c:v>0</c:v>
                </c:pt>
                <c:pt idx="863">
                  <c:v>0</c:v>
                </c:pt>
                <c:pt idx="864">
                  <c:v>0</c:v>
                </c:pt>
                <c:pt idx="865">
                  <c:v>0</c:v>
                </c:pt>
                <c:pt idx="866">
                  <c:v>0</c:v>
                </c:pt>
                <c:pt idx="867">
                  <c:v>0</c:v>
                </c:pt>
                <c:pt idx="868">
                  <c:v>0</c:v>
                </c:pt>
                <c:pt idx="869">
                  <c:v>0</c:v>
                </c:pt>
                <c:pt idx="870">
                  <c:v>0</c:v>
                </c:pt>
                <c:pt idx="871">
                  <c:v>0</c:v>
                </c:pt>
                <c:pt idx="872">
                  <c:v>0</c:v>
                </c:pt>
                <c:pt idx="873">
                  <c:v>0</c:v>
                </c:pt>
                <c:pt idx="874">
                  <c:v>0</c:v>
                </c:pt>
                <c:pt idx="875">
                  <c:v>0</c:v>
                </c:pt>
                <c:pt idx="876">
                  <c:v>0</c:v>
                </c:pt>
                <c:pt idx="877">
                  <c:v>0</c:v>
                </c:pt>
                <c:pt idx="878">
                  <c:v>0</c:v>
                </c:pt>
                <c:pt idx="879">
                  <c:v>0</c:v>
                </c:pt>
                <c:pt idx="880">
                  <c:v>0</c:v>
                </c:pt>
                <c:pt idx="881">
                  <c:v>0</c:v>
                </c:pt>
                <c:pt idx="882">
                  <c:v>0</c:v>
                </c:pt>
                <c:pt idx="883">
                  <c:v>0</c:v>
                </c:pt>
                <c:pt idx="884">
                  <c:v>0</c:v>
                </c:pt>
                <c:pt idx="885">
                  <c:v>0</c:v>
                </c:pt>
                <c:pt idx="886">
                  <c:v>0</c:v>
                </c:pt>
                <c:pt idx="887">
                  <c:v>0</c:v>
                </c:pt>
                <c:pt idx="888">
                  <c:v>0</c:v>
                </c:pt>
                <c:pt idx="889">
                  <c:v>0</c:v>
                </c:pt>
                <c:pt idx="890">
                  <c:v>0</c:v>
                </c:pt>
                <c:pt idx="891">
                  <c:v>0</c:v>
                </c:pt>
                <c:pt idx="892">
                  <c:v>0</c:v>
                </c:pt>
                <c:pt idx="893">
                  <c:v>0</c:v>
                </c:pt>
                <c:pt idx="894">
                  <c:v>0</c:v>
                </c:pt>
                <c:pt idx="895">
                  <c:v>0</c:v>
                </c:pt>
                <c:pt idx="896">
                  <c:v>0</c:v>
                </c:pt>
                <c:pt idx="897">
                  <c:v>0</c:v>
                </c:pt>
                <c:pt idx="898">
                  <c:v>0</c:v>
                </c:pt>
                <c:pt idx="899">
                  <c:v>0</c:v>
                </c:pt>
                <c:pt idx="900">
                  <c:v>0</c:v>
                </c:pt>
                <c:pt idx="901">
                  <c:v>0</c:v>
                </c:pt>
                <c:pt idx="902">
                  <c:v>0</c:v>
                </c:pt>
                <c:pt idx="903">
                  <c:v>0</c:v>
                </c:pt>
                <c:pt idx="904">
                  <c:v>0</c:v>
                </c:pt>
                <c:pt idx="905">
                  <c:v>0</c:v>
                </c:pt>
                <c:pt idx="906">
                  <c:v>0</c:v>
                </c:pt>
                <c:pt idx="907">
                  <c:v>0</c:v>
                </c:pt>
                <c:pt idx="908">
                  <c:v>0</c:v>
                </c:pt>
                <c:pt idx="909">
                  <c:v>0</c:v>
                </c:pt>
                <c:pt idx="910">
                  <c:v>0</c:v>
                </c:pt>
                <c:pt idx="911">
                  <c:v>0</c:v>
                </c:pt>
                <c:pt idx="912">
                  <c:v>0</c:v>
                </c:pt>
                <c:pt idx="913">
                  <c:v>0</c:v>
                </c:pt>
                <c:pt idx="914">
                  <c:v>0</c:v>
                </c:pt>
                <c:pt idx="915">
                  <c:v>0</c:v>
                </c:pt>
                <c:pt idx="916">
                  <c:v>0</c:v>
                </c:pt>
                <c:pt idx="917">
                  <c:v>0</c:v>
                </c:pt>
                <c:pt idx="918">
                  <c:v>0</c:v>
                </c:pt>
                <c:pt idx="919">
                  <c:v>0</c:v>
                </c:pt>
                <c:pt idx="920">
                  <c:v>0</c:v>
                </c:pt>
                <c:pt idx="921">
                  <c:v>0</c:v>
                </c:pt>
                <c:pt idx="922">
                  <c:v>0</c:v>
                </c:pt>
                <c:pt idx="923">
                  <c:v>0</c:v>
                </c:pt>
                <c:pt idx="924">
                  <c:v>0</c:v>
                </c:pt>
                <c:pt idx="925">
                  <c:v>0</c:v>
                </c:pt>
                <c:pt idx="926">
                  <c:v>0</c:v>
                </c:pt>
                <c:pt idx="927">
                  <c:v>0</c:v>
                </c:pt>
                <c:pt idx="928">
                  <c:v>0</c:v>
                </c:pt>
                <c:pt idx="929">
                  <c:v>0</c:v>
                </c:pt>
                <c:pt idx="930">
                  <c:v>0</c:v>
                </c:pt>
                <c:pt idx="931">
                  <c:v>0</c:v>
                </c:pt>
                <c:pt idx="932">
                  <c:v>0</c:v>
                </c:pt>
                <c:pt idx="933">
                  <c:v>0</c:v>
                </c:pt>
                <c:pt idx="934">
                  <c:v>0</c:v>
                </c:pt>
                <c:pt idx="935">
                  <c:v>0</c:v>
                </c:pt>
                <c:pt idx="936">
                  <c:v>0</c:v>
                </c:pt>
                <c:pt idx="937">
                  <c:v>0</c:v>
                </c:pt>
                <c:pt idx="938">
                  <c:v>0</c:v>
                </c:pt>
                <c:pt idx="939">
                  <c:v>0</c:v>
                </c:pt>
                <c:pt idx="940">
                  <c:v>0</c:v>
                </c:pt>
                <c:pt idx="941">
                  <c:v>0</c:v>
                </c:pt>
                <c:pt idx="942">
                  <c:v>0</c:v>
                </c:pt>
                <c:pt idx="943">
                  <c:v>0</c:v>
                </c:pt>
                <c:pt idx="944">
                  <c:v>0</c:v>
                </c:pt>
                <c:pt idx="945">
                  <c:v>0</c:v>
                </c:pt>
                <c:pt idx="946">
                  <c:v>0</c:v>
                </c:pt>
                <c:pt idx="947">
                  <c:v>0</c:v>
                </c:pt>
                <c:pt idx="948">
                  <c:v>0</c:v>
                </c:pt>
                <c:pt idx="949">
                  <c:v>0</c:v>
                </c:pt>
                <c:pt idx="950">
                  <c:v>0</c:v>
                </c:pt>
                <c:pt idx="951">
                  <c:v>0</c:v>
                </c:pt>
                <c:pt idx="952">
                  <c:v>0</c:v>
                </c:pt>
                <c:pt idx="953">
                  <c:v>0</c:v>
                </c:pt>
                <c:pt idx="954">
                  <c:v>0</c:v>
                </c:pt>
                <c:pt idx="955">
                  <c:v>0</c:v>
                </c:pt>
                <c:pt idx="956">
                  <c:v>0</c:v>
                </c:pt>
                <c:pt idx="957">
                  <c:v>0</c:v>
                </c:pt>
                <c:pt idx="958">
                  <c:v>0</c:v>
                </c:pt>
                <c:pt idx="959">
                  <c:v>0</c:v>
                </c:pt>
                <c:pt idx="960">
                  <c:v>0</c:v>
                </c:pt>
                <c:pt idx="961">
                  <c:v>0</c:v>
                </c:pt>
                <c:pt idx="962">
                  <c:v>0</c:v>
                </c:pt>
                <c:pt idx="963">
                  <c:v>0</c:v>
                </c:pt>
                <c:pt idx="964">
                  <c:v>0</c:v>
                </c:pt>
                <c:pt idx="965">
                  <c:v>0</c:v>
                </c:pt>
                <c:pt idx="966">
                  <c:v>0</c:v>
                </c:pt>
                <c:pt idx="967">
                  <c:v>0</c:v>
                </c:pt>
                <c:pt idx="968">
                  <c:v>0</c:v>
                </c:pt>
                <c:pt idx="969">
                  <c:v>0</c:v>
                </c:pt>
                <c:pt idx="970">
                  <c:v>0</c:v>
                </c:pt>
                <c:pt idx="971">
                  <c:v>0</c:v>
                </c:pt>
                <c:pt idx="972">
                  <c:v>0</c:v>
                </c:pt>
                <c:pt idx="973">
                  <c:v>0</c:v>
                </c:pt>
                <c:pt idx="974">
                  <c:v>0</c:v>
                </c:pt>
                <c:pt idx="975">
                  <c:v>0</c:v>
                </c:pt>
                <c:pt idx="976">
                  <c:v>0</c:v>
                </c:pt>
                <c:pt idx="977">
                  <c:v>0</c:v>
                </c:pt>
                <c:pt idx="978">
                  <c:v>0</c:v>
                </c:pt>
                <c:pt idx="979">
                  <c:v>0</c:v>
                </c:pt>
                <c:pt idx="980">
                  <c:v>0</c:v>
                </c:pt>
                <c:pt idx="981">
                  <c:v>0</c:v>
                </c:pt>
                <c:pt idx="982">
                  <c:v>0</c:v>
                </c:pt>
                <c:pt idx="983">
                  <c:v>0</c:v>
                </c:pt>
                <c:pt idx="984">
                  <c:v>0</c:v>
                </c:pt>
                <c:pt idx="985">
                  <c:v>0</c:v>
                </c:pt>
                <c:pt idx="986">
                  <c:v>0</c:v>
                </c:pt>
                <c:pt idx="987">
                  <c:v>0</c:v>
                </c:pt>
                <c:pt idx="988">
                  <c:v>0</c:v>
                </c:pt>
                <c:pt idx="989">
                  <c:v>0</c:v>
                </c:pt>
                <c:pt idx="990">
                  <c:v>0</c:v>
                </c:pt>
                <c:pt idx="991">
                  <c:v>0</c:v>
                </c:pt>
                <c:pt idx="992">
                  <c:v>0</c:v>
                </c:pt>
                <c:pt idx="993">
                  <c:v>0</c:v>
                </c:pt>
                <c:pt idx="994">
                  <c:v>0</c:v>
                </c:pt>
                <c:pt idx="995">
                  <c:v>0</c:v>
                </c:pt>
                <c:pt idx="996">
                  <c:v>0</c:v>
                </c:pt>
                <c:pt idx="997">
                  <c:v>0</c:v>
                </c:pt>
                <c:pt idx="998">
                  <c:v>0</c:v>
                </c:pt>
                <c:pt idx="999">
                  <c:v>0</c:v>
                </c:pt>
                <c:pt idx="1000">
                  <c:v>0</c:v>
                </c:pt>
                <c:pt idx="1001">
                  <c:v>0</c:v>
                </c:pt>
                <c:pt idx="1002">
                  <c:v>0</c:v>
                </c:pt>
                <c:pt idx="1003">
                  <c:v>0</c:v>
                </c:pt>
                <c:pt idx="1004">
                  <c:v>0</c:v>
                </c:pt>
                <c:pt idx="1005">
                  <c:v>0</c:v>
                </c:pt>
                <c:pt idx="1006">
                  <c:v>0</c:v>
                </c:pt>
                <c:pt idx="1007">
                  <c:v>0</c:v>
                </c:pt>
                <c:pt idx="1008">
                  <c:v>0</c:v>
                </c:pt>
                <c:pt idx="1009">
                  <c:v>0</c:v>
                </c:pt>
                <c:pt idx="1010">
                  <c:v>0</c:v>
                </c:pt>
                <c:pt idx="1011">
                  <c:v>0</c:v>
                </c:pt>
                <c:pt idx="1012">
                  <c:v>0</c:v>
                </c:pt>
                <c:pt idx="1013">
                  <c:v>0</c:v>
                </c:pt>
                <c:pt idx="1014">
                  <c:v>0</c:v>
                </c:pt>
                <c:pt idx="1015">
                  <c:v>0</c:v>
                </c:pt>
                <c:pt idx="1016">
                  <c:v>0</c:v>
                </c:pt>
                <c:pt idx="1017">
                  <c:v>0</c:v>
                </c:pt>
                <c:pt idx="1018">
                  <c:v>0</c:v>
                </c:pt>
                <c:pt idx="1019">
                  <c:v>0</c:v>
                </c:pt>
                <c:pt idx="1020">
                  <c:v>0</c:v>
                </c:pt>
                <c:pt idx="1021">
                  <c:v>0</c:v>
                </c:pt>
                <c:pt idx="1022">
                  <c:v>0</c:v>
                </c:pt>
                <c:pt idx="1023">
                  <c:v>0</c:v>
                </c:pt>
                <c:pt idx="1024">
                  <c:v>0</c:v>
                </c:pt>
                <c:pt idx="1025">
                  <c:v>0</c:v>
                </c:pt>
                <c:pt idx="1026">
                  <c:v>0</c:v>
                </c:pt>
                <c:pt idx="1027">
                  <c:v>0</c:v>
                </c:pt>
                <c:pt idx="1028">
                  <c:v>0</c:v>
                </c:pt>
                <c:pt idx="1029">
                  <c:v>0</c:v>
                </c:pt>
                <c:pt idx="1030">
                  <c:v>0</c:v>
                </c:pt>
                <c:pt idx="1031">
                  <c:v>0</c:v>
                </c:pt>
                <c:pt idx="1032">
                  <c:v>0</c:v>
                </c:pt>
                <c:pt idx="1033">
                  <c:v>0</c:v>
                </c:pt>
                <c:pt idx="1034">
                  <c:v>0</c:v>
                </c:pt>
                <c:pt idx="1035">
                  <c:v>0</c:v>
                </c:pt>
                <c:pt idx="1036">
                  <c:v>0</c:v>
                </c:pt>
                <c:pt idx="1037">
                  <c:v>0</c:v>
                </c:pt>
                <c:pt idx="1038">
                  <c:v>0</c:v>
                </c:pt>
                <c:pt idx="1039">
                  <c:v>0</c:v>
                </c:pt>
                <c:pt idx="1040">
                  <c:v>0</c:v>
                </c:pt>
                <c:pt idx="1041">
                  <c:v>0</c:v>
                </c:pt>
                <c:pt idx="1042">
                  <c:v>0</c:v>
                </c:pt>
                <c:pt idx="1043">
                  <c:v>0</c:v>
                </c:pt>
                <c:pt idx="1044">
                  <c:v>0</c:v>
                </c:pt>
                <c:pt idx="1045">
                  <c:v>0</c:v>
                </c:pt>
                <c:pt idx="1046">
                  <c:v>0</c:v>
                </c:pt>
                <c:pt idx="1047">
                  <c:v>0</c:v>
                </c:pt>
                <c:pt idx="1048">
                  <c:v>0</c:v>
                </c:pt>
                <c:pt idx="1049">
                  <c:v>0</c:v>
                </c:pt>
                <c:pt idx="1050">
                  <c:v>0</c:v>
                </c:pt>
                <c:pt idx="1051">
                  <c:v>0</c:v>
                </c:pt>
                <c:pt idx="1052">
                  <c:v>0</c:v>
                </c:pt>
                <c:pt idx="1053">
                  <c:v>0</c:v>
                </c:pt>
                <c:pt idx="1054">
                  <c:v>0</c:v>
                </c:pt>
                <c:pt idx="1055">
                  <c:v>0</c:v>
                </c:pt>
                <c:pt idx="1056">
                  <c:v>0</c:v>
                </c:pt>
                <c:pt idx="1057">
                  <c:v>0</c:v>
                </c:pt>
                <c:pt idx="1058">
                  <c:v>0</c:v>
                </c:pt>
                <c:pt idx="1059">
                  <c:v>0</c:v>
                </c:pt>
                <c:pt idx="1060">
                  <c:v>0</c:v>
                </c:pt>
                <c:pt idx="1061">
                  <c:v>0</c:v>
                </c:pt>
                <c:pt idx="1062">
                  <c:v>0</c:v>
                </c:pt>
                <c:pt idx="1063">
                  <c:v>0</c:v>
                </c:pt>
                <c:pt idx="1064">
                  <c:v>0</c:v>
                </c:pt>
                <c:pt idx="1065">
                  <c:v>0</c:v>
                </c:pt>
                <c:pt idx="1066">
                  <c:v>0</c:v>
                </c:pt>
                <c:pt idx="1067">
                  <c:v>0</c:v>
                </c:pt>
                <c:pt idx="1068">
                  <c:v>0</c:v>
                </c:pt>
                <c:pt idx="1069">
                  <c:v>0</c:v>
                </c:pt>
                <c:pt idx="1070">
                  <c:v>0</c:v>
                </c:pt>
                <c:pt idx="1071">
                  <c:v>0</c:v>
                </c:pt>
                <c:pt idx="1072">
                  <c:v>0</c:v>
                </c:pt>
                <c:pt idx="1073">
                  <c:v>0</c:v>
                </c:pt>
                <c:pt idx="1074">
                  <c:v>0</c:v>
                </c:pt>
                <c:pt idx="1075">
                  <c:v>0</c:v>
                </c:pt>
                <c:pt idx="1076">
                  <c:v>0</c:v>
                </c:pt>
                <c:pt idx="1077">
                  <c:v>0</c:v>
                </c:pt>
                <c:pt idx="1078">
                  <c:v>0</c:v>
                </c:pt>
                <c:pt idx="1079">
                  <c:v>0</c:v>
                </c:pt>
                <c:pt idx="1080">
                  <c:v>0</c:v>
                </c:pt>
                <c:pt idx="1081">
                  <c:v>0</c:v>
                </c:pt>
                <c:pt idx="1082">
                  <c:v>0</c:v>
                </c:pt>
                <c:pt idx="1083">
                  <c:v>0</c:v>
                </c:pt>
                <c:pt idx="1084">
                  <c:v>0</c:v>
                </c:pt>
                <c:pt idx="1085">
                  <c:v>0</c:v>
                </c:pt>
                <c:pt idx="1086">
                  <c:v>0</c:v>
                </c:pt>
                <c:pt idx="1087">
                  <c:v>0</c:v>
                </c:pt>
                <c:pt idx="1088">
                  <c:v>0</c:v>
                </c:pt>
                <c:pt idx="1089">
                  <c:v>0</c:v>
                </c:pt>
                <c:pt idx="1090">
                  <c:v>0</c:v>
                </c:pt>
                <c:pt idx="1091">
                  <c:v>0</c:v>
                </c:pt>
                <c:pt idx="1092">
                  <c:v>0</c:v>
                </c:pt>
                <c:pt idx="1093">
                  <c:v>0</c:v>
                </c:pt>
                <c:pt idx="1094">
                  <c:v>0</c:v>
                </c:pt>
                <c:pt idx="1095">
                  <c:v>0</c:v>
                </c:pt>
                <c:pt idx="1096">
                  <c:v>0</c:v>
                </c:pt>
                <c:pt idx="1097">
                  <c:v>0</c:v>
                </c:pt>
                <c:pt idx="1098">
                  <c:v>0</c:v>
                </c:pt>
                <c:pt idx="1099">
                  <c:v>0</c:v>
                </c:pt>
                <c:pt idx="1100">
                  <c:v>0</c:v>
                </c:pt>
                <c:pt idx="1101">
                  <c:v>0</c:v>
                </c:pt>
                <c:pt idx="1102">
                  <c:v>0</c:v>
                </c:pt>
                <c:pt idx="1103">
                  <c:v>0</c:v>
                </c:pt>
                <c:pt idx="1104">
                  <c:v>0</c:v>
                </c:pt>
                <c:pt idx="1105">
                  <c:v>0</c:v>
                </c:pt>
                <c:pt idx="1106">
                  <c:v>0</c:v>
                </c:pt>
                <c:pt idx="1107">
                  <c:v>0</c:v>
                </c:pt>
                <c:pt idx="1108">
                  <c:v>0</c:v>
                </c:pt>
                <c:pt idx="1109">
                  <c:v>0</c:v>
                </c:pt>
                <c:pt idx="1110">
                  <c:v>0</c:v>
                </c:pt>
                <c:pt idx="1111">
                  <c:v>0</c:v>
                </c:pt>
                <c:pt idx="1112">
                  <c:v>0</c:v>
                </c:pt>
                <c:pt idx="1113">
                  <c:v>0</c:v>
                </c:pt>
                <c:pt idx="1114">
                  <c:v>0</c:v>
                </c:pt>
                <c:pt idx="1115">
                  <c:v>0</c:v>
                </c:pt>
                <c:pt idx="1116">
                  <c:v>0</c:v>
                </c:pt>
                <c:pt idx="1117">
                  <c:v>0</c:v>
                </c:pt>
                <c:pt idx="1118">
                  <c:v>0</c:v>
                </c:pt>
                <c:pt idx="1119">
                  <c:v>0</c:v>
                </c:pt>
                <c:pt idx="1120">
                  <c:v>0</c:v>
                </c:pt>
                <c:pt idx="1121">
                  <c:v>0</c:v>
                </c:pt>
                <c:pt idx="1122">
                  <c:v>0</c:v>
                </c:pt>
                <c:pt idx="1123">
                  <c:v>0</c:v>
                </c:pt>
                <c:pt idx="1124">
                  <c:v>0</c:v>
                </c:pt>
                <c:pt idx="1125">
                  <c:v>0</c:v>
                </c:pt>
                <c:pt idx="1126">
                  <c:v>0</c:v>
                </c:pt>
                <c:pt idx="1127">
                  <c:v>0</c:v>
                </c:pt>
                <c:pt idx="1128">
                  <c:v>0</c:v>
                </c:pt>
                <c:pt idx="1129">
                  <c:v>0</c:v>
                </c:pt>
                <c:pt idx="1130">
                  <c:v>0</c:v>
                </c:pt>
                <c:pt idx="1131">
                  <c:v>0</c:v>
                </c:pt>
                <c:pt idx="1132">
                  <c:v>0</c:v>
                </c:pt>
                <c:pt idx="1133">
                  <c:v>0</c:v>
                </c:pt>
                <c:pt idx="1134">
                  <c:v>0</c:v>
                </c:pt>
                <c:pt idx="1135">
                  <c:v>0</c:v>
                </c:pt>
                <c:pt idx="1136">
                  <c:v>0</c:v>
                </c:pt>
                <c:pt idx="1137">
                  <c:v>0</c:v>
                </c:pt>
                <c:pt idx="1138">
                  <c:v>0</c:v>
                </c:pt>
                <c:pt idx="1139">
                  <c:v>0</c:v>
                </c:pt>
                <c:pt idx="1140">
                  <c:v>0</c:v>
                </c:pt>
                <c:pt idx="1141">
                  <c:v>0</c:v>
                </c:pt>
                <c:pt idx="1142">
                  <c:v>0</c:v>
                </c:pt>
                <c:pt idx="1143">
                  <c:v>0</c:v>
                </c:pt>
                <c:pt idx="1144">
                  <c:v>0</c:v>
                </c:pt>
                <c:pt idx="1145">
                  <c:v>0</c:v>
                </c:pt>
                <c:pt idx="1146">
                  <c:v>0</c:v>
                </c:pt>
                <c:pt idx="1147">
                  <c:v>0</c:v>
                </c:pt>
                <c:pt idx="1148">
                  <c:v>0</c:v>
                </c:pt>
                <c:pt idx="1149">
                  <c:v>0</c:v>
                </c:pt>
                <c:pt idx="1150">
                  <c:v>0</c:v>
                </c:pt>
                <c:pt idx="1151">
                  <c:v>0</c:v>
                </c:pt>
                <c:pt idx="1152">
                  <c:v>0</c:v>
                </c:pt>
                <c:pt idx="1153">
                  <c:v>0</c:v>
                </c:pt>
                <c:pt idx="1154">
                  <c:v>0</c:v>
                </c:pt>
                <c:pt idx="1155">
                  <c:v>0</c:v>
                </c:pt>
                <c:pt idx="1156">
                  <c:v>0</c:v>
                </c:pt>
                <c:pt idx="1157">
                  <c:v>0</c:v>
                </c:pt>
                <c:pt idx="1158">
                  <c:v>0</c:v>
                </c:pt>
                <c:pt idx="1159">
                  <c:v>0</c:v>
                </c:pt>
                <c:pt idx="1160">
                  <c:v>0</c:v>
                </c:pt>
                <c:pt idx="1161">
                  <c:v>0</c:v>
                </c:pt>
                <c:pt idx="1162">
                  <c:v>0</c:v>
                </c:pt>
                <c:pt idx="1163">
                  <c:v>0</c:v>
                </c:pt>
                <c:pt idx="1164">
                  <c:v>0</c:v>
                </c:pt>
                <c:pt idx="1165">
                  <c:v>0</c:v>
                </c:pt>
                <c:pt idx="1166">
                  <c:v>0</c:v>
                </c:pt>
                <c:pt idx="1167">
                  <c:v>0</c:v>
                </c:pt>
                <c:pt idx="1168">
                  <c:v>0</c:v>
                </c:pt>
                <c:pt idx="1169">
                  <c:v>0</c:v>
                </c:pt>
                <c:pt idx="1170">
                  <c:v>0</c:v>
                </c:pt>
                <c:pt idx="1171">
                  <c:v>0</c:v>
                </c:pt>
                <c:pt idx="1172">
                  <c:v>0</c:v>
                </c:pt>
                <c:pt idx="1173">
                  <c:v>0</c:v>
                </c:pt>
                <c:pt idx="1174">
                  <c:v>0</c:v>
                </c:pt>
                <c:pt idx="1175">
                  <c:v>0</c:v>
                </c:pt>
                <c:pt idx="1176">
                  <c:v>0</c:v>
                </c:pt>
                <c:pt idx="1177">
                  <c:v>0</c:v>
                </c:pt>
                <c:pt idx="1178">
                  <c:v>0</c:v>
                </c:pt>
                <c:pt idx="1179">
                  <c:v>0</c:v>
                </c:pt>
                <c:pt idx="1180">
                  <c:v>0</c:v>
                </c:pt>
                <c:pt idx="1181">
                  <c:v>0</c:v>
                </c:pt>
                <c:pt idx="1182">
                  <c:v>0</c:v>
                </c:pt>
                <c:pt idx="1183">
                  <c:v>0</c:v>
                </c:pt>
                <c:pt idx="1184">
                  <c:v>0</c:v>
                </c:pt>
                <c:pt idx="1185">
                  <c:v>0</c:v>
                </c:pt>
                <c:pt idx="1186">
                  <c:v>0</c:v>
                </c:pt>
                <c:pt idx="1187">
                  <c:v>0</c:v>
                </c:pt>
                <c:pt idx="1188">
                  <c:v>0</c:v>
                </c:pt>
                <c:pt idx="1189">
                  <c:v>0</c:v>
                </c:pt>
                <c:pt idx="1190">
                  <c:v>0</c:v>
                </c:pt>
                <c:pt idx="1191">
                  <c:v>0</c:v>
                </c:pt>
                <c:pt idx="1192">
                  <c:v>0</c:v>
                </c:pt>
                <c:pt idx="1193">
                  <c:v>0</c:v>
                </c:pt>
                <c:pt idx="1194">
                  <c:v>0</c:v>
                </c:pt>
                <c:pt idx="1195">
                  <c:v>0</c:v>
                </c:pt>
                <c:pt idx="1196">
                  <c:v>0</c:v>
                </c:pt>
                <c:pt idx="1197">
                  <c:v>0</c:v>
                </c:pt>
                <c:pt idx="1198">
                  <c:v>0</c:v>
                </c:pt>
                <c:pt idx="1199">
                  <c:v>0</c:v>
                </c:pt>
                <c:pt idx="1200">
                  <c:v>0</c:v>
                </c:pt>
                <c:pt idx="1201">
                  <c:v>0</c:v>
                </c:pt>
                <c:pt idx="1202">
                  <c:v>0</c:v>
                </c:pt>
                <c:pt idx="1203">
                  <c:v>0</c:v>
                </c:pt>
                <c:pt idx="1204">
                  <c:v>0</c:v>
                </c:pt>
                <c:pt idx="1205">
                  <c:v>0</c:v>
                </c:pt>
                <c:pt idx="1206">
                  <c:v>0</c:v>
                </c:pt>
                <c:pt idx="1207">
                  <c:v>0</c:v>
                </c:pt>
                <c:pt idx="1208">
                  <c:v>0</c:v>
                </c:pt>
                <c:pt idx="1209">
                  <c:v>0</c:v>
                </c:pt>
                <c:pt idx="1210">
                  <c:v>0</c:v>
                </c:pt>
                <c:pt idx="1211">
                  <c:v>0</c:v>
                </c:pt>
                <c:pt idx="1212">
                  <c:v>0</c:v>
                </c:pt>
                <c:pt idx="1213">
                  <c:v>0</c:v>
                </c:pt>
                <c:pt idx="1214">
                  <c:v>0</c:v>
                </c:pt>
                <c:pt idx="1215">
                  <c:v>0</c:v>
                </c:pt>
                <c:pt idx="1216">
                  <c:v>0</c:v>
                </c:pt>
                <c:pt idx="1217">
                  <c:v>0</c:v>
                </c:pt>
                <c:pt idx="1218">
                  <c:v>0</c:v>
                </c:pt>
                <c:pt idx="1219">
                  <c:v>0</c:v>
                </c:pt>
                <c:pt idx="1220">
                  <c:v>0</c:v>
                </c:pt>
                <c:pt idx="1221">
                  <c:v>0</c:v>
                </c:pt>
                <c:pt idx="1222">
                  <c:v>0</c:v>
                </c:pt>
                <c:pt idx="1223">
                  <c:v>0</c:v>
                </c:pt>
                <c:pt idx="1224">
                  <c:v>0</c:v>
                </c:pt>
                <c:pt idx="1225">
                  <c:v>0</c:v>
                </c:pt>
                <c:pt idx="1226">
                  <c:v>0</c:v>
                </c:pt>
                <c:pt idx="1227">
                  <c:v>0</c:v>
                </c:pt>
                <c:pt idx="1228">
                  <c:v>0</c:v>
                </c:pt>
                <c:pt idx="1229">
                  <c:v>0</c:v>
                </c:pt>
                <c:pt idx="1230">
                  <c:v>0</c:v>
                </c:pt>
                <c:pt idx="1231">
                  <c:v>0</c:v>
                </c:pt>
                <c:pt idx="1232">
                  <c:v>0</c:v>
                </c:pt>
                <c:pt idx="1233">
                  <c:v>0</c:v>
                </c:pt>
                <c:pt idx="1234">
                  <c:v>0</c:v>
                </c:pt>
                <c:pt idx="1235">
                  <c:v>0</c:v>
                </c:pt>
                <c:pt idx="1236">
                  <c:v>0</c:v>
                </c:pt>
                <c:pt idx="1237">
                  <c:v>0</c:v>
                </c:pt>
                <c:pt idx="1238">
                  <c:v>0</c:v>
                </c:pt>
                <c:pt idx="1239">
                  <c:v>0</c:v>
                </c:pt>
                <c:pt idx="1240">
                  <c:v>0</c:v>
                </c:pt>
                <c:pt idx="1241">
                  <c:v>0</c:v>
                </c:pt>
                <c:pt idx="1242">
                  <c:v>0</c:v>
                </c:pt>
                <c:pt idx="1243">
                  <c:v>0</c:v>
                </c:pt>
                <c:pt idx="1244">
                  <c:v>0</c:v>
                </c:pt>
                <c:pt idx="1245">
                  <c:v>0</c:v>
                </c:pt>
                <c:pt idx="1246">
                  <c:v>0</c:v>
                </c:pt>
                <c:pt idx="1247">
                  <c:v>0</c:v>
                </c:pt>
                <c:pt idx="1248">
                  <c:v>0</c:v>
                </c:pt>
                <c:pt idx="1249">
                  <c:v>0</c:v>
                </c:pt>
                <c:pt idx="1250">
                  <c:v>0</c:v>
                </c:pt>
                <c:pt idx="1251">
                  <c:v>0</c:v>
                </c:pt>
                <c:pt idx="1252">
                  <c:v>0</c:v>
                </c:pt>
                <c:pt idx="1253">
                  <c:v>0</c:v>
                </c:pt>
                <c:pt idx="1254">
                  <c:v>0</c:v>
                </c:pt>
                <c:pt idx="1255">
                  <c:v>0</c:v>
                </c:pt>
                <c:pt idx="1256">
                  <c:v>0</c:v>
                </c:pt>
                <c:pt idx="1257">
                  <c:v>0</c:v>
                </c:pt>
                <c:pt idx="1258">
                  <c:v>0</c:v>
                </c:pt>
                <c:pt idx="1259">
                  <c:v>0</c:v>
                </c:pt>
                <c:pt idx="1260">
                  <c:v>0</c:v>
                </c:pt>
                <c:pt idx="1261">
                  <c:v>0</c:v>
                </c:pt>
                <c:pt idx="1262">
                  <c:v>0</c:v>
                </c:pt>
                <c:pt idx="1263">
                  <c:v>0</c:v>
                </c:pt>
                <c:pt idx="1264">
                  <c:v>0</c:v>
                </c:pt>
                <c:pt idx="1265">
                  <c:v>0</c:v>
                </c:pt>
                <c:pt idx="1266">
                  <c:v>0</c:v>
                </c:pt>
                <c:pt idx="1267">
                  <c:v>0</c:v>
                </c:pt>
                <c:pt idx="1268">
                  <c:v>0</c:v>
                </c:pt>
                <c:pt idx="1269">
                  <c:v>0</c:v>
                </c:pt>
                <c:pt idx="1270">
                  <c:v>0</c:v>
                </c:pt>
                <c:pt idx="1271">
                  <c:v>0</c:v>
                </c:pt>
                <c:pt idx="1272">
                  <c:v>0</c:v>
                </c:pt>
                <c:pt idx="1273">
                  <c:v>0</c:v>
                </c:pt>
                <c:pt idx="1274">
                  <c:v>0</c:v>
                </c:pt>
                <c:pt idx="1275">
                  <c:v>0</c:v>
                </c:pt>
                <c:pt idx="1276">
                  <c:v>0</c:v>
                </c:pt>
                <c:pt idx="1277">
                  <c:v>0</c:v>
                </c:pt>
                <c:pt idx="1278">
                  <c:v>0</c:v>
                </c:pt>
                <c:pt idx="1279">
                  <c:v>0</c:v>
                </c:pt>
                <c:pt idx="1280">
                  <c:v>0</c:v>
                </c:pt>
                <c:pt idx="1281">
                  <c:v>0</c:v>
                </c:pt>
                <c:pt idx="1282">
                  <c:v>0</c:v>
                </c:pt>
                <c:pt idx="1283">
                  <c:v>0</c:v>
                </c:pt>
                <c:pt idx="1284">
                  <c:v>0</c:v>
                </c:pt>
                <c:pt idx="1285">
                  <c:v>0</c:v>
                </c:pt>
                <c:pt idx="1286">
                  <c:v>0</c:v>
                </c:pt>
                <c:pt idx="1287">
                  <c:v>0</c:v>
                </c:pt>
                <c:pt idx="1288">
                  <c:v>0</c:v>
                </c:pt>
                <c:pt idx="1289">
                  <c:v>0</c:v>
                </c:pt>
                <c:pt idx="1290">
                  <c:v>0</c:v>
                </c:pt>
                <c:pt idx="1291">
                  <c:v>0</c:v>
                </c:pt>
                <c:pt idx="1292">
                  <c:v>0</c:v>
                </c:pt>
                <c:pt idx="1293">
                  <c:v>0</c:v>
                </c:pt>
                <c:pt idx="1294">
                  <c:v>0</c:v>
                </c:pt>
                <c:pt idx="1295">
                  <c:v>0</c:v>
                </c:pt>
                <c:pt idx="1296">
                  <c:v>0</c:v>
                </c:pt>
                <c:pt idx="1297">
                  <c:v>0</c:v>
                </c:pt>
                <c:pt idx="1298">
                  <c:v>0</c:v>
                </c:pt>
                <c:pt idx="1299">
                  <c:v>0</c:v>
                </c:pt>
                <c:pt idx="1300">
                  <c:v>0</c:v>
                </c:pt>
                <c:pt idx="1301">
                  <c:v>0</c:v>
                </c:pt>
                <c:pt idx="1302">
                  <c:v>0</c:v>
                </c:pt>
                <c:pt idx="1303">
                  <c:v>0</c:v>
                </c:pt>
                <c:pt idx="1304">
                  <c:v>0</c:v>
                </c:pt>
                <c:pt idx="1305">
                  <c:v>0</c:v>
                </c:pt>
                <c:pt idx="1306">
                  <c:v>0</c:v>
                </c:pt>
                <c:pt idx="1307">
                  <c:v>0</c:v>
                </c:pt>
                <c:pt idx="1308">
                  <c:v>0</c:v>
                </c:pt>
                <c:pt idx="1309">
                  <c:v>0</c:v>
                </c:pt>
                <c:pt idx="1310">
                  <c:v>0</c:v>
                </c:pt>
                <c:pt idx="1311">
                  <c:v>0</c:v>
                </c:pt>
                <c:pt idx="1312">
                  <c:v>0</c:v>
                </c:pt>
                <c:pt idx="1313">
                  <c:v>0</c:v>
                </c:pt>
                <c:pt idx="1314">
                  <c:v>0</c:v>
                </c:pt>
                <c:pt idx="1315">
                  <c:v>0</c:v>
                </c:pt>
                <c:pt idx="1316">
                  <c:v>0</c:v>
                </c:pt>
                <c:pt idx="1317">
                  <c:v>0</c:v>
                </c:pt>
                <c:pt idx="1318">
                  <c:v>0</c:v>
                </c:pt>
                <c:pt idx="1319">
                  <c:v>0</c:v>
                </c:pt>
                <c:pt idx="1320">
                  <c:v>0</c:v>
                </c:pt>
                <c:pt idx="1321">
                  <c:v>0</c:v>
                </c:pt>
                <c:pt idx="1322">
                  <c:v>0</c:v>
                </c:pt>
                <c:pt idx="1323">
                  <c:v>0</c:v>
                </c:pt>
                <c:pt idx="1324">
                  <c:v>0</c:v>
                </c:pt>
                <c:pt idx="1325">
                  <c:v>0</c:v>
                </c:pt>
                <c:pt idx="1326">
                  <c:v>0</c:v>
                </c:pt>
                <c:pt idx="1327">
                  <c:v>0</c:v>
                </c:pt>
                <c:pt idx="1328">
                  <c:v>0</c:v>
                </c:pt>
                <c:pt idx="1329">
                  <c:v>0</c:v>
                </c:pt>
                <c:pt idx="1330">
                  <c:v>0</c:v>
                </c:pt>
                <c:pt idx="1331">
                  <c:v>0</c:v>
                </c:pt>
                <c:pt idx="1332">
                  <c:v>0</c:v>
                </c:pt>
                <c:pt idx="1333">
                  <c:v>0</c:v>
                </c:pt>
                <c:pt idx="1334">
                  <c:v>0</c:v>
                </c:pt>
                <c:pt idx="1335">
                  <c:v>0</c:v>
                </c:pt>
                <c:pt idx="1336">
                  <c:v>0</c:v>
                </c:pt>
                <c:pt idx="1337">
                  <c:v>0</c:v>
                </c:pt>
                <c:pt idx="1338">
                  <c:v>0</c:v>
                </c:pt>
                <c:pt idx="1339">
                  <c:v>0</c:v>
                </c:pt>
                <c:pt idx="1340">
                  <c:v>0</c:v>
                </c:pt>
                <c:pt idx="1341">
                  <c:v>0</c:v>
                </c:pt>
                <c:pt idx="1342">
                  <c:v>0</c:v>
                </c:pt>
                <c:pt idx="1343">
                  <c:v>0</c:v>
                </c:pt>
                <c:pt idx="1344">
                  <c:v>0</c:v>
                </c:pt>
                <c:pt idx="1345">
                  <c:v>0</c:v>
                </c:pt>
                <c:pt idx="1346">
                  <c:v>0</c:v>
                </c:pt>
                <c:pt idx="1347">
                  <c:v>0</c:v>
                </c:pt>
                <c:pt idx="1348">
                  <c:v>0</c:v>
                </c:pt>
                <c:pt idx="1349">
                  <c:v>0</c:v>
                </c:pt>
                <c:pt idx="1350">
                  <c:v>0</c:v>
                </c:pt>
                <c:pt idx="1351">
                  <c:v>0</c:v>
                </c:pt>
                <c:pt idx="1352">
                  <c:v>0</c:v>
                </c:pt>
                <c:pt idx="1353">
                  <c:v>0</c:v>
                </c:pt>
                <c:pt idx="1354">
                  <c:v>0</c:v>
                </c:pt>
                <c:pt idx="1355">
                  <c:v>0</c:v>
                </c:pt>
                <c:pt idx="1356">
                  <c:v>0</c:v>
                </c:pt>
                <c:pt idx="1357">
                  <c:v>0</c:v>
                </c:pt>
                <c:pt idx="1358">
                  <c:v>0</c:v>
                </c:pt>
                <c:pt idx="1359">
                  <c:v>0</c:v>
                </c:pt>
                <c:pt idx="1360">
                  <c:v>0</c:v>
                </c:pt>
                <c:pt idx="1361">
                  <c:v>0</c:v>
                </c:pt>
                <c:pt idx="1362">
                  <c:v>0</c:v>
                </c:pt>
                <c:pt idx="1363">
                  <c:v>0</c:v>
                </c:pt>
                <c:pt idx="1364">
                  <c:v>0</c:v>
                </c:pt>
                <c:pt idx="1365">
                  <c:v>0</c:v>
                </c:pt>
                <c:pt idx="1366">
                  <c:v>0</c:v>
                </c:pt>
                <c:pt idx="1367">
                  <c:v>0</c:v>
                </c:pt>
                <c:pt idx="1368">
                  <c:v>0</c:v>
                </c:pt>
                <c:pt idx="1369">
                  <c:v>0</c:v>
                </c:pt>
                <c:pt idx="1370">
                  <c:v>0</c:v>
                </c:pt>
                <c:pt idx="1371">
                  <c:v>0</c:v>
                </c:pt>
                <c:pt idx="1372">
                  <c:v>0</c:v>
                </c:pt>
                <c:pt idx="1373">
                  <c:v>0</c:v>
                </c:pt>
                <c:pt idx="1374">
                  <c:v>0</c:v>
                </c:pt>
                <c:pt idx="1375">
                  <c:v>0</c:v>
                </c:pt>
                <c:pt idx="1376">
                  <c:v>0</c:v>
                </c:pt>
                <c:pt idx="1377">
                  <c:v>0</c:v>
                </c:pt>
                <c:pt idx="1378">
                  <c:v>0</c:v>
                </c:pt>
                <c:pt idx="1379">
                  <c:v>0</c:v>
                </c:pt>
                <c:pt idx="1380">
                  <c:v>0</c:v>
                </c:pt>
                <c:pt idx="1381">
                  <c:v>0</c:v>
                </c:pt>
                <c:pt idx="1382">
                  <c:v>0</c:v>
                </c:pt>
                <c:pt idx="1383">
                  <c:v>0</c:v>
                </c:pt>
                <c:pt idx="1384">
                  <c:v>0</c:v>
                </c:pt>
                <c:pt idx="1385">
                  <c:v>0</c:v>
                </c:pt>
                <c:pt idx="1386">
                  <c:v>0</c:v>
                </c:pt>
                <c:pt idx="1387">
                  <c:v>0</c:v>
                </c:pt>
                <c:pt idx="1388">
                  <c:v>0</c:v>
                </c:pt>
                <c:pt idx="1389">
                  <c:v>0</c:v>
                </c:pt>
                <c:pt idx="1390">
                  <c:v>0</c:v>
                </c:pt>
                <c:pt idx="1391">
                  <c:v>0</c:v>
                </c:pt>
                <c:pt idx="1392">
                  <c:v>0</c:v>
                </c:pt>
                <c:pt idx="1393">
                  <c:v>0</c:v>
                </c:pt>
                <c:pt idx="1394">
                  <c:v>0</c:v>
                </c:pt>
                <c:pt idx="1395">
                  <c:v>0</c:v>
                </c:pt>
                <c:pt idx="1396">
                  <c:v>0</c:v>
                </c:pt>
                <c:pt idx="1397">
                  <c:v>0</c:v>
                </c:pt>
                <c:pt idx="1398">
                  <c:v>0</c:v>
                </c:pt>
                <c:pt idx="1399">
                  <c:v>0</c:v>
                </c:pt>
                <c:pt idx="1400">
                  <c:v>0</c:v>
                </c:pt>
                <c:pt idx="1401">
                  <c:v>0</c:v>
                </c:pt>
                <c:pt idx="1402">
                  <c:v>0</c:v>
                </c:pt>
                <c:pt idx="1403">
                  <c:v>0</c:v>
                </c:pt>
                <c:pt idx="1404">
                  <c:v>0</c:v>
                </c:pt>
                <c:pt idx="1405">
                  <c:v>0</c:v>
                </c:pt>
                <c:pt idx="1406">
                  <c:v>0</c:v>
                </c:pt>
                <c:pt idx="1407">
                  <c:v>0</c:v>
                </c:pt>
                <c:pt idx="1408">
                  <c:v>0</c:v>
                </c:pt>
                <c:pt idx="1409">
                  <c:v>0</c:v>
                </c:pt>
                <c:pt idx="1410">
                  <c:v>0</c:v>
                </c:pt>
                <c:pt idx="1411">
                  <c:v>0</c:v>
                </c:pt>
                <c:pt idx="1412">
                  <c:v>0</c:v>
                </c:pt>
                <c:pt idx="1413">
                  <c:v>0</c:v>
                </c:pt>
                <c:pt idx="1414">
                  <c:v>0</c:v>
                </c:pt>
                <c:pt idx="1415">
                  <c:v>0</c:v>
                </c:pt>
                <c:pt idx="1416">
                  <c:v>0</c:v>
                </c:pt>
                <c:pt idx="1417">
                  <c:v>0</c:v>
                </c:pt>
                <c:pt idx="1418">
                  <c:v>0</c:v>
                </c:pt>
                <c:pt idx="1419">
                  <c:v>0</c:v>
                </c:pt>
                <c:pt idx="1420">
                  <c:v>0</c:v>
                </c:pt>
                <c:pt idx="1421">
                  <c:v>0</c:v>
                </c:pt>
                <c:pt idx="1422">
                  <c:v>0</c:v>
                </c:pt>
                <c:pt idx="1423">
                  <c:v>0</c:v>
                </c:pt>
                <c:pt idx="1424">
                  <c:v>0</c:v>
                </c:pt>
                <c:pt idx="1425">
                  <c:v>0</c:v>
                </c:pt>
                <c:pt idx="1426">
                  <c:v>0</c:v>
                </c:pt>
                <c:pt idx="1427">
                  <c:v>0</c:v>
                </c:pt>
                <c:pt idx="1428">
                  <c:v>0</c:v>
                </c:pt>
                <c:pt idx="1429">
                  <c:v>0</c:v>
                </c:pt>
                <c:pt idx="1430">
                  <c:v>0</c:v>
                </c:pt>
                <c:pt idx="1431">
                  <c:v>0</c:v>
                </c:pt>
                <c:pt idx="1432">
                  <c:v>0</c:v>
                </c:pt>
                <c:pt idx="1433">
                  <c:v>0</c:v>
                </c:pt>
                <c:pt idx="1434">
                  <c:v>0</c:v>
                </c:pt>
                <c:pt idx="1435">
                  <c:v>0</c:v>
                </c:pt>
                <c:pt idx="1436">
                  <c:v>0</c:v>
                </c:pt>
                <c:pt idx="1437">
                  <c:v>0</c:v>
                </c:pt>
                <c:pt idx="1438">
                  <c:v>0</c:v>
                </c:pt>
                <c:pt idx="1439">
                  <c:v>0</c:v>
                </c:pt>
                <c:pt idx="1440">
                  <c:v>0</c:v>
                </c:pt>
                <c:pt idx="1441">
                  <c:v>0</c:v>
                </c:pt>
                <c:pt idx="1442">
                  <c:v>0</c:v>
                </c:pt>
                <c:pt idx="1443">
                  <c:v>0</c:v>
                </c:pt>
                <c:pt idx="1444">
                  <c:v>0</c:v>
                </c:pt>
                <c:pt idx="1445">
                  <c:v>0</c:v>
                </c:pt>
                <c:pt idx="1446">
                  <c:v>0</c:v>
                </c:pt>
                <c:pt idx="1447">
                  <c:v>0</c:v>
                </c:pt>
                <c:pt idx="1448">
                  <c:v>0</c:v>
                </c:pt>
                <c:pt idx="1449">
                  <c:v>0</c:v>
                </c:pt>
                <c:pt idx="1450">
                  <c:v>0</c:v>
                </c:pt>
                <c:pt idx="1451">
                  <c:v>0</c:v>
                </c:pt>
                <c:pt idx="1452">
                  <c:v>0</c:v>
                </c:pt>
                <c:pt idx="1453">
                  <c:v>0</c:v>
                </c:pt>
                <c:pt idx="1454">
                  <c:v>0</c:v>
                </c:pt>
                <c:pt idx="1455">
                  <c:v>0</c:v>
                </c:pt>
                <c:pt idx="1456">
                  <c:v>0</c:v>
                </c:pt>
                <c:pt idx="1457">
                  <c:v>0</c:v>
                </c:pt>
                <c:pt idx="1458">
                  <c:v>0</c:v>
                </c:pt>
                <c:pt idx="1459">
                  <c:v>0</c:v>
                </c:pt>
                <c:pt idx="1460">
                  <c:v>0</c:v>
                </c:pt>
                <c:pt idx="1461">
                  <c:v>0</c:v>
                </c:pt>
                <c:pt idx="1462">
                  <c:v>0</c:v>
                </c:pt>
                <c:pt idx="1463">
                  <c:v>0</c:v>
                </c:pt>
                <c:pt idx="1464">
                  <c:v>0</c:v>
                </c:pt>
                <c:pt idx="1465">
                  <c:v>0</c:v>
                </c:pt>
                <c:pt idx="1466">
                  <c:v>0</c:v>
                </c:pt>
                <c:pt idx="1467">
                  <c:v>0</c:v>
                </c:pt>
                <c:pt idx="1468">
                  <c:v>0</c:v>
                </c:pt>
                <c:pt idx="1469">
                  <c:v>0</c:v>
                </c:pt>
                <c:pt idx="1470">
                  <c:v>0</c:v>
                </c:pt>
                <c:pt idx="1471">
                  <c:v>0</c:v>
                </c:pt>
                <c:pt idx="1472">
                  <c:v>0</c:v>
                </c:pt>
                <c:pt idx="1473">
                  <c:v>0</c:v>
                </c:pt>
                <c:pt idx="1474">
                  <c:v>0</c:v>
                </c:pt>
                <c:pt idx="1475">
                  <c:v>0</c:v>
                </c:pt>
                <c:pt idx="1476">
                  <c:v>0</c:v>
                </c:pt>
                <c:pt idx="1477">
                  <c:v>0</c:v>
                </c:pt>
                <c:pt idx="1478">
                  <c:v>0</c:v>
                </c:pt>
                <c:pt idx="1479">
                  <c:v>0</c:v>
                </c:pt>
                <c:pt idx="1480">
                  <c:v>0</c:v>
                </c:pt>
                <c:pt idx="1481">
                  <c:v>0</c:v>
                </c:pt>
                <c:pt idx="1482">
                  <c:v>0</c:v>
                </c:pt>
                <c:pt idx="1483">
                  <c:v>0</c:v>
                </c:pt>
                <c:pt idx="1484">
                  <c:v>0</c:v>
                </c:pt>
                <c:pt idx="1485">
                  <c:v>0</c:v>
                </c:pt>
                <c:pt idx="1486">
                  <c:v>0</c:v>
                </c:pt>
                <c:pt idx="1487">
                  <c:v>0</c:v>
                </c:pt>
                <c:pt idx="1488">
                  <c:v>0</c:v>
                </c:pt>
                <c:pt idx="1489">
                  <c:v>0</c:v>
                </c:pt>
                <c:pt idx="1490">
                  <c:v>0</c:v>
                </c:pt>
                <c:pt idx="1491">
                  <c:v>0</c:v>
                </c:pt>
                <c:pt idx="1492">
                  <c:v>0</c:v>
                </c:pt>
                <c:pt idx="1493">
                  <c:v>0</c:v>
                </c:pt>
                <c:pt idx="1494">
                  <c:v>0</c:v>
                </c:pt>
                <c:pt idx="1495">
                  <c:v>0</c:v>
                </c:pt>
                <c:pt idx="1496">
                  <c:v>0</c:v>
                </c:pt>
                <c:pt idx="1497">
                  <c:v>0</c:v>
                </c:pt>
                <c:pt idx="1498">
                  <c:v>0</c:v>
                </c:pt>
                <c:pt idx="1499">
                  <c:v>0</c:v>
                </c:pt>
                <c:pt idx="1500">
                  <c:v>0</c:v>
                </c:pt>
                <c:pt idx="1501">
                  <c:v>0</c:v>
                </c:pt>
                <c:pt idx="1502">
                  <c:v>0</c:v>
                </c:pt>
                <c:pt idx="1503">
                  <c:v>0</c:v>
                </c:pt>
                <c:pt idx="1504">
                  <c:v>0</c:v>
                </c:pt>
                <c:pt idx="1505">
                  <c:v>0</c:v>
                </c:pt>
                <c:pt idx="1506">
                  <c:v>0</c:v>
                </c:pt>
                <c:pt idx="1507">
                  <c:v>0</c:v>
                </c:pt>
                <c:pt idx="1508">
                  <c:v>0</c:v>
                </c:pt>
                <c:pt idx="1509">
                  <c:v>0</c:v>
                </c:pt>
                <c:pt idx="1510">
                  <c:v>0</c:v>
                </c:pt>
                <c:pt idx="1511">
                  <c:v>0</c:v>
                </c:pt>
                <c:pt idx="1512">
                  <c:v>0</c:v>
                </c:pt>
                <c:pt idx="1513">
                  <c:v>0</c:v>
                </c:pt>
                <c:pt idx="1514">
                  <c:v>0</c:v>
                </c:pt>
                <c:pt idx="1515">
                  <c:v>0</c:v>
                </c:pt>
                <c:pt idx="1516">
                  <c:v>0</c:v>
                </c:pt>
                <c:pt idx="1517">
                  <c:v>0</c:v>
                </c:pt>
                <c:pt idx="1518">
                  <c:v>0</c:v>
                </c:pt>
                <c:pt idx="1519">
                  <c:v>0</c:v>
                </c:pt>
                <c:pt idx="1520">
                  <c:v>0</c:v>
                </c:pt>
                <c:pt idx="1521">
                  <c:v>0</c:v>
                </c:pt>
                <c:pt idx="1522">
                  <c:v>0</c:v>
                </c:pt>
                <c:pt idx="1523">
                  <c:v>0</c:v>
                </c:pt>
                <c:pt idx="1524">
                  <c:v>0</c:v>
                </c:pt>
                <c:pt idx="1525">
                  <c:v>0</c:v>
                </c:pt>
                <c:pt idx="1526">
                  <c:v>0</c:v>
                </c:pt>
                <c:pt idx="1527">
                  <c:v>0</c:v>
                </c:pt>
                <c:pt idx="1528">
                  <c:v>0</c:v>
                </c:pt>
                <c:pt idx="1529">
                  <c:v>0</c:v>
                </c:pt>
                <c:pt idx="1530">
                  <c:v>0</c:v>
                </c:pt>
                <c:pt idx="1531">
                  <c:v>0</c:v>
                </c:pt>
                <c:pt idx="1532">
                  <c:v>0</c:v>
                </c:pt>
                <c:pt idx="1533">
                  <c:v>0</c:v>
                </c:pt>
                <c:pt idx="1534">
                  <c:v>0</c:v>
                </c:pt>
                <c:pt idx="1535">
                  <c:v>0</c:v>
                </c:pt>
                <c:pt idx="1536">
                  <c:v>0</c:v>
                </c:pt>
                <c:pt idx="1537">
                  <c:v>0</c:v>
                </c:pt>
                <c:pt idx="1538">
                  <c:v>0</c:v>
                </c:pt>
                <c:pt idx="1539">
                  <c:v>0</c:v>
                </c:pt>
                <c:pt idx="1540">
                  <c:v>0</c:v>
                </c:pt>
                <c:pt idx="1541">
                  <c:v>0</c:v>
                </c:pt>
                <c:pt idx="1542">
                  <c:v>0</c:v>
                </c:pt>
                <c:pt idx="1543">
                  <c:v>0</c:v>
                </c:pt>
                <c:pt idx="1544">
                  <c:v>0</c:v>
                </c:pt>
                <c:pt idx="1545">
                  <c:v>0</c:v>
                </c:pt>
                <c:pt idx="1546">
                  <c:v>0</c:v>
                </c:pt>
                <c:pt idx="1547">
                  <c:v>0</c:v>
                </c:pt>
                <c:pt idx="1548">
                  <c:v>0</c:v>
                </c:pt>
                <c:pt idx="1549">
                  <c:v>0</c:v>
                </c:pt>
                <c:pt idx="1550">
                  <c:v>0</c:v>
                </c:pt>
                <c:pt idx="1551">
                  <c:v>0</c:v>
                </c:pt>
                <c:pt idx="1552">
                  <c:v>0</c:v>
                </c:pt>
                <c:pt idx="1553">
                  <c:v>0</c:v>
                </c:pt>
                <c:pt idx="1554">
                  <c:v>0</c:v>
                </c:pt>
                <c:pt idx="1555">
                  <c:v>0</c:v>
                </c:pt>
                <c:pt idx="1556">
                  <c:v>0</c:v>
                </c:pt>
                <c:pt idx="1557">
                  <c:v>0</c:v>
                </c:pt>
                <c:pt idx="1558">
                  <c:v>0</c:v>
                </c:pt>
                <c:pt idx="1559">
                  <c:v>0</c:v>
                </c:pt>
                <c:pt idx="1560">
                  <c:v>0</c:v>
                </c:pt>
                <c:pt idx="1561">
                  <c:v>0</c:v>
                </c:pt>
                <c:pt idx="1562">
                  <c:v>0</c:v>
                </c:pt>
                <c:pt idx="1563">
                  <c:v>0</c:v>
                </c:pt>
                <c:pt idx="1564">
                  <c:v>0</c:v>
                </c:pt>
                <c:pt idx="1565">
                  <c:v>0</c:v>
                </c:pt>
                <c:pt idx="1566">
                  <c:v>0</c:v>
                </c:pt>
                <c:pt idx="1567">
                  <c:v>0</c:v>
                </c:pt>
                <c:pt idx="1568">
                  <c:v>0</c:v>
                </c:pt>
                <c:pt idx="1569">
                  <c:v>0</c:v>
                </c:pt>
                <c:pt idx="1570">
                  <c:v>0</c:v>
                </c:pt>
                <c:pt idx="1571">
                  <c:v>0</c:v>
                </c:pt>
                <c:pt idx="1572">
                  <c:v>0</c:v>
                </c:pt>
                <c:pt idx="1573">
                  <c:v>0</c:v>
                </c:pt>
                <c:pt idx="1574">
                  <c:v>0</c:v>
                </c:pt>
                <c:pt idx="1575">
                  <c:v>0</c:v>
                </c:pt>
                <c:pt idx="1576">
                  <c:v>0</c:v>
                </c:pt>
                <c:pt idx="1577">
                  <c:v>0</c:v>
                </c:pt>
                <c:pt idx="1578">
                  <c:v>0</c:v>
                </c:pt>
                <c:pt idx="1579">
                  <c:v>0</c:v>
                </c:pt>
                <c:pt idx="1580">
                  <c:v>0</c:v>
                </c:pt>
                <c:pt idx="1581">
                  <c:v>0</c:v>
                </c:pt>
                <c:pt idx="1582">
                  <c:v>0</c:v>
                </c:pt>
                <c:pt idx="1583">
                  <c:v>0</c:v>
                </c:pt>
                <c:pt idx="1584">
                  <c:v>0</c:v>
                </c:pt>
                <c:pt idx="1585">
                  <c:v>0</c:v>
                </c:pt>
                <c:pt idx="1586">
                  <c:v>0</c:v>
                </c:pt>
                <c:pt idx="1587">
                  <c:v>0</c:v>
                </c:pt>
                <c:pt idx="1588">
                  <c:v>0</c:v>
                </c:pt>
                <c:pt idx="1589">
                  <c:v>0</c:v>
                </c:pt>
                <c:pt idx="1590">
                  <c:v>0</c:v>
                </c:pt>
                <c:pt idx="1591">
                  <c:v>0</c:v>
                </c:pt>
                <c:pt idx="1592">
                  <c:v>0</c:v>
                </c:pt>
                <c:pt idx="1593">
                  <c:v>0</c:v>
                </c:pt>
                <c:pt idx="1594">
                  <c:v>0</c:v>
                </c:pt>
                <c:pt idx="1595">
                  <c:v>0</c:v>
                </c:pt>
                <c:pt idx="1596">
                  <c:v>0</c:v>
                </c:pt>
                <c:pt idx="1597">
                  <c:v>0</c:v>
                </c:pt>
                <c:pt idx="1598">
                  <c:v>0</c:v>
                </c:pt>
                <c:pt idx="1599">
                  <c:v>0</c:v>
                </c:pt>
                <c:pt idx="1600">
                  <c:v>0</c:v>
                </c:pt>
                <c:pt idx="1601">
                  <c:v>0</c:v>
                </c:pt>
                <c:pt idx="1602">
                  <c:v>0</c:v>
                </c:pt>
                <c:pt idx="1603">
                  <c:v>0</c:v>
                </c:pt>
                <c:pt idx="1604">
                  <c:v>0</c:v>
                </c:pt>
                <c:pt idx="1605">
                  <c:v>0</c:v>
                </c:pt>
                <c:pt idx="1606">
                  <c:v>0</c:v>
                </c:pt>
                <c:pt idx="1607">
                  <c:v>0</c:v>
                </c:pt>
                <c:pt idx="1608">
                  <c:v>0</c:v>
                </c:pt>
                <c:pt idx="1609">
                  <c:v>0</c:v>
                </c:pt>
                <c:pt idx="1610">
                  <c:v>0</c:v>
                </c:pt>
                <c:pt idx="1611">
                  <c:v>0</c:v>
                </c:pt>
                <c:pt idx="1612">
                  <c:v>0</c:v>
                </c:pt>
                <c:pt idx="1613">
                  <c:v>0</c:v>
                </c:pt>
                <c:pt idx="1614">
                  <c:v>0</c:v>
                </c:pt>
                <c:pt idx="1615">
                  <c:v>0</c:v>
                </c:pt>
                <c:pt idx="1616">
                  <c:v>0</c:v>
                </c:pt>
                <c:pt idx="1617">
                  <c:v>0</c:v>
                </c:pt>
                <c:pt idx="1618">
                  <c:v>0</c:v>
                </c:pt>
                <c:pt idx="1619">
                  <c:v>0</c:v>
                </c:pt>
                <c:pt idx="1620">
                  <c:v>0</c:v>
                </c:pt>
                <c:pt idx="1621">
                  <c:v>0</c:v>
                </c:pt>
                <c:pt idx="1622">
                  <c:v>0</c:v>
                </c:pt>
                <c:pt idx="1623">
                  <c:v>0</c:v>
                </c:pt>
                <c:pt idx="1624">
                  <c:v>0</c:v>
                </c:pt>
                <c:pt idx="1625">
                  <c:v>0</c:v>
                </c:pt>
                <c:pt idx="1626">
                  <c:v>0</c:v>
                </c:pt>
                <c:pt idx="1627">
                  <c:v>0</c:v>
                </c:pt>
                <c:pt idx="1628">
                  <c:v>0</c:v>
                </c:pt>
                <c:pt idx="1629">
                  <c:v>0</c:v>
                </c:pt>
                <c:pt idx="1630">
                  <c:v>0</c:v>
                </c:pt>
                <c:pt idx="1631">
                  <c:v>0</c:v>
                </c:pt>
                <c:pt idx="1632">
                  <c:v>0</c:v>
                </c:pt>
                <c:pt idx="1633">
                  <c:v>0</c:v>
                </c:pt>
                <c:pt idx="1634">
                  <c:v>0</c:v>
                </c:pt>
                <c:pt idx="1635">
                  <c:v>0</c:v>
                </c:pt>
                <c:pt idx="1636">
                  <c:v>0</c:v>
                </c:pt>
                <c:pt idx="1637">
                  <c:v>0</c:v>
                </c:pt>
                <c:pt idx="1638">
                  <c:v>0</c:v>
                </c:pt>
                <c:pt idx="1639">
                  <c:v>0</c:v>
                </c:pt>
                <c:pt idx="1640">
                  <c:v>0</c:v>
                </c:pt>
                <c:pt idx="1641">
                  <c:v>0</c:v>
                </c:pt>
                <c:pt idx="1642">
                  <c:v>0</c:v>
                </c:pt>
                <c:pt idx="1643">
                  <c:v>0</c:v>
                </c:pt>
                <c:pt idx="1644">
                  <c:v>0</c:v>
                </c:pt>
                <c:pt idx="1645">
                  <c:v>0</c:v>
                </c:pt>
                <c:pt idx="1646">
                  <c:v>0</c:v>
                </c:pt>
                <c:pt idx="1647">
                  <c:v>0</c:v>
                </c:pt>
                <c:pt idx="1648">
                  <c:v>0</c:v>
                </c:pt>
                <c:pt idx="1649">
                  <c:v>0</c:v>
                </c:pt>
                <c:pt idx="1650">
                  <c:v>0</c:v>
                </c:pt>
                <c:pt idx="1651">
                  <c:v>0</c:v>
                </c:pt>
                <c:pt idx="1652">
                  <c:v>0</c:v>
                </c:pt>
                <c:pt idx="1653">
                  <c:v>0</c:v>
                </c:pt>
                <c:pt idx="1654">
                  <c:v>0</c:v>
                </c:pt>
                <c:pt idx="1655">
                  <c:v>0</c:v>
                </c:pt>
                <c:pt idx="1656">
                  <c:v>0</c:v>
                </c:pt>
                <c:pt idx="1657">
                  <c:v>0</c:v>
                </c:pt>
                <c:pt idx="1658">
                  <c:v>0</c:v>
                </c:pt>
                <c:pt idx="1659">
                  <c:v>0</c:v>
                </c:pt>
                <c:pt idx="1660">
                  <c:v>0</c:v>
                </c:pt>
                <c:pt idx="1661">
                  <c:v>0</c:v>
                </c:pt>
                <c:pt idx="1662">
                  <c:v>0</c:v>
                </c:pt>
                <c:pt idx="1663">
                  <c:v>0</c:v>
                </c:pt>
                <c:pt idx="1664">
                  <c:v>0</c:v>
                </c:pt>
                <c:pt idx="1665">
                  <c:v>0</c:v>
                </c:pt>
                <c:pt idx="1666">
                  <c:v>0</c:v>
                </c:pt>
                <c:pt idx="1667">
                  <c:v>0</c:v>
                </c:pt>
                <c:pt idx="1668">
                  <c:v>0</c:v>
                </c:pt>
                <c:pt idx="1669">
                  <c:v>0</c:v>
                </c:pt>
                <c:pt idx="1670">
                  <c:v>0</c:v>
                </c:pt>
                <c:pt idx="1671">
                  <c:v>0</c:v>
                </c:pt>
                <c:pt idx="1672">
                  <c:v>0</c:v>
                </c:pt>
                <c:pt idx="1673">
                  <c:v>0</c:v>
                </c:pt>
                <c:pt idx="1674">
                  <c:v>0</c:v>
                </c:pt>
                <c:pt idx="1675">
                  <c:v>0</c:v>
                </c:pt>
                <c:pt idx="1676">
                  <c:v>0</c:v>
                </c:pt>
                <c:pt idx="1677">
                  <c:v>0</c:v>
                </c:pt>
                <c:pt idx="1678">
                  <c:v>0</c:v>
                </c:pt>
                <c:pt idx="1679">
                  <c:v>0</c:v>
                </c:pt>
                <c:pt idx="1680">
                  <c:v>0</c:v>
                </c:pt>
                <c:pt idx="1681">
                  <c:v>0</c:v>
                </c:pt>
                <c:pt idx="1682">
                  <c:v>0</c:v>
                </c:pt>
                <c:pt idx="1683">
                  <c:v>0</c:v>
                </c:pt>
                <c:pt idx="1684">
                  <c:v>0</c:v>
                </c:pt>
                <c:pt idx="1685">
                  <c:v>0</c:v>
                </c:pt>
                <c:pt idx="1686">
                  <c:v>0</c:v>
                </c:pt>
                <c:pt idx="1687">
                  <c:v>0</c:v>
                </c:pt>
                <c:pt idx="1688">
                  <c:v>0</c:v>
                </c:pt>
                <c:pt idx="1689">
                  <c:v>0</c:v>
                </c:pt>
                <c:pt idx="1690">
                  <c:v>0</c:v>
                </c:pt>
                <c:pt idx="1691">
                  <c:v>0</c:v>
                </c:pt>
                <c:pt idx="1692">
                  <c:v>0</c:v>
                </c:pt>
                <c:pt idx="1693">
                  <c:v>0</c:v>
                </c:pt>
                <c:pt idx="1694">
                  <c:v>0</c:v>
                </c:pt>
                <c:pt idx="1695">
                  <c:v>0</c:v>
                </c:pt>
                <c:pt idx="1696">
                  <c:v>0</c:v>
                </c:pt>
                <c:pt idx="1697">
                  <c:v>0</c:v>
                </c:pt>
                <c:pt idx="1698">
                  <c:v>0</c:v>
                </c:pt>
                <c:pt idx="1699">
                  <c:v>0</c:v>
                </c:pt>
                <c:pt idx="1700">
                  <c:v>0</c:v>
                </c:pt>
                <c:pt idx="1701">
                  <c:v>0</c:v>
                </c:pt>
                <c:pt idx="1702">
                  <c:v>0</c:v>
                </c:pt>
                <c:pt idx="1703">
                  <c:v>0</c:v>
                </c:pt>
                <c:pt idx="1704">
                  <c:v>0</c:v>
                </c:pt>
                <c:pt idx="1705">
                  <c:v>0</c:v>
                </c:pt>
                <c:pt idx="1706">
                  <c:v>0</c:v>
                </c:pt>
                <c:pt idx="1707">
                  <c:v>0</c:v>
                </c:pt>
                <c:pt idx="1708">
                  <c:v>0</c:v>
                </c:pt>
                <c:pt idx="1709">
                  <c:v>0</c:v>
                </c:pt>
                <c:pt idx="1710">
                  <c:v>0</c:v>
                </c:pt>
                <c:pt idx="1711">
                  <c:v>0</c:v>
                </c:pt>
                <c:pt idx="1712">
                  <c:v>0</c:v>
                </c:pt>
                <c:pt idx="1713">
                  <c:v>0</c:v>
                </c:pt>
                <c:pt idx="1714">
                  <c:v>0</c:v>
                </c:pt>
                <c:pt idx="1715">
                  <c:v>0</c:v>
                </c:pt>
                <c:pt idx="1716">
                  <c:v>0</c:v>
                </c:pt>
                <c:pt idx="1717">
                  <c:v>0</c:v>
                </c:pt>
                <c:pt idx="1718">
                  <c:v>0</c:v>
                </c:pt>
                <c:pt idx="1719">
                  <c:v>0</c:v>
                </c:pt>
                <c:pt idx="1720">
                  <c:v>0</c:v>
                </c:pt>
                <c:pt idx="1721">
                  <c:v>0</c:v>
                </c:pt>
                <c:pt idx="1722">
                  <c:v>0</c:v>
                </c:pt>
                <c:pt idx="1723">
                  <c:v>0</c:v>
                </c:pt>
                <c:pt idx="1724">
                  <c:v>0</c:v>
                </c:pt>
                <c:pt idx="1725">
                  <c:v>0</c:v>
                </c:pt>
                <c:pt idx="1726">
                  <c:v>0</c:v>
                </c:pt>
                <c:pt idx="1727">
                  <c:v>0</c:v>
                </c:pt>
                <c:pt idx="1728">
                  <c:v>0</c:v>
                </c:pt>
                <c:pt idx="1729">
                  <c:v>0</c:v>
                </c:pt>
                <c:pt idx="1730">
                  <c:v>0</c:v>
                </c:pt>
                <c:pt idx="1731">
                  <c:v>0</c:v>
                </c:pt>
                <c:pt idx="1732">
                  <c:v>0</c:v>
                </c:pt>
                <c:pt idx="1733">
                  <c:v>0</c:v>
                </c:pt>
                <c:pt idx="1734">
                  <c:v>0</c:v>
                </c:pt>
                <c:pt idx="1735">
                  <c:v>0</c:v>
                </c:pt>
                <c:pt idx="1736">
                  <c:v>0</c:v>
                </c:pt>
                <c:pt idx="1737">
                  <c:v>0</c:v>
                </c:pt>
                <c:pt idx="1738">
                  <c:v>0</c:v>
                </c:pt>
                <c:pt idx="1739">
                  <c:v>0</c:v>
                </c:pt>
                <c:pt idx="1740">
                  <c:v>0</c:v>
                </c:pt>
                <c:pt idx="1741">
                  <c:v>0</c:v>
                </c:pt>
                <c:pt idx="1742">
                  <c:v>0</c:v>
                </c:pt>
                <c:pt idx="1743">
                  <c:v>0</c:v>
                </c:pt>
                <c:pt idx="1744">
                  <c:v>0</c:v>
                </c:pt>
                <c:pt idx="1745">
                  <c:v>0</c:v>
                </c:pt>
                <c:pt idx="1746">
                  <c:v>0</c:v>
                </c:pt>
                <c:pt idx="1747">
                  <c:v>0</c:v>
                </c:pt>
                <c:pt idx="1748">
                  <c:v>0</c:v>
                </c:pt>
                <c:pt idx="1749">
                  <c:v>0</c:v>
                </c:pt>
                <c:pt idx="1750">
                  <c:v>0</c:v>
                </c:pt>
                <c:pt idx="1751">
                  <c:v>0</c:v>
                </c:pt>
                <c:pt idx="1752">
                  <c:v>0</c:v>
                </c:pt>
                <c:pt idx="1753">
                  <c:v>0</c:v>
                </c:pt>
                <c:pt idx="1754">
                  <c:v>0</c:v>
                </c:pt>
                <c:pt idx="1755">
                  <c:v>0</c:v>
                </c:pt>
                <c:pt idx="1756">
                  <c:v>0</c:v>
                </c:pt>
                <c:pt idx="1757">
                  <c:v>0</c:v>
                </c:pt>
                <c:pt idx="1758">
                  <c:v>0</c:v>
                </c:pt>
                <c:pt idx="1759">
                  <c:v>0</c:v>
                </c:pt>
                <c:pt idx="1760">
                  <c:v>0</c:v>
                </c:pt>
                <c:pt idx="1761">
                  <c:v>0</c:v>
                </c:pt>
                <c:pt idx="1762">
                  <c:v>0</c:v>
                </c:pt>
                <c:pt idx="1763">
                  <c:v>0</c:v>
                </c:pt>
                <c:pt idx="1764">
                  <c:v>0</c:v>
                </c:pt>
                <c:pt idx="1765">
                  <c:v>0</c:v>
                </c:pt>
                <c:pt idx="1766">
                  <c:v>0</c:v>
                </c:pt>
                <c:pt idx="1767">
                  <c:v>0</c:v>
                </c:pt>
                <c:pt idx="1768">
                  <c:v>0</c:v>
                </c:pt>
                <c:pt idx="1769">
                  <c:v>0</c:v>
                </c:pt>
                <c:pt idx="1770">
                  <c:v>0</c:v>
                </c:pt>
                <c:pt idx="1771">
                  <c:v>0</c:v>
                </c:pt>
                <c:pt idx="1772">
                  <c:v>0</c:v>
                </c:pt>
                <c:pt idx="1773">
                  <c:v>0</c:v>
                </c:pt>
                <c:pt idx="1774">
                  <c:v>0</c:v>
                </c:pt>
                <c:pt idx="1775">
                  <c:v>0</c:v>
                </c:pt>
                <c:pt idx="1776">
                  <c:v>0</c:v>
                </c:pt>
                <c:pt idx="1777">
                  <c:v>0</c:v>
                </c:pt>
                <c:pt idx="1778">
                  <c:v>0</c:v>
                </c:pt>
                <c:pt idx="1779">
                  <c:v>0</c:v>
                </c:pt>
                <c:pt idx="1780">
                  <c:v>0</c:v>
                </c:pt>
                <c:pt idx="1781">
                  <c:v>0</c:v>
                </c:pt>
                <c:pt idx="1782">
                  <c:v>0</c:v>
                </c:pt>
                <c:pt idx="1783">
                  <c:v>0</c:v>
                </c:pt>
                <c:pt idx="1784">
                  <c:v>0</c:v>
                </c:pt>
                <c:pt idx="1785">
                  <c:v>0</c:v>
                </c:pt>
                <c:pt idx="1786">
                  <c:v>0</c:v>
                </c:pt>
                <c:pt idx="1787">
                  <c:v>0</c:v>
                </c:pt>
                <c:pt idx="1788">
                  <c:v>0</c:v>
                </c:pt>
                <c:pt idx="1789">
                  <c:v>0</c:v>
                </c:pt>
                <c:pt idx="1790">
                  <c:v>0</c:v>
                </c:pt>
                <c:pt idx="1791">
                  <c:v>0</c:v>
                </c:pt>
                <c:pt idx="1792">
                  <c:v>0</c:v>
                </c:pt>
                <c:pt idx="1793">
                  <c:v>0</c:v>
                </c:pt>
                <c:pt idx="1794">
                  <c:v>0</c:v>
                </c:pt>
                <c:pt idx="1795">
                  <c:v>0</c:v>
                </c:pt>
                <c:pt idx="1796">
                  <c:v>0</c:v>
                </c:pt>
                <c:pt idx="1797">
                  <c:v>0</c:v>
                </c:pt>
                <c:pt idx="1798">
                  <c:v>0</c:v>
                </c:pt>
                <c:pt idx="1799">
                  <c:v>0</c:v>
                </c:pt>
                <c:pt idx="1800">
                  <c:v>0</c:v>
                </c:pt>
                <c:pt idx="1801">
                  <c:v>0</c:v>
                </c:pt>
                <c:pt idx="1802">
                  <c:v>0</c:v>
                </c:pt>
                <c:pt idx="1803">
                  <c:v>0</c:v>
                </c:pt>
                <c:pt idx="1804">
                  <c:v>0</c:v>
                </c:pt>
                <c:pt idx="1805">
                  <c:v>0</c:v>
                </c:pt>
                <c:pt idx="1806">
                  <c:v>0</c:v>
                </c:pt>
                <c:pt idx="1807">
                  <c:v>0</c:v>
                </c:pt>
                <c:pt idx="1808">
                  <c:v>0</c:v>
                </c:pt>
                <c:pt idx="1809">
                  <c:v>0</c:v>
                </c:pt>
                <c:pt idx="1810">
                  <c:v>0</c:v>
                </c:pt>
                <c:pt idx="1811">
                  <c:v>0</c:v>
                </c:pt>
                <c:pt idx="1812">
                  <c:v>0</c:v>
                </c:pt>
                <c:pt idx="1813">
                  <c:v>0</c:v>
                </c:pt>
                <c:pt idx="1814">
                  <c:v>0</c:v>
                </c:pt>
                <c:pt idx="1815">
                  <c:v>0</c:v>
                </c:pt>
                <c:pt idx="1816">
                  <c:v>0</c:v>
                </c:pt>
                <c:pt idx="1817">
                  <c:v>0</c:v>
                </c:pt>
                <c:pt idx="1818">
                  <c:v>0</c:v>
                </c:pt>
                <c:pt idx="1819">
                  <c:v>0</c:v>
                </c:pt>
                <c:pt idx="1820">
                  <c:v>0</c:v>
                </c:pt>
                <c:pt idx="1821">
                  <c:v>0</c:v>
                </c:pt>
                <c:pt idx="1822">
                  <c:v>0</c:v>
                </c:pt>
                <c:pt idx="1823">
                  <c:v>0</c:v>
                </c:pt>
                <c:pt idx="1824">
                  <c:v>0</c:v>
                </c:pt>
                <c:pt idx="1825">
                  <c:v>0</c:v>
                </c:pt>
                <c:pt idx="1826">
                  <c:v>0</c:v>
                </c:pt>
                <c:pt idx="1827">
                  <c:v>0</c:v>
                </c:pt>
                <c:pt idx="1828">
                  <c:v>0</c:v>
                </c:pt>
                <c:pt idx="1829">
                  <c:v>0</c:v>
                </c:pt>
                <c:pt idx="1830">
                  <c:v>0</c:v>
                </c:pt>
                <c:pt idx="1831">
                  <c:v>0</c:v>
                </c:pt>
                <c:pt idx="1832">
                  <c:v>0</c:v>
                </c:pt>
                <c:pt idx="1833">
                  <c:v>0</c:v>
                </c:pt>
                <c:pt idx="1834">
                  <c:v>0</c:v>
                </c:pt>
                <c:pt idx="1835">
                  <c:v>0</c:v>
                </c:pt>
                <c:pt idx="1836">
                  <c:v>0</c:v>
                </c:pt>
                <c:pt idx="1837">
                  <c:v>0</c:v>
                </c:pt>
                <c:pt idx="1838">
                  <c:v>0</c:v>
                </c:pt>
                <c:pt idx="1839">
                  <c:v>0</c:v>
                </c:pt>
                <c:pt idx="1840">
                  <c:v>0</c:v>
                </c:pt>
                <c:pt idx="1841">
                  <c:v>0</c:v>
                </c:pt>
                <c:pt idx="1842">
                  <c:v>0</c:v>
                </c:pt>
                <c:pt idx="1843">
                  <c:v>0</c:v>
                </c:pt>
                <c:pt idx="1844">
                  <c:v>0</c:v>
                </c:pt>
                <c:pt idx="1845">
                  <c:v>0</c:v>
                </c:pt>
                <c:pt idx="1846">
                  <c:v>0</c:v>
                </c:pt>
                <c:pt idx="1847">
                  <c:v>0</c:v>
                </c:pt>
                <c:pt idx="1848">
                  <c:v>0</c:v>
                </c:pt>
                <c:pt idx="1849">
                  <c:v>0</c:v>
                </c:pt>
                <c:pt idx="1850">
                  <c:v>0</c:v>
                </c:pt>
                <c:pt idx="1851">
                  <c:v>0</c:v>
                </c:pt>
                <c:pt idx="1852">
                  <c:v>0</c:v>
                </c:pt>
                <c:pt idx="1853">
                  <c:v>0</c:v>
                </c:pt>
                <c:pt idx="1854">
                  <c:v>0</c:v>
                </c:pt>
                <c:pt idx="1855">
                  <c:v>0</c:v>
                </c:pt>
                <c:pt idx="1856">
                  <c:v>0</c:v>
                </c:pt>
                <c:pt idx="1857">
                  <c:v>0</c:v>
                </c:pt>
                <c:pt idx="1858">
                  <c:v>0</c:v>
                </c:pt>
                <c:pt idx="1859">
                  <c:v>0</c:v>
                </c:pt>
                <c:pt idx="1860">
                  <c:v>0</c:v>
                </c:pt>
                <c:pt idx="1861">
                  <c:v>0</c:v>
                </c:pt>
                <c:pt idx="1862">
                  <c:v>0</c:v>
                </c:pt>
                <c:pt idx="1863">
                  <c:v>0</c:v>
                </c:pt>
                <c:pt idx="1864">
                  <c:v>0</c:v>
                </c:pt>
                <c:pt idx="1865">
                  <c:v>0</c:v>
                </c:pt>
                <c:pt idx="1866">
                  <c:v>0</c:v>
                </c:pt>
                <c:pt idx="1867">
                  <c:v>0</c:v>
                </c:pt>
                <c:pt idx="1868">
                  <c:v>0</c:v>
                </c:pt>
                <c:pt idx="1869">
                  <c:v>0</c:v>
                </c:pt>
                <c:pt idx="1870">
                  <c:v>0</c:v>
                </c:pt>
                <c:pt idx="1871">
                  <c:v>0</c:v>
                </c:pt>
                <c:pt idx="1872">
                  <c:v>0</c:v>
                </c:pt>
                <c:pt idx="1873">
                  <c:v>0</c:v>
                </c:pt>
                <c:pt idx="1874">
                  <c:v>0</c:v>
                </c:pt>
                <c:pt idx="1875">
                  <c:v>0</c:v>
                </c:pt>
                <c:pt idx="1876">
                  <c:v>0</c:v>
                </c:pt>
                <c:pt idx="1877">
                  <c:v>0</c:v>
                </c:pt>
                <c:pt idx="1878">
                  <c:v>0</c:v>
                </c:pt>
                <c:pt idx="1879">
                  <c:v>0</c:v>
                </c:pt>
                <c:pt idx="1880">
                  <c:v>0</c:v>
                </c:pt>
                <c:pt idx="1881">
                  <c:v>0</c:v>
                </c:pt>
                <c:pt idx="1882">
                  <c:v>0</c:v>
                </c:pt>
                <c:pt idx="1883">
                  <c:v>0</c:v>
                </c:pt>
                <c:pt idx="1884">
                  <c:v>0</c:v>
                </c:pt>
                <c:pt idx="1885">
                  <c:v>0</c:v>
                </c:pt>
                <c:pt idx="1886">
                  <c:v>0</c:v>
                </c:pt>
                <c:pt idx="1887">
                  <c:v>0</c:v>
                </c:pt>
                <c:pt idx="1888">
                  <c:v>0</c:v>
                </c:pt>
                <c:pt idx="1889">
                  <c:v>0</c:v>
                </c:pt>
                <c:pt idx="1890">
                  <c:v>0</c:v>
                </c:pt>
                <c:pt idx="1891">
                  <c:v>0</c:v>
                </c:pt>
                <c:pt idx="1892">
                  <c:v>0</c:v>
                </c:pt>
                <c:pt idx="1893">
                  <c:v>0</c:v>
                </c:pt>
                <c:pt idx="1894">
                  <c:v>0</c:v>
                </c:pt>
                <c:pt idx="1895">
                  <c:v>0</c:v>
                </c:pt>
                <c:pt idx="1896">
                  <c:v>0</c:v>
                </c:pt>
                <c:pt idx="1897">
                  <c:v>0</c:v>
                </c:pt>
                <c:pt idx="1898">
                  <c:v>0</c:v>
                </c:pt>
                <c:pt idx="1899">
                  <c:v>0</c:v>
                </c:pt>
                <c:pt idx="1900">
                  <c:v>0</c:v>
                </c:pt>
                <c:pt idx="1901">
                  <c:v>0</c:v>
                </c:pt>
                <c:pt idx="1902">
                  <c:v>0</c:v>
                </c:pt>
                <c:pt idx="1903">
                  <c:v>0</c:v>
                </c:pt>
                <c:pt idx="1904">
                  <c:v>0</c:v>
                </c:pt>
                <c:pt idx="1905">
                  <c:v>0</c:v>
                </c:pt>
                <c:pt idx="1906">
                  <c:v>0</c:v>
                </c:pt>
                <c:pt idx="1907">
                  <c:v>0</c:v>
                </c:pt>
                <c:pt idx="1908">
                  <c:v>0</c:v>
                </c:pt>
                <c:pt idx="1909">
                  <c:v>0</c:v>
                </c:pt>
                <c:pt idx="1910">
                  <c:v>0</c:v>
                </c:pt>
                <c:pt idx="1911">
                  <c:v>0</c:v>
                </c:pt>
                <c:pt idx="1912">
                  <c:v>0</c:v>
                </c:pt>
                <c:pt idx="1913">
                  <c:v>0</c:v>
                </c:pt>
                <c:pt idx="1914">
                  <c:v>0</c:v>
                </c:pt>
                <c:pt idx="1915">
                  <c:v>0</c:v>
                </c:pt>
                <c:pt idx="1916">
                  <c:v>0</c:v>
                </c:pt>
                <c:pt idx="1917">
                  <c:v>0</c:v>
                </c:pt>
                <c:pt idx="1918">
                  <c:v>0</c:v>
                </c:pt>
                <c:pt idx="1919">
                  <c:v>0</c:v>
                </c:pt>
                <c:pt idx="1920">
                  <c:v>0</c:v>
                </c:pt>
                <c:pt idx="1921">
                  <c:v>0</c:v>
                </c:pt>
                <c:pt idx="1922">
                  <c:v>0</c:v>
                </c:pt>
                <c:pt idx="1923">
                  <c:v>0</c:v>
                </c:pt>
                <c:pt idx="1924">
                  <c:v>0</c:v>
                </c:pt>
                <c:pt idx="1925">
                  <c:v>0</c:v>
                </c:pt>
                <c:pt idx="1926">
                  <c:v>0</c:v>
                </c:pt>
                <c:pt idx="1927">
                  <c:v>0</c:v>
                </c:pt>
                <c:pt idx="1928">
                  <c:v>0</c:v>
                </c:pt>
                <c:pt idx="1929">
                  <c:v>0</c:v>
                </c:pt>
                <c:pt idx="1930">
                  <c:v>0</c:v>
                </c:pt>
                <c:pt idx="1931">
                  <c:v>0</c:v>
                </c:pt>
                <c:pt idx="1932">
                  <c:v>0</c:v>
                </c:pt>
                <c:pt idx="1933">
                  <c:v>0</c:v>
                </c:pt>
                <c:pt idx="1934">
                  <c:v>0</c:v>
                </c:pt>
                <c:pt idx="1935">
                  <c:v>0</c:v>
                </c:pt>
                <c:pt idx="1936">
                  <c:v>0</c:v>
                </c:pt>
                <c:pt idx="1937">
                  <c:v>0</c:v>
                </c:pt>
                <c:pt idx="1938">
                  <c:v>0</c:v>
                </c:pt>
                <c:pt idx="1939">
                  <c:v>0</c:v>
                </c:pt>
                <c:pt idx="1940">
                  <c:v>0</c:v>
                </c:pt>
                <c:pt idx="1941">
                  <c:v>0</c:v>
                </c:pt>
                <c:pt idx="1942">
                  <c:v>0</c:v>
                </c:pt>
                <c:pt idx="1943">
                  <c:v>0</c:v>
                </c:pt>
                <c:pt idx="1944">
                  <c:v>0</c:v>
                </c:pt>
                <c:pt idx="1945">
                  <c:v>0</c:v>
                </c:pt>
                <c:pt idx="1946">
                  <c:v>0</c:v>
                </c:pt>
                <c:pt idx="1947">
                  <c:v>0</c:v>
                </c:pt>
                <c:pt idx="1948">
                  <c:v>0</c:v>
                </c:pt>
                <c:pt idx="1949">
                  <c:v>0</c:v>
                </c:pt>
                <c:pt idx="1950">
                  <c:v>0</c:v>
                </c:pt>
                <c:pt idx="1951">
                  <c:v>0</c:v>
                </c:pt>
                <c:pt idx="1952">
                  <c:v>0</c:v>
                </c:pt>
                <c:pt idx="1953">
                  <c:v>0</c:v>
                </c:pt>
                <c:pt idx="1954">
                  <c:v>0</c:v>
                </c:pt>
                <c:pt idx="1955">
                  <c:v>0</c:v>
                </c:pt>
                <c:pt idx="1956">
                  <c:v>0</c:v>
                </c:pt>
                <c:pt idx="1957">
                  <c:v>0</c:v>
                </c:pt>
                <c:pt idx="1958">
                  <c:v>0</c:v>
                </c:pt>
                <c:pt idx="1959">
                  <c:v>0</c:v>
                </c:pt>
                <c:pt idx="1960">
                  <c:v>0</c:v>
                </c:pt>
                <c:pt idx="1961">
                  <c:v>0</c:v>
                </c:pt>
                <c:pt idx="1962">
                  <c:v>0</c:v>
                </c:pt>
                <c:pt idx="1963">
                  <c:v>0</c:v>
                </c:pt>
                <c:pt idx="1964">
                  <c:v>0</c:v>
                </c:pt>
                <c:pt idx="1965">
                  <c:v>0</c:v>
                </c:pt>
                <c:pt idx="1966">
                  <c:v>0</c:v>
                </c:pt>
                <c:pt idx="1967">
                  <c:v>0</c:v>
                </c:pt>
                <c:pt idx="1968">
                  <c:v>0</c:v>
                </c:pt>
                <c:pt idx="1969">
                  <c:v>0</c:v>
                </c:pt>
                <c:pt idx="1970">
                  <c:v>0</c:v>
                </c:pt>
                <c:pt idx="1971">
                  <c:v>0</c:v>
                </c:pt>
                <c:pt idx="1972">
                  <c:v>0</c:v>
                </c:pt>
                <c:pt idx="1973">
                  <c:v>0</c:v>
                </c:pt>
                <c:pt idx="1974">
                  <c:v>0</c:v>
                </c:pt>
                <c:pt idx="1975">
                  <c:v>0</c:v>
                </c:pt>
                <c:pt idx="1976">
                  <c:v>0</c:v>
                </c:pt>
                <c:pt idx="1977">
                  <c:v>0</c:v>
                </c:pt>
                <c:pt idx="1978">
                  <c:v>0</c:v>
                </c:pt>
                <c:pt idx="1979">
                  <c:v>0</c:v>
                </c:pt>
                <c:pt idx="1980">
                  <c:v>0</c:v>
                </c:pt>
                <c:pt idx="1981">
                  <c:v>0</c:v>
                </c:pt>
                <c:pt idx="1982">
                  <c:v>0</c:v>
                </c:pt>
                <c:pt idx="1983">
                  <c:v>0</c:v>
                </c:pt>
                <c:pt idx="1984">
                  <c:v>0</c:v>
                </c:pt>
                <c:pt idx="1985">
                  <c:v>0</c:v>
                </c:pt>
                <c:pt idx="1986">
                  <c:v>0</c:v>
                </c:pt>
                <c:pt idx="1987">
                  <c:v>0</c:v>
                </c:pt>
                <c:pt idx="1988">
                  <c:v>0</c:v>
                </c:pt>
                <c:pt idx="1989">
                  <c:v>0</c:v>
                </c:pt>
                <c:pt idx="1990">
                  <c:v>0</c:v>
                </c:pt>
                <c:pt idx="1991">
                  <c:v>0</c:v>
                </c:pt>
                <c:pt idx="1992">
                  <c:v>0</c:v>
                </c:pt>
                <c:pt idx="1993">
                  <c:v>0</c:v>
                </c:pt>
                <c:pt idx="1994">
                  <c:v>0</c:v>
                </c:pt>
                <c:pt idx="1995">
                  <c:v>0</c:v>
                </c:pt>
                <c:pt idx="1996">
                  <c:v>0</c:v>
                </c:pt>
                <c:pt idx="1997">
                  <c:v>0</c:v>
                </c:pt>
                <c:pt idx="1998">
                  <c:v>0</c:v>
                </c:pt>
                <c:pt idx="1999">
                  <c:v>0</c:v>
                </c:pt>
                <c:pt idx="2000">
                  <c:v>0</c:v>
                </c:pt>
                <c:pt idx="2001">
                  <c:v>0</c:v>
                </c:pt>
                <c:pt idx="2002">
                  <c:v>0</c:v>
                </c:pt>
                <c:pt idx="2003">
                  <c:v>0</c:v>
                </c:pt>
                <c:pt idx="2004">
                  <c:v>0</c:v>
                </c:pt>
                <c:pt idx="2005">
                  <c:v>0</c:v>
                </c:pt>
                <c:pt idx="2006">
                  <c:v>0</c:v>
                </c:pt>
                <c:pt idx="2007">
                  <c:v>0</c:v>
                </c:pt>
                <c:pt idx="2008">
                  <c:v>0</c:v>
                </c:pt>
                <c:pt idx="2009">
                  <c:v>0</c:v>
                </c:pt>
                <c:pt idx="2010">
                  <c:v>0</c:v>
                </c:pt>
                <c:pt idx="2011">
                  <c:v>0</c:v>
                </c:pt>
                <c:pt idx="2012">
                  <c:v>0</c:v>
                </c:pt>
                <c:pt idx="2013">
                  <c:v>0</c:v>
                </c:pt>
                <c:pt idx="2014">
                  <c:v>0</c:v>
                </c:pt>
                <c:pt idx="2015">
                  <c:v>0</c:v>
                </c:pt>
                <c:pt idx="2016">
                  <c:v>0</c:v>
                </c:pt>
                <c:pt idx="2017">
                  <c:v>0</c:v>
                </c:pt>
                <c:pt idx="2018">
                  <c:v>0</c:v>
                </c:pt>
                <c:pt idx="2019">
                  <c:v>0</c:v>
                </c:pt>
                <c:pt idx="2020">
                  <c:v>0</c:v>
                </c:pt>
                <c:pt idx="2021">
                  <c:v>0</c:v>
                </c:pt>
                <c:pt idx="2022">
                  <c:v>0</c:v>
                </c:pt>
                <c:pt idx="2023">
                  <c:v>0</c:v>
                </c:pt>
                <c:pt idx="2024">
                  <c:v>0</c:v>
                </c:pt>
                <c:pt idx="2025">
                  <c:v>0</c:v>
                </c:pt>
                <c:pt idx="2026">
                  <c:v>0</c:v>
                </c:pt>
                <c:pt idx="2027">
                  <c:v>0</c:v>
                </c:pt>
                <c:pt idx="2028">
                  <c:v>0</c:v>
                </c:pt>
                <c:pt idx="2029">
                  <c:v>0</c:v>
                </c:pt>
                <c:pt idx="2030">
                  <c:v>0</c:v>
                </c:pt>
                <c:pt idx="2031">
                  <c:v>0</c:v>
                </c:pt>
                <c:pt idx="2032">
                  <c:v>0</c:v>
                </c:pt>
                <c:pt idx="2033">
                  <c:v>0</c:v>
                </c:pt>
                <c:pt idx="2034">
                  <c:v>0</c:v>
                </c:pt>
                <c:pt idx="2035">
                  <c:v>0</c:v>
                </c:pt>
                <c:pt idx="2036">
                  <c:v>0</c:v>
                </c:pt>
                <c:pt idx="2037">
                  <c:v>0</c:v>
                </c:pt>
                <c:pt idx="2038">
                  <c:v>0</c:v>
                </c:pt>
                <c:pt idx="2039">
                  <c:v>0</c:v>
                </c:pt>
                <c:pt idx="2040">
                  <c:v>0</c:v>
                </c:pt>
                <c:pt idx="2041">
                  <c:v>0</c:v>
                </c:pt>
                <c:pt idx="2042">
                  <c:v>0</c:v>
                </c:pt>
                <c:pt idx="2043">
                  <c:v>0</c:v>
                </c:pt>
                <c:pt idx="2044">
                  <c:v>0</c:v>
                </c:pt>
                <c:pt idx="2045">
                  <c:v>0</c:v>
                </c:pt>
                <c:pt idx="2046">
                  <c:v>0</c:v>
                </c:pt>
                <c:pt idx="2047">
                  <c:v>0</c:v>
                </c:pt>
                <c:pt idx="2048">
                  <c:v>0</c:v>
                </c:pt>
                <c:pt idx="2049">
                  <c:v>0</c:v>
                </c:pt>
                <c:pt idx="2050">
                  <c:v>0</c:v>
                </c:pt>
                <c:pt idx="2051">
                  <c:v>0</c:v>
                </c:pt>
                <c:pt idx="2052">
                  <c:v>0</c:v>
                </c:pt>
                <c:pt idx="2053">
                  <c:v>0</c:v>
                </c:pt>
                <c:pt idx="2054">
                  <c:v>0</c:v>
                </c:pt>
                <c:pt idx="2055">
                  <c:v>0</c:v>
                </c:pt>
                <c:pt idx="2056">
                  <c:v>0</c:v>
                </c:pt>
                <c:pt idx="2057">
                  <c:v>0</c:v>
                </c:pt>
                <c:pt idx="2058">
                  <c:v>0</c:v>
                </c:pt>
                <c:pt idx="2059">
                  <c:v>0</c:v>
                </c:pt>
                <c:pt idx="2060">
                  <c:v>0</c:v>
                </c:pt>
                <c:pt idx="2061">
                  <c:v>0</c:v>
                </c:pt>
                <c:pt idx="2062">
                  <c:v>0</c:v>
                </c:pt>
                <c:pt idx="2063">
                  <c:v>0</c:v>
                </c:pt>
                <c:pt idx="2064">
                  <c:v>0</c:v>
                </c:pt>
                <c:pt idx="2065">
                  <c:v>0</c:v>
                </c:pt>
                <c:pt idx="2066">
                  <c:v>0</c:v>
                </c:pt>
                <c:pt idx="2067">
                  <c:v>0</c:v>
                </c:pt>
                <c:pt idx="2068">
                  <c:v>0</c:v>
                </c:pt>
                <c:pt idx="2069">
                  <c:v>0</c:v>
                </c:pt>
                <c:pt idx="2070">
                  <c:v>0</c:v>
                </c:pt>
                <c:pt idx="2071">
                  <c:v>0</c:v>
                </c:pt>
                <c:pt idx="2072">
                  <c:v>0</c:v>
                </c:pt>
                <c:pt idx="2073">
                  <c:v>0</c:v>
                </c:pt>
                <c:pt idx="2074">
                  <c:v>0</c:v>
                </c:pt>
                <c:pt idx="2075">
                  <c:v>0</c:v>
                </c:pt>
                <c:pt idx="2076">
                  <c:v>0</c:v>
                </c:pt>
                <c:pt idx="2077">
                  <c:v>0</c:v>
                </c:pt>
                <c:pt idx="2078">
                  <c:v>0</c:v>
                </c:pt>
                <c:pt idx="2079">
                  <c:v>0</c:v>
                </c:pt>
                <c:pt idx="2080">
                  <c:v>0</c:v>
                </c:pt>
                <c:pt idx="2081">
                  <c:v>0</c:v>
                </c:pt>
                <c:pt idx="2082">
                  <c:v>0</c:v>
                </c:pt>
                <c:pt idx="2083">
                  <c:v>0</c:v>
                </c:pt>
                <c:pt idx="2084">
                  <c:v>0</c:v>
                </c:pt>
                <c:pt idx="2085">
                  <c:v>0</c:v>
                </c:pt>
                <c:pt idx="2086">
                  <c:v>0</c:v>
                </c:pt>
                <c:pt idx="2087">
                  <c:v>0</c:v>
                </c:pt>
                <c:pt idx="2088">
                  <c:v>0</c:v>
                </c:pt>
                <c:pt idx="2089">
                  <c:v>0</c:v>
                </c:pt>
                <c:pt idx="2090">
                  <c:v>0</c:v>
                </c:pt>
                <c:pt idx="2091">
                  <c:v>0</c:v>
                </c:pt>
                <c:pt idx="2092">
                  <c:v>0</c:v>
                </c:pt>
                <c:pt idx="2093">
                  <c:v>0</c:v>
                </c:pt>
                <c:pt idx="2094">
                  <c:v>0</c:v>
                </c:pt>
                <c:pt idx="2095">
                  <c:v>0</c:v>
                </c:pt>
                <c:pt idx="2096">
                  <c:v>0</c:v>
                </c:pt>
                <c:pt idx="2097">
                  <c:v>0</c:v>
                </c:pt>
                <c:pt idx="2098">
                  <c:v>0</c:v>
                </c:pt>
                <c:pt idx="2099">
                  <c:v>0</c:v>
                </c:pt>
                <c:pt idx="2100">
                  <c:v>0</c:v>
                </c:pt>
                <c:pt idx="2101">
                  <c:v>0</c:v>
                </c:pt>
                <c:pt idx="2102">
                  <c:v>0</c:v>
                </c:pt>
                <c:pt idx="2103">
                  <c:v>0</c:v>
                </c:pt>
                <c:pt idx="2104">
                  <c:v>0</c:v>
                </c:pt>
                <c:pt idx="2105">
                  <c:v>0</c:v>
                </c:pt>
                <c:pt idx="2106">
                  <c:v>0</c:v>
                </c:pt>
                <c:pt idx="2107">
                  <c:v>0</c:v>
                </c:pt>
                <c:pt idx="2108">
                  <c:v>0</c:v>
                </c:pt>
                <c:pt idx="2109">
                  <c:v>0</c:v>
                </c:pt>
                <c:pt idx="2110">
                  <c:v>0</c:v>
                </c:pt>
                <c:pt idx="2111">
                  <c:v>0</c:v>
                </c:pt>
                <c:pt idx="2112">
                  <c:v>0</c:v>
                </c:pt>
                <c:pt idx="2113">
                  <c:v>0</c:v>
                </c:pt>
                <c:pt idx="2114">
                  <c:v>0</c:v>
                </c:pt>
                <c:pt idx="2115">
                  <c:v>0</c:v>
                </c:pt>
                <c:pt idx="2116">
                  <c:v>0</c:v>
                </c:pt>
                <c:pt idx="2117">
                  <c:v>0</c:v>
                </c:pt>
                <c:pt idx="2118">
                  <c:v>0</c:v>
                </c:pt>
                <c:pt idx="2119">
                  <c:v>0</c:v>
                </c:pt>
                <c:pt idx="2120">
                  <c:v>0</c:v>
                </c:pt>
                <c:pt idx="2121">
                  <c:v>0</c:v>
                </c:pt>
                <c:pt idx="2122">
                  <c:v>0</c:v>
                </c:pt>
                <c:pt idx="2123">
                  <c:v>0</c:v>
                </c:pt>
                <c:pt idx="2124">
                  <c:v>0</c:v>
                </c:pt>
                <c:pt idx="2125">
                  <c:v>0</c:v>
                </c:pt>
                <c:pt idx="2126">
                  <c:v>0</c:v>
                </c:pt>
                <c:pt idx="2127">
                  <c:v>0</c:v>
                </c:pt>
                <c:pt idx="2128">
                  <c:v>0</c:v>
                </c:pt>
                <c:pt idx="2129">
                  <c:v>0</c:v>
                </c:pt>
                <c:pt idx="2130">
                  <c:v>0</c:v>
                </c:pt>
                <c:pt idx="2131">
                  <c:v>0</c:v>
                </c:pt>
                <c:pt idx="2132">
                  <c:v>0</c:v>
                </c:pt>
                <c:pt idx="2133">
                  <c:v>0</c:v>
                </c:pt>
                <c:pt idx="2134">
                  <c:v>0</c:v>
                </c:pt>
                <c:pt idx="2135">
                  <c:v>0</c:v>
                </c:pt>
                <c:pt idx="2136">
                  <c:v>0</c:v>
                </c:pt>
                <c:pt idx="2137">
                  <c:v>0</c:v>
                </c:pt>
                <c:pt idx="2138">
                  <c:v>0</c:v>
                </c:pt>
                <c:pt idx="2139">
                  <c:v>0</c:v>
                </c:pt>
                <c:pt idx="2140">
                  <c:v>0</c:v>
                </c:pt>
                <c:pt idx="2141">
                  <c:v>0</c:v>
                </c:pt>
                <c:pt idx="2142">
                  <c:v>0</c:v>
                </c:pt>
                <c:pt idx="2143">
                  <c:v>0</c:v>
                </c:pt>
                <c:pt idx="2144">
                  <c:v>0</c:v>
                </c:pt>
                <c:pt idx="2145">
                  <c:v>0</c:v>
                </c:pt>
                <c:pt idx="2146">
                  <c:v>0</c:v>
                </c:pt>
                <c:pt idx="2147">
                  <c:v>0</c:v>
                </c:pt>
                <c:pt idx="2148">
                  <c:v>0</c:v>
                </c:pt>
                <c:pt idx="2149">
                  <c:v>0</c:v>
                </c:pt>
                <c:pt idx="2150">
                  <c:v>0</c:v>
                </c:pt>
                <c:pt idx="2151">
                  <c:v>0</c:v>
                </c:pt>
                <c:pt idx="2152">
                  <c:v>0</c:v>
                </c:pt>
                <c:pt idx="2153">
                  <c:v>0</c:v>
                </c:pt>
                <c:pt idx="2154">
                  <c:v>0</c:v>
                </c:pt>
                <c:pt idx="2155">
                  <c:v>0</c:v>
                </c:pt>
                <c:pt idx="2156">
                  <c:v>0</c:v>
                </c:pt>
                <c:pt idx="2157">
                  <c:v>0</c:v>
                </c:pt>
                <c:pt idx="2158">
                  <c:v>0</c:v>
                </c:pt>
                <c:pt idx="2159">
                  <c:v>0</c:v>
                </c:pt>
                <c:pt idx="2160">
                  <c:v>0</c:v>
                </c:pt>
                <c:pt idx="2161">
                  <c:v>0</c:v>
                </c:pt>
                <c:pt idx="2162">
                  <c:v>0</c:v>
                </c:pt>
                <c:pt idx="2163">
                  <c:v>0</c:v>
                </c:pt>
                <c:pt idx="2164">
                  <c:v>0</c:v>
                </c:pt>
                <c:pt idx="2165">
                  <c:v>0</c:v>
                </c:pt>
                <c:pt idx="2166">
                  <c:v>0</c:v>
                </c:pt>
                <c:pt idx="2167">
                  <c:v>0</c:v>
                </c:pt>
                <c:pt idx="2168">
                  <c:v>0</c:v>
                </c:pt>
                <c:pt idx="2169">
                  <c:v>0</c:v>
                </c:pt>
                <c:pt idx="2170">
                  <c:v>0</c:v>
                </c:pt>
                <c:pt idx="2171">
                  <c:v>0</c:v>
                </c:pt>
                <c:pt idx="2172">
                  <c:v>0</c:v>
                </c:pt>
                <c:pt idx="2173">
                  <c:v>0</c:v>
                </c:pt>
                <c:pt idx="2174">
                  <c:v>0</c:v>
                </c:pt>
                <c:pt idx="2175">
                  <c:v>0</c:v>
                </c:pt>
                <c:pt idx="2176">
                  <c:v>0</c:v>
                </c:pt>
                <c:pt idx="2177">
                  <c:v>0</c:v>
                </c:pt>
                <c:pt idx="2178">
                  <c:v>0</c:v>
                </c:pt>
                <c:pt idx="2179">
                  <c:v>0</c:v>
                </c:pt>
                <c:pt idx="2180">
                  <c:v>0</c:v>
                </c:pt>
                <c:pt idx="2181">
                  <c:v>0</c:v>
                </c:pt>
                <c:pt idx="2182">
                  <c:v>0</c:v>
                </c:pt>
                <c:pt idx="2183">
                  <c:v>0</c:v>
                </c:pt>
                <c:pt idx="2184">
                  <c:v>0</c:v>
                </c:pt>
                <c:pt idx="2185">
                  <c:v>0</c:v>
                </c:pt>
                <c:pt idx="2186">
                  <c:v>0</c:v>
                </c:pt>
                <c:pt idx="2187">
                  <c:v>0</c:v>
                </c:pt>
                <c:pt idx="2188">
                  <c:v>0</c:v>
                </c:pt>
                <c:pt idx="2189">
                  <c:v>0</c:v>
                </c:pt>
                <c:pt idx="2190">
                  <c:v>0</c:v>
                </c:pt>
                <c:pt idx="2191">
                  <c:v>0</c:v>
                </c:pt>
                <c:pt idx="2192">
                  <c:v>0</c:v>
                </c:pt>
                <c:pt idx="2193">
                  <c:v>0</c:v>
                </c:pt>
                <c:pt idx="2194">
                  <c:v>0</c:v>
                </c:pt>
                <c:pt idx="2195">
                  <c:v>0</c:v>
                </c:pt>
                <c:pt idx="2196">
                  <c:v>0</c:v>
                </c:pt>
                <c:pt idx="2197">
                  <c:v>0</c:v>
                </c:pt>
                <c:pt idx="2198">
                  <c:v>0</c:v>
                </c:pt>
                <c:pt idx="2199">
                  <c:v>0</c:v>
                </c:pt>
                <c:pt idx="2200">
                  <c:v>0</c:v>
                </c:pt>
                <c:pt idx="2201">
                  <c:v>0</c:v>
                </c:pt>
                <c:pt idx="2202">
                  <c:v>0</c:v>
                </c:pt>
                <c:pt idx="2203">
                  <c:v>0</c:v>
                </c:pt>
                <c:pt idx="2204">
                  <c:v>0</c:v>
                </c:pt>
                <c:pt idx="2205">
                  <c:v>0</c:v>
                </c:pt>
                <c:pt idx="2206">
                  <c:v>0</c:v>
                </c:pt>
                <c:pt idx="2207">
                  <c:v>0</c:v>
                </c:pt>
                <c:pt idx="2208">
                  <c:v>0</c:v>
                </c:pt>
                <c:pt idx="2209">
                  <c:v>0</c:v>
                </c:pt>
                <c:pt idx="2210">
                  <c:v>0</c:v>
                </c:pt>
                <c:pt idx="2211">
                  <c:v>0</c:v>
                </c:pt>
                <c:pt idx="2212">
                  <c:v>0</c:v>
                </c:pt>
                <c:pt idx="2213">
                  <c:v>0</c:v>
                </c:pt>
                <c:pt idx="2214">
                  <c:v>0</c:v>
                </c:pt>
                <c:pt idx="2215">
                  <c:v>0</c:v>
                </c:pt>
                <c:pt idx="2216">
                  <c:v>0</c:v>
                </c:pt>
                <c:pt idx="2217">
                  <c:v>0</c:v>
                </c:pt>
                <c:pt idx="2218">
                  <c:v>0</c:v>
                </c:pt>
                <c:pt idx="2219">
                  <c:v>0</c:v>
                </c:pt>
                <c:pt idx="2220">
                  <c:v>0</c:v>
                </c:pt>
                <c:pt idx="2221">
                  <c:v>0</c:v>
                </c:pt>
                <c:pt idx="2222">
                  <c:v>0</c:v>
                </c:pt>
                <c:pt idx="2223">
                  <c:v>0</c:v>
                </c:pt>
                <c:pt idx="2224">
                  <c:v>0</c:v>
                </c:pt>
                <c:pt idx="2225">
                  <c:v>0</c:v>
                </c:pt>
                <c:pt idx="2226">
                  <c:v>0</c:v>
                </c:pt>
                <c:pt idx="2227">
                  <c:v>0</c:v>
                </c:pt>
                <c:pt idx="2228">
                  <c:v>0</c:v>
                </c:pt>
                <c:pt idx="2229">
                  <c:v>0</c:v>
                </c:pt>
                <c:pt idx="2230">
                  <c:v>0</c:v>
                </c:pt>
                <c:pt idx="2231">
                  <c:v>0</c:v>
                </c:pt>
                <c:pt idx="2232">
                  <c:v>0</c:v>
                </c:pt>
                <c:pt idx="2233">
                  <c:v>0</c:v>
                </c:pt>
                <c:pt idx="2234">
                  <c:v>0</c:v>
                </c:pt>
                <c:pt idx="2235">
                  <c:v>0</c:v>
                </c:pt>
                <c:pt idx="2236">
                  <c:v>0</c:v>
                </c:pt>
                <c:pt idx="2237">
                  <c:v>0</c:v>
                </c:pt>
                <c:pt idx="2238">
                  <c:v>0</c:v>
                </c:pt>
                <c:pt idx="2239">
                  <c:v>0</c:v>
                </c:pt>
                <c:pt idx="2240">
                  <c:v>0</c:v>
                </c:pt>
                <c:pt idx="2241">
                  <c:v>0</c:v>
                </c:pt>
                <c:pt idx="2242">
                  <c:v>0</c:v>
                </c:pt>
                <c:pt idx="2243">
                  <c:v>0</c:v>
                </c:pt>
                <c:pt idx="2244">
                  <c:v>0</c:v>
                </c:pt>
                <c:pt idx="2245">
                  <c:v>0</c:v>
                </c:pt>
                <c:pt idx="2246">
                  <c:v>0</c:v>
                </c:pt>
                <c:pt idx="2247">
                  <c:v>0</c:v>
                </c:pt>
                <c:pt idx="2248">
                  <c:v>0</c:v>
                </c:pt>
                <c:pt idx="2249">
                  <c:v>0</c:v>
                </c:pt>
                <c:pt idx="2250">
                  <c:v>0</c:v>
                </c:pt>
                <c:pt idx="2251">
                  <c:v>0</c:v>
                </c:pt>
                <c:pt idx="2252">
                  <c:v>0</c:v>
                </c:pt>
                <c:pt idx="2253">
                  <c:v>0</c:v>
                </c:pt>
                <c:pt idx="2254">
                  <c:v>0</c:v>
                </c:pt>
                <c:pt idx="2255">
                  <c:v>0</c:v>
                </c:pt>
                <c:pt idx="2256">
                  <c:v>0</c:v>
                </c:pt>
                <c:pt idx="2257">
                  <c:v>0</c:v>
                </c:pt>
                <c:pt idx="2258">
                  <c:v>0</c:v>
                </c:pt>
                <c:pt idx="2259">
                  <c:v>0</c:v>
                </c:pt>
                <c:pt idx="2260">
                  <c:v>0</c:v>
                </c:pt>
                <c:pt idx="2261">
                  <c:v>0</c:v>
                </c:pt>
                <c:pt idx="2262">
                  <c:v>0</c:v>
                </c:pt>
                <c:pt idx="2263">
                  <c:v>0</c:v>
                </c:pt>
                <c:pt idx="2264">
                  <c:v>0</c:v>
                </c:pt>
                <c:pt idx="2265">
                  <c:v>0</c:v>
                </c:pt>
                <c:pt idx="2266">
                  <c:v>0</c:v>
                </c:pt>
                <c:pt idx="2267">
                  <c:v>0</c:v>
                </c:pt>
                <c:pt idx="2268">
                  <c:v>0</c:v>
                </c:pt>
                <c:pt idx="2269">
                  <c:v>0</c:v>
                </c:pt>
                <c:pt idx="2270">
                  <c:v>0</c:v>
                </c:pt>
                <c:pt idx="2271">
                  <c:v>0</c:v>
                </c:pt>
                <c:pt idx="2272">
                  <c:v>0</c:v>
                </c:pt>
                <c:pt idx="2273">
                  <c:v>0</c:v>
                </c:pt>
                <c:pt idx="2274">
                  <c:v>0</c:v>
                </c:pt>
                <c:pt idx="2275">
                  <c:v>0</c:v>
                </c:pt>
                <c:pt idx="2276">
                  <c:v>0</c:v>
                </c:pt>
                <c:pt idx="2277">
                  <c:v>0</c:v>
                </c:pt>
                <c:pt idx="2278">
                  <c:v>0</c:v>
                </c:pt>
                <c:pt idx="2279">
                  <c:v>0</c:v>
                </c:pt>
                <c:pt idx="2280">
                  <c:v>0</c:v>
                </c:pt>
                <c:pt idx="2281">
                  <c:v>0</c:v>
                </c:pt>
                <c:pt idx="2282">
                  <c:v>0</c:v>
                </c:pt>
                <c:pt idx="2283">
                  <c:v>0</c:v>
                </c:pt>
                <c:pt idx="2284">
                  <c:v>0</c:v>
                </c:pt>
                <c:pt idx="2285">
                  <c:v>0</c:v>
                </c:pt>
                <c:pt idx="2286">
                  <c:v>0</c:v>
                </c:pt>
                <c:pt idx="2287">
                  <c:v>0</c:v>
                </c:pt>
                <c:pt idx="2288">
                  <c:v>0</c:v>
                </c:pt>
                <c:pt idx="2289">
                  <c:v>0</c:v>
                </c:pt>
                <c:pt idx="2290">
                  <c:v>0</c:v>
                </c:pt>
                <c:pt idx="2291">
                  <c:v>0</c:v>
                </c:pt>
                <c:pt idx="2292">
                  <c:v>0</c:v>
                </c:pt>
                <c:pt idx="2293">
                  <c:v>0</c:v>
                </c:pt>
                <c:pt idx="2294">
                  <c:v>0</c:v>
                </c:pt>
                <c:pt idx="2295">
                  <c:v>0</c:v>
                </c:pt>
                <c:pt idx="2296">
                  <c:v>0</c:v>
                </c:pt>
                <c:pt idx="2297">
                  <c:v>0</c:v>
                </c:pt>
                <c:pt idx="2298">
                  <c:v>0</c:v>
                </c:pt>
                <c:pt idx="2299">
                  <c:v>0</c:v>
                </c:pt>
                <c:pt idx="2300">
                  <c:v>0</c:v>
                </c:pt>
                <c:pt idx="2301">
                  <c:v>0</c:v>
                </c:pt>
                <c:pt idx="2302">
                  <c:v>0</c:v>
                </c:pt>
                <c:pt idx="2303">
                  <c:v>0</c:v>
                </c:pt>
                <c:pt idx="2304">
                  <c:v>0</c:v>
                </c:pt>
                <c:pt idx="2305">
                  <c:v>0</c:v>
                </c:pt>
                <c:pt idx="2306">
                  <c:v>0</c:v>
                </c:pt>
                <c:pt idx="2307">
                  <c:v>0</c:v>
                </c:pt>
                <c:pt idx="2308">
                  <c:v>0</c:v>
                </c:pt>
                <c:pt idx="2309">
                  <c:v>0</c:v>
                </c:pt>
                <c:pt idx="2310">
                  <c:v>0</c:v>
                </c:pt>
                <c:pt idx="2311">
                  <c:v>0</c:v>
                </c:pt>
                <c:pt idx="2312">
                  <c:v>0</c:v>
                </c:pt>
                <c:pt idx="2313">
                  <c:v>0</c:v>
                </c:pt>
                <c:pt idx="2314">
                  <c:v>0</c:v>
                </c:pt>
                <c:pt idx="2315">
                  <c:v>0</c:v>
                </c:pt>
                <c:pt idx="2316">
                  <c:v>0</c:v>
                </c:pt>
                <c:pt idx="2317">
                  <c:v>0</c:v>
                </c:pt>
                <c:pt idx="2318">
                  <c:v>0</c:v>
                </c:pt>
                <c:pt idx="2319">
                  <c:v>0</c:v>
                </c:pt>
                <c:pt idx="2320">
                  <c:v>0</c:v>
                </c:pt>
                <c:pt idx="2321">
                  <c:v>0</c:v>
                </c:pt>
                <c:pt idx="2322">
                  <c:v>0</c:v>
                </c:pt>
                <c:pt idx="2323">
                  <c:v>0</c:v>
                </c:pt>
                <c:pt idx="2324">
                  <c:v>0</c:v>
                </c:pt>
                <c:pt idx="2325">
                  <c:v>0</c:v>
                </c:pt>
                <c:pt idx="2326">
                  <c:v>0</c:v>
                </c:pt>
                <c:pt idx="2327">
                  <c:v>0</c:v>
                </c:pt>
                <c:pt idx="2328">
                  <c:v>0</c:v>
                </c:pt>
                <c:pt idx="2329">
                  <c:v>0</c:v>
                </c:pt>
                <c:pt idx="2330">
                  <c:v>0</c:v>
                </c:pt>
                <c:pt idx="2331">
                  <c:v>0</c:v>
                </c:pt>
                <c:pt idx="2332">
                  <c:v>0</c:v>
                </c:pt>
                <c:pt idx="2333">
                  <c:v>0</c:v>
                </c:pt>
                <c:pt idx="2334">
                  <c:v>0</c:v>
                </c:pt>
                <c:pt idx="2335">
                  <c:v>0</c:v>
                </c:pt>
                <c:pt idx="2336">
                  <c:v>0</c:v>
                </c:pt>
                <c:pt idx="2337">
                  <c:v>0</c:v>
                </c:pt>
                <c:pt idx="2338">
                  <c:v>0</c:v>
                </c:pt>
                <c:pt idx="2339">
                  <c:v>0</c:v>
                </c:pt>
                <c:pt idx="2340">
                  <c:v>0</c:v>
                </c:pt>
                <c:pt idx="2341">
                  <c:v>0</c:v>
                </c:pt>
                <c:pt idx="2342">
                  <c:v>0</c:v>
                </c:pt>
                <c:pt idx="2343">
                  <c:v>0</c:v>
                </c:pt>
                <c:pt idx="2344">
                  <c:v>0</c:v>
                </c:pt>
                <c:pt idx="2345">
                  <c:v>0</c:v>
                </c:pt>
                <c:pt idx="2346">
                  <c:v>0</c:v>
                </c:pt>
                <c:pt idx="2347">
                  <c:v>0</c:v>
                </c:pt>
                <c:pt idx="2348">
                  <c:v>0</c:v>
                </c:pt>
                <c:pt idx="2349">
                  <c:v>0</c:v>
                </c:pt>
                <c:pt idx="2350">
                  <c:v>0</c:v>
                </c:pt>
                <c:pt idx="2351">
                  <c:v>0</c:v>
                </c:pt>
                <c:pt idx="2352">
                  <c:v>0</c:v>
                </c:pt>
                <c:pt idx="2353">
                  <c:v>0</c:v>
                </c:pt>
                <c:pt idx="2354">
                  <c:v>0</c:v>
                </c:pt>
                <c:pt idx="2355">
                  <c:v>0</c:v>
                </c:pt>
                <c:pt idx="2356">
                  <c:v>0</c:v>
                </c:pt>
                <c:pt idx="2357">
                  <c:v>0</c:v>
                </c:pt>
                <c:pt idx="2358">
                  <c:v>0</c:v>
                </c:pt>
                <c:pt idx="2359">
                  <c:v>0</c:v>
                </c:pt>
                <c:pt idx="2360">
                  <c:v>0</c:v>
                </c:pt>
                <c:pt idx="2361">
                  <c:v>0</c:v>
                </c:pt>
                <c:pt idx="2362">
                  <c:v>0</c:v>
                </c:pt>
                <c:pt idx="2363">
                  <c:v>0</c:v>
                </c:pt>
                <c:pt idx="2364">
                  <c:v>0</c:v>
                </c:pt>
                <c:pt idx="2365">
                  <c:v>0</c:v>
                </c:pt>
                <c:pt idx="2366">
                  <c:v>0</c:v>
                </c:pt>
                <c:pt idx="2367">
                  <c:v>0</c:v>
                </c:pt>
                <c:pt idx="2368">
                  <c:v>0</c:v>
                </c:pt>
                <c:pt idx="2369">
                  <c:v>0</c:v>
                </c:pt>
                <c:pt idx="2370">
                  <c:v>0</c:v>
                </c:pt>
                <c:pt idx="2371">
                  <c:v>0</c:v>
                </c:pt>
                <c:pt idx="2372">
                  <c:v>0</c:v>
                </c:pt>
                <c:pt idx="2373">
                  <c:v>0</c:v>
                </c:pt>
                <c:pt idx="2374">
                  <c:v>0</c:v>
                </c:pt>
                <c:pt idx="2375">
                  <c:v>0</c:v>
                </c:pt>
                <c:pt idx="2376">
                  <c:v>0</c:v>
                </c:pt>
                <c:pt idx="2377">
                  <c:v>0</c:v>
                </c:pt>
                <c:pt idx="2378">
                  <c:v>0</c:v>
                </c:pt>
                <c:pt idx="2379">
                  <c:v>0</c:v>
                </c:pt>
                <c:pt idx="2380">
                  <c:v>0</c:v>
                </c:pt>
                <c:pt idx="2381">
                  <c:v>0</c:v>
                </c:pt>
                <c:pt idx="2382">
                  <c:v>0</c:v>
                </c:pt>
                <c:pt idx="2383">
                  <c:v>0</c:v>
                </c:pt>
                <c:pt idx="2384">
                  <c:v>0</c:v>
                </c:pt>
                <c:pt idx="2385">
                  <c:v>0</c:v>
                </c:pt>
                <c:pt idx="2386">
                  <c:v>0</c:v>
                </c:pt>
                <c:pt idx="2387">
                  <c:v>0</c:v>
                </c:pt>
                <c:pt idx="2388">
                  <c:v>0</c:v>
                </c:pt>
                <c:pt idx="2389">
                  <c:v>0</c:v>
                </c:pt>
                <c:pt idx="2390">
                  <c:v>0</c:v>
                </c:pt>
                <c:pt idx="2391">
                  <c:v>0</c:v>
                </c:pt>
                <c:pt idx="2392">
                  <c:v>0</c:v>
                </c:pt>
                <c:pt idx="2393">
                  <c:v>0</c:v>
                </c:pt>
                <c:pt idx="2394">
                  <c:v>0</c:v>
                </c:pt>
                <c:pt idx="2395">
                  <c:v>0</c:v>
                </c:pt>
                <c:pt idx="2396">
                  <c:v>0</c:v>
                </c:pt>
                <c:pt idx="2397">
                  <c:v>0</c:v>
                </c:pt>
                <c:pt idx="2398">
                  <c:v>0</c:v>
                </c:pt>
                <c:pt idx="2399">
                  <c:v>0</c:v>
                </c:pt>
                <c:pt idx="2400">
                  <c:v>0</c:v>
                </c:pt>
                <c:pt idx="2401">
                  <c:v>0</c:v>
                </c:pt>
                <c:pt idx="2402">
                  <c:v>0</c:v>
                </c:pt>
                <c:pt idx="2403">
                  <c:v>0</c:v>
                </c:pt>
                <c:pt idx="2404">
                  <c:v>0</c:v>
                </c:pt>
                <c:pt idx="2405">
                  <c:v>0</c:v>
                </c:pt>
                <c:pt idx="2406">
                  <c:v>0</c:v>
                </c:pt>
                <c:pt idx="2407">
                  <c:v>0</c:v>
                </c:pt>
                <c:pt idx="2408">
                  <c:v>0</c:v>
                </c:pt>
                <c:pt idx="2409">
                  <c:v>0</c:v>
                </c:pt>
                <c:pt idx="2410">
                  <c:v>0</c:v>
                </c:pt>
                <c:pt idx="2411">
                  <c:v>0</c:v>
                </c:pt>
                <c:pt idx="2412">
                  <c:v>0</c:v>
                </c:pt>
                <c:pt idx="2413">
                  <c:v>0</c:v>
                </c:pt>
                <c:pt idx="2414">
                  <c:v>0</c:v>
                </c:pt>
                <c:pt idx="2415">
                  <c:v>0</c:v>
                </c:pt>
                <c:pt idx="2416">
                  <c:v>0</c:v>
                </c:pt>
                <c:pt idx="2417">
                  <c:v>0</c:v>
                </c:pt>
                <c:pt idx="2418">
                  <c:v>0</c:v>
                </c:pt>
                <c:pt idx="2419">
                  <c:v>0</c:v>
                </c:pt>
                <c:pt idx="2420">
                  <c:v>0</c:v>
                </c:pt>
                <c:pt idx="2421">
                  <c:v>0</c:v>
                </c:pt>
                <c:pt idx="2422">
                  <c:v>0</c:v>
                </c:pt>
                <c:pt idx="2423">
                  <c:v>0</c:v>
                </c:pt>
                <c:pt idx="2424">
                  <c:v>0</c:v>
                </c:pt>
                <c:pt idx="2425">
                  <c:v>0</c:v>
                </c:pt>
                <c:pt idx="2426">
                  <c:v>0</c:v>
                </c:pt>
                <c:pt idx="2427">
                  <c:v>0</c:v>
                </c:pt>
                <c:pt idx="2428">
                  <c:v>0</c:v>
                </c:pt>
                <c:pt idx="2429">
                  <c:v>0</c:v>
                </c:pt>
                <c:pt idx="2430">
                  <c:v>0</c:v>
                </c:pt>
                <c:pt idx="2431">
                  <c:v>0</c:v>
                </c:pt>
                <c:pt idx="2432">
                  <c:v>0</c:v>
                </c:pt>
                <c:pt idx="2433">
                  <c:v>0</c:v>
                </c:pt>
                <c:pt idx="2434">
                  <c:v>0</c:v>
                </c:pt>
                <c:pt idx="2435">
                  <c:v>0</c:v>
                </c:pt>
                <c:pt idx="2436">
                  <c:v>0</c:v>
                </c:pt>
                <c:pt idx="2437">
                  <c:v>0</c:v>
                </c:pt>
                <c:pt idx="2438">
                  <c:v>0</c:v>
                </c:pt>
                <c:pt idx="2439">
                  <c:v>0</c:v>
                </c:pt>
                <c:pt idx="2440">
                  <c:v>0</c:v>
                </c:pt>
                <c:pt idx="2441">
                  <c:v>0</c:v>
                </c:pt>
                <c:pt idx="2442">
                  <c:v>0</c:v>
                </c:pt>
                <c:pt idx="2443">
                  <c:v>0</c:v>
                </c:pt>
                <c:pt idx="2444">
                  <c:v>0</c:v>
                </c:pt>
                <c:pt idx="2445">
                  <c:v>0</c:v>
                </c:pt>
                <c:pt idx="2446">
                  <c:v>0</c:v>
                </c:pt>
                <c:pt idx="2447">
                  <c:v>0</c:v>
                </c:pt>
                <c:pt idx="2448">
                  <c:v>0</c:v>
                </c:pt>
                <c:pt idx="2449">
                  <c:v>0</c:v>
                </c:pt>
                <c:pt idx="2450">
                  <c:v>0</c:v>
                </c:pt>
                <c:pt idx="2451">
                  <c:v>0</c:v>
                </c:pt>
                <c:pt idx="2452">
                  <c:v>0</c:v>
                </c:pt>
                <c:pt idx="2453">
                  <c:v>0</c:v>
                </c:pt>
                <c:pt idx="2454">
                  <c:v>0</c:v>
                </c:pt>
                <c:pt idx="2455">
                  <c:v>0</c:v>
                </c:pt>
                <c:pt idx="2456">
                  <c:v>0</c:v>
                </c:pt>
                <c:pt idx="2457">
                  <c:v>0</c:v>
                </c:pt>
                <c:pt idx="2458">
                  <c:v>0</c:v>
                </c:pt>
                <c:pt idx="2459">
                  <c:v>0</c:v>
                </c:pt>
                <c:pt idx="2460">
                  <c:v>0</c:v>
                </c:pt>
                <c:pt idx="2461">
                  <c:v>0</c:v>
                </c:pt>
                <c:pt idx="2462">
                  <c:v>0</c:v>
                </c:pt>
                <c:pt idx="2463">
                  <c:v>0</c:v>
                </c:pt>
                <c:pt idx="2464">
                  <c:v>0</c:v>
                </c:pt>
                <c:pt idx="2465">
                  <c:v>0</c:v>
                </c:pt>
                <c:pt idx="2466">
                  <c:v>0</c:v>
                </c:pt>
                <c:pt idx="2467">
                  <c:v>0</c:v>
                </c:pt>
                <c:pt idx="2468">
                  <c:v>0</c:v>
                </c:pt>
                <c:pt idx="2469">
                  <c:v>0</c:v>
                </c:pt>
                <c:pt idx="2470">
                  <c:v>0</c:v>
                </c:pt>
                <c:pt idx="2471">
                  <c:v>0</c:v>
                </c:pt>
                <c:pt idx="2472">
                  <c:v>0</c:v>
                </c:pt>
                <c:pt idx="2473">
                  <c:v>0</c:v>
                </c:pt>
                <c:pt idx="2474">
                  <c:v>0</c:v>
                </c:pt>
                <c:pt idx="2475">
                  <c:v>0</c:v>
                </c:pt>
                <c:pt idx="2476">
                  <c:v>0</c:v>
                </c:pt>
                <c:pt idx="2477">
                  <c:v>0</c:v>
                </c:pt>
                <c:pt idx="2478">
                  <c:v>0</c:v>
                </c:pt>
                <c:pt idx="2479">
                  <c:v>0</c:v>
                </c:pt>
                <c:pt idx="2480">
                  <c:v>0</c:v>
                </c:pt>
                <c:pt idx="2481">
                  <c:v>0</c:v>
                </c:pt>
                <c:pt idx="2482">
                  <c:v>0</c:v>
                </c:pt>
                <c:pt idx="2483">
                  <c:v>0</c:v>
                </c:pt>
                <c:pt idx="2484">
                  <c:v>0</c:v>
                </c:pt>
                <c:pt idx="2485">
                  <c:v>0</c:v>
                </c:pt>
                <c:pt idx="2486">
                  <c:v>0</c:v>
                </c:pt>
                <c:pt idx="2487">
                  <c:v>0</c:v>
                </c:pt>
                <c:pt idx="2488">
                  <c:v>0</c:v>
                </c:pt>
                <c:pt idx="2489">
                  <c:v>0</c:v>
                </c:pt>
                <c:pt idx="2490">
                  <c:v>0</c:v>
                </c:pt>
                <c:pt idx="2491">
                  <c:v>0</c:v>
                </c:pt>
                <c:pt idx="2492">
                  <c:v>0</c:v>
                </c:pt>
                <c:pt idx="2493">
                  <c:v>0</c:v>
                </c:pt>
                <c:pt idx="2494">
                  <c:v>0</c:v>
                </c:pt>
                <c:pt idx="2495">
                  <c:v>0</c:v>
                </c:pt>
                <c:pt idx="2496">
                  <c:v>0</c:v>
                </c:pt>
                <c:pt idx="2497">
                  <c:v>0</c:v>
                </c:pt>
                <c:pt idx="2498">
                  <c:v>0</c:v>
                </c:pt>
                <c:pt idx="2499">
                  <c:v>0</c:v>
                </c:pt>
                <c:pt idx="2500">
                  <c:v>0</c:v>
                </c:pt>
                <c:pt idx="2501">
                  <c:v>0</c:v>
                </c:pt>
                <c:pt idx="2502">
                  <c:v>0</c:v>
                </c:pt>
                <c:pt idx="2503">
                  <c:v>0</c:v>
                </c:pt>
                <c:pt idx="2504">
                  <c:v>0</c:v>
                </c:pt>
                <c:pt idx="2505">
                  <c:v>0</c:v>
                </c:pt>
                <c:pt idx="2506">
                  <c:v>0</c:v>
                </c:pt>
                <c:pt idx="2507">
                  <c:v>0</c:v>
                </c:pt>
                <c:pt idx="2508">
                  <c:v>0</c:v>
                </c:pt>
                <c:pt idx="2509">
                  <c:v>0</c:v>
                </c:pt>
                <c:pt idx="2510">
                  <c:v>0</c:v>
                </c:pt>
                <c:pt idx="2511">
                  <c:v>0</c:v>
                </c:pt>
                <c:pt idx="2512">
                  <c:v>0</c:v>
                </c:pt>
                <c:pt idx="2513">
                  <c:v>0</c:v>
                </c:pt>
                <c:pt idx="2514">
                  <c:v>0</c:v>
                </c:pt>
                <c:pt idx="2515">
                  <c:v>0</c:v>
                </c:pt>
                <c:pt idx="2516">
                  <c:v>0</c:v>
                </c:pt>
                <c:pt idx="2517">
                  <c:v>0</c:v>
                </c:pt>
                <c:pt idx="2518">
                  <c:v>0</c:v>
                </c:pt>
                <c:pt idx="2519">
                  <c:v>0</c:v>
                </c:pt>
                <c:pt idx="2520">
                  <c:v>0</c:v>
                </c:pt>
                <c:pt idx="2521">
                  <c:v>0</c:v>
                </c:pt>
                <c:pt idx="2522">
                  <c:v>0</c:v>
                </c:pt>
                <c:pt idx="2523">
                  <c:v>0</c:v>
                </c:pt>
                <c:pt idx="2524">
                  <c:v>0</c:v>
                </c:pt>
                <c:pt idx="2525">
                  <c:v>0</c:v>
                </c:pt>
                <c:pt idx="2526">
                  <c:v>0</c:v>
                </c:pt>
                <c:pt idx="2527">
                  <c:v>0</c:v>
                </c:pt>
                <c:pt idx="2528">
                  <c:v>0</c:v>
                </c:pt>
                <c:pt idx="2529">
                  <c:v>0</c:v>
                </c:pt>
                <c:pt idx="2530">
                  <c:v>0</c:v>
                </c:pt>
                <c:pt idx="2531">
                  <c:v>0</c:v>
                </c:pt>
                <c:pt idx="2532">
                  <c:v>0</c:v>
                </c:pt>
                <c:pt idx="2533">
                  <c:v>0</c:v>
                </c:pt>
                <c:pt idx="2534">
                  <c:v>0</c:v>
                </c:pt>
                <c:pt idx="2535">
                  <c:v>0</c:v>
                </c:pt>
                <c:pt idx="2536">
                  <c:v>0</c:v>
                </c:pt>
                <c:pt idx="2537">
                  <c:v>0</c:v>
                </c:pt>
                <c:pt idx="2538">
                  <c:v>0</c:v>
                </c:pt>
                <c:pt idx="2539">
                  <c:v>0</c:v>
                </c:pt>
                <c:pt idx="2540">
                  <c:v>0</c:v>
                </c:pt>
                <c:pt idx="2541">
                  <c:v>0</c:v>
                </c:pt>
                <c:pt idx="2542">
                  <c:v>0</c:v>
                </c:pt>
                <c:pt idx="2543">
                  <c:v>0</c:v>
                </c:pt>
                <c:pt idx="2544">
                  <c:v>0</c:v>
                </c:pt>
                <c:pt idx="2545">
                  <c:v>0</c:v>
                </c:pt>
                <c:pt idx="2546">
                  <c:v>0</c:v>
                </c:pt>
                <c:pt idx="2547">
                  <c:v>0</c:v>
                </c:pt>
                <c:pt idx="2548">
                  <c:v>0</c:v>
                </c:pt>
                <c:pt idx="2549">
                  <c:v>0</c:v>
                </c:pt>
                <c:pt idx="2550">
                  <c:v>0</c:v>
                </c:pt>
                <c:pt idx="2551">
                  <c:v>0</c:v>
                </c:pt>
                <c:pt idx="2552">
                  <c:v>0</c:v>
                </c:pt>
                <c:pt idx="2553">
                  <c:v>0</c:v>
                </c:pt>
                <c:pt idx="2554">
                  <c:v>0</c:v>
                </c:pt>
                <c:pt idx="2555">
                  <c:v>0</c:v>
                </c:pt>
                <c:pt idx="2556">
                  <c:v>0</c:v>
                </c:pt>
                <c:pt idx="2557">
                  <c:v>0</c:v>
                </c:pt>
                <c:pt idx="2558">
                  <c:v>0</c:v>
                </c:pt>
                <c:pt idx="2559">
                  <c:v>0</c:v>
                </c:pt>
                <c:pt idx="2560">
                  <c:v>0</c:v>
                </c:pt>
                <c:pt idx="2561">
                  <c:v>0</c:v>
                </c:pt>
                <c:pt idx="2562">
                  <c:v>0</c:v>
                </c:pt>
                <c:pt idx="2563">
                  <c:v>0</c:v>
                </c:pt>
                <c:pt idx="2564">
                  <c:v>0</c:v>
                </c:pt>
                <c:pt idx="2565">
                  <c:v>0</c:v>
                </c:pt>
                <c:pt idx="2566">
                  <c:v>0</c:v>
                </c:pt>
                <c:pt idx="2567">
                  <c:v>0</c:v>
                </c:pt>
                <c:pt idx="2568">
                  <c:v>0</c:v>
                </c:pt>
                <c:pt idx="2569">
                  <c:v>0</c:v>
                </c:pt>
                <c:pt idx="2570">
                  <c:v>0</c:v>
                </c:pt>
                <c:pt idx="2571">
                  <c:v>0</c:v>
                </c:pt>
                <c:pt idx="2572">
                  <c:v>0</c:v>
                </c:pt>
                <c:pt idx="2573">
                  <c:v>0</c:v>
                </c:pt>
                <c:pt idx="2574">
                  <c:v>0</c:v>
                </c:pt>
                <c:pt idx="2575">
                  <c:v>0</c:v>
                </c:pt>
                <c:pt idx="2576">
                  <c:v>0</c:v>
                </c:pt>
                <c:pt idx="2577">
                  <c:v>0</c:v>
                </c:pt>
                <c:pt idx="2578">
                  <c:v>0</c:v>
                </c:pt>
                <c:pt idx="2579">
                  <c:v>0</c:v>
                </c:pt>
                <c:pt idx="2580">
                  <c:v>0</c:v>
                </c:pt>
                <c:pt idx="2581">
                  <c:v>0</c:v>
                </c:pt>
                <c:pt idx="2582">
                  <c:v>0</c:v>
                </c:pt>
                <c:pt idx="2583">
                  <c:v>0</c:v>
                </c:pt>
                <c:pt idx="2584">
                  <c:v>0</c:v>
                </c:pt>
                <c:pt idx="2585">
                  <c:v>0</c:v>
                </c:pt>
                <c:pt idx="2586">
                  <c:v>0</c:v>
                </c:pt>
                <c:pt idx="2587">
                  <c:v>0</c:v>
                </c:pt>
                <c:pt idx="2588">
                  <c:v>0</c:v>
                </c:pt>
                <c:pt idx="2589">
                  <c:v>0</c:v>
                </c:pt>
                <c:pt idx="2590">
                  <c:v>0</c:v>
                </c:pt>
                <c:pt idx="2591">
                  <c:v>0</c:v>
                </c:pt>
                <c:pt idx="2592">
                  <c:v>0</c:v>
                </c:pt>
                <c:pt idx="2593">
                  <c:v>0</c:v>
                </c:pt>
                <c:pt idx="2594">
                  <c:v>0</c:v>
                </c:pt>
                <c:pt idx="2595">
                  <c:v>0</c:v>
                </c:pt>
                <c:pt idx="2596">
                  <c:v>0</c:v>
                </c:pt>
                <c:pt idx="2597">
                  <c:v>0</c:v>
                </c:pt>
                <c:pt idx="2598">
                  <c:v>0</c:v>
                </c:pt>
                <c:pt idx="2599">
                  <c:v>0</c:v>
                </c:pt>
                <c:pt idx="2600">
                  <c:v>0</c:v>
                </c:pt>
                <c:pt idx="2601">
                  <c:v>0</c:v>
                </c:pt>
                <c:pt idx="2602">
                  <c:v>0</c:v>
                </c:pt>
                <c:pt idx="2603">
                  <c:v>0</c:v>
                </c:pt>
                <c:pt idx="2604">
                  <c:v>0</c:v>
                </c:pt>
                <c:pt idx="2605">
                  <c:v>0</c:v>
                </c:pt>
                <c:pt idx="2606">
                  <c:v>0</c:v>
                </c:pt>
                <c:pt idx="2607">
                  <c:v>0</c:v>
                </c:pt>
                <c:pt idx="2608">
                  <c:v>0</c:v>
                </c:pt>
                <c:pt idx="2609">
                  <c:v>0</c:v>
                </c:pt>
                <c:pt idx="2610">
                  <c:v>0</c:v>
                </c:pt>
                <c:pt idx="2611">
                  <c:v>0</c:v>
                </c:pt>
                <c:pt idx="2612">
                  <c:v>0</c:v>
                </c:pt>
                <c:pt idx="2613">
                  <c:v>0</c:v>
                </c:pt>
                <c:pt idx="2614">
                  <c:v>0</c:v>
                </c:pt>
                <c:pt idx="2615">
                  <c:v>0</c:v>
                </c:pt>
                <c:pt idx="2616">
                  <c:v>0</c:v>
                </c:pt>
                <c:pt idx="2617">
                  <c:v>0</c:v>
                </c:pt>
                <c:pt idx="2618">
                  <c:v>0</c:v>
                </c:pt>
                <c:pt idx="2619">
                  <c:v>0</c:v>
                </c:pt>
                <c:pt idx="2620">
                  <c:v>0</c:v>
                </c:pt>
                <c:pt idx="2621">
                  <c:v>0</c:v>
                </c:pt>
                <c:pt idx="2622">
                  <c:v>0</c:v>
                </c:pt>
                <c:pt idx="2623">
                  <c:v>0</c:v>
                </c:pt>
                <c:pt idx="2624">
                  <c:v>0</c:v>
                </c:pt>
                <c:pt idx="2625">
                  <c:v>0</c:v>
                </c:pt>
                <c:pt idx="2626">
                  <c:v>0</c:v>
                </c:pt>
                <c:pt idx="2627">
                  <c:v>0</c:v>
                </c:pt>
                <c:pt idx="2628">
                  <c:v>0</c:v>
                </c:pt>
                <c:pt idx="2629">
                  <c:v>0</c:v>
                </c:pt>
                <c:pt idx="2630">
                  <c:v>0</c:v>
                </c:pt>
                <c:pt idx="2631">
                  <c:v>0</c:v>
                </c:pt>
                <c:pt idx="2632">
                  <c:v>0</c:v>
                </c:pt>
                <c:pt idx="2633">
                  <c:v>0</c:v>
                </c:pt>
                <c:pt idx="2634">
                  <c:v>0</c:v>
                </c:pt>
                <c:pt idx="2635">
                  <c:v>0</c:v>
                </c:pt>
                <c:pt idx="2636">
                  <c:v>0</c:v>
                </c:pt>
                <c:pt idx="2637">
                  <c:v>0</c:v>
                </c:pt>
                <c:pt idx="2638">
                  <c:v>0</c:v>
                </c:pt>
                <c:pt idx="2639">
                  <c:v>0</c:v>
                </c:pt>
                <c:pt idx="2640">
                  <c:v>0</c:v>
                </c:pt>
                <c:pt idx="2641">
                  <c:v>0</c:v>
                </c:pt>
                <c:pt idx="2642">
                  <c:v>0</c:v>
                </c:pt>
                <c:pt idx="2643">
                  <c:v>0</c:v>
                </c:pt>
                <c:pt idx="2644">
                  <c:v>0</c:v>
                </c:pt>
                <c:pt idx="2645">
                  <c:v>0</c:v>
                </c:pt>
                <c:pt idx="2646">
                  <c:v>0</c:v>
                </c:pt>
                <c:pt idx="2647">
                  <c:v>0</c:v>
                </c:pt>
                <c:pt idx="2648">
                  <c:v>0</c:v>
                </c:pt>
                <c:pt idx="2649">
                  <c:v>0</c:v>
                </c:pt>
                <c:pt idx="2650">
                  <c:v>0</c:v>
                </c:pt>
                <c:pt idx="2651">
                  <c:v>0</c:v>
                </c:pt>
                <c:pt idx="2652">
                  <c:v>0</c:v>
                </c:pt>
                <c:pt idx="2653">
                  <c:v>0</c:v>
                </c:pt>
                <c:pt idx="2654">
                  <c:v>0</c:v>
                </c:pt>
                <c:pt idx="2655">
                  <c:v>0</c:v>
                </c:pt>
                <c:pt idx="2656">
                  <c:v>0</c:v>
                </c:pt>
                <c:pt idx="2657">
                  <c:v>0</c:v>
                </c:pt>
                <c:pt idx="2658">
                  <c:v>0</c:v>
                </c:pt>
                <c:pt idx="2659">
                  <c:v>0</c:v>
                </c:pt>
                <c:pt idx="2660">
                  <c:v>0</c:v>
                </c:pt>
                <c:pt idx="2661">
                  <c:v>0</c:v>
                </c:pt>
                <c:pt idx="2662">
                  <c:v>0</c:v>
                </c:pt>
                <c:pt idx="2663">
                  <c:v>0</c:v>
                </c:pt>
                <c:pt idx="2664">
                  <c:v>0</c:v>
                </c:pt>
                <c:pt idx="2665">
                  <c:v>0</c:v>
                </c:pt>
                <c:pt idx="2666">
                  <c:v>0</c:v>
                </c:pt>
                <c:pt idx="2667">
                  <c:v>0</c:v>
                </c:pt>
                <c:pt idx="2668">
                  <c:v>0</c:v>
                </c:pt>
                <c:pt idx="2669">
                  <c:v>0</c:v>
                </c:pt>
                <c:pt idx="2670">
                  <c:v>0</c:v>
                </c:pt>
                <c:pt idx="2671">
                  <c:v>0</c:v>
                </c:pt>
                <c:pt idx="2672">
                  <c:v>0</c:v>
                </c:pt>
                <c:pt idx="2673">
                  <c:v>0</c:v>
                </c:pt>
                <c:pt idx="2674">
                  <c:v>0</c:v>
                </c:pt>
                <c:pt idx="2675">
                  <c:v>0</c:v>
                </c:pt>
                <c:pt idx="2676">
                  <c:v>0</c:v>
                </c:pt>
                <c:pt idx="2677">
                  <c:v>0</c:v>
                </c:pt>
                <c:pt idx="2678">
                  <c:v>0</c:v>
                </c:pt>
                <c:pt idx="2679">
                  <c:v>0</c:v>
                </c:pt>
                <c:pt idx="2680">
                  <c:v>0</c:v>
                </c:pt>
                <c:pt idx="2681">
                  <c:v>0</c:v>
                </c:pt>
                <c:pt idx="2682">
                  <c:v>0</c:v>
                </c:pt>
                <c:pt idx="2683">
                  <c:v>0</c:v>
                </c:pt>
                <c:pt idx="2684">
                  <c:v>0</c:v>
                </c:pt>
                <c:pt idx="2685">
                  <c:v>0</c:v>
                </c:pt>
                <c:pt idx="2686">
                  <c:v>0</c:v>
                </c:pt>
                <c:pt idx="2687">
                  <c:v>0</c:v>
                </c:pt>
                <c:pt idx="2688">
                  <c:v>0</c:v>
                </c:pt>
                <c:pt idx="2689">
                  <c:v>0</c:v>
                </c:pt>
                <c:pt idx="2690">
                  <c:v>0</c:v>
                </c:pt>
                <c:pt idx="2691">
                  <c:v>0</c:v>
                </c:pt>
                <c:pt idx="2692">
                  <c:v>0</c:v>
                </c:pt>
                <c:pt idx="2693">
                  <c:v>0</c:v>
                </c:pt>
                <c:pt idx="2694">
                  <c:v>0</c:v>
                </c:pt>
                <c:pt idx="2695">
                  <c:v>0</c:v>
                </c:pt>
                <c:pt idx="2696">
                  <c:v>0</c:v>
                </c:pt>
                <c:pt idx="2697">
                  <c:v>0</c:v>
                </c:pt>
                <c:pt idx="2698">
                  <c:v>0</c:v>
                </c:pt>
                <c:pt idx="2699">
                  <c:v>0</c:v>
                </c:pt>
                <c:pt idx="2700">
                  <c:v>0</c:v>
                </c:pt>
                <c:pt idx="2701">
                  <c:v>0</c:v>
                </c:pt>
                <c:pt idx="2702">
                  <c:v>0</c:v>
                </c:pt>
                <c:pt idx="2703">
                  <c:v>0</c:v>
                </c:pt>
                <c:pt idx="2704">
                  <c:v>0</c:v>
                </c:pt>
                <c:pt idx="2705">
                  <c:v>0</c:v>
                </c:pt>
                <c:pt idx="2706">
                  <c:v>0</c:v>
                </c:pt>
                <c:pt idx="2707">
                  <c:v>0</c:v>
                </c:pt>
                <c:pt idx="2708">
                  <c:v>0</c:v>
                </c:pt>
                <c:pt idx="2709">
                  <c:v>0</c:v>
                </c:pt>
                <c:pt idx="2710">
                  <c:v>0</c:v>
                </c:pt>
                <c:pt idx="2711">
                  <c:v>0</c:v>
                </c:pt>
                <c:pt idx="2712">
                  <c:v>0</c:v>
                </c:pt>
                <c:pt idx="2713">
                  <c:v>0</c:v>
                </c:pt>
                <c:pt idx="2714">
                  <c:v>0</c:v>
                </c:pt>
                <c:pt idx="2715">
                  <c:v>0</c:v>
                </c:pt>
                <c:pt idx="2716">
                  <c:v>0</c:v>
                </c:pt>
                <c:pt idx="2717">
                  <c:v>0</c:v>
                </c:pt>
                <c:pt idx="2718">
                  <c:v>0</c:v>
                </c:pt>
                <c:pt idx="2719">
                  <c:v>0</c:v>
                </c:pt>
                <c:pt idx="2720">
                  <c:v>0</c:v>
                </c:pt>
                <c:pt idx="2721">
                  <c:v>0</c:v>
                </c:pt>
                <c:pt idx="2722">
                  <c:v>0</c:v>
                </c:pt>
                <c:pt idx="2723">
                  <c:v>0</c:v>
                </c:pt>
                <c:pt idx="2724">
                  <c:v>0</c:v>
                </c:pt>
                <c:pt idx="2725">
                  <c:v>0</c:v>
                </c:pt>
                <c:pt idx="2726">
                  <c:v>0</c:v>
                </c:pt>
                <c:pt idx="2727">
                  <c:v>0</c:v>
                </c:pt>
                <c:pt idx="2728">
                  <c:v>0</c:v>
                </c:pt>
                <c:pt idx="2729">
                  <c:v>0</c:v>
                </c:pt>
                <c:pt idx="2730">
                  <c:v>0</c:v>
                </c:pt>
                <c:pt idx="2731">
                  <c:v>0</c:v>
                </c:pt>
                <c:pt idx="2732">
                  <c:v>0</c:v>
                </c:pt>
                <c:pt idx="2733">
                  <c:v>0</c:v>
                </c:pt>
                <c:pt idx="2734">
                  <c:v>0</c:v>
                </c:pt>
                <c:pt idx="2735">
                  <c:v>0</c:v>
                </c:pt>
                <c:pt idx="2736">
                  <c:v>0</c:v>
                </c:pt>
                <c:pt idx="2737">
                  <c:v>0</c:v>
                </c:pt>
                <c:pt idx="2738">
                  <c:v>0</c:v>
                </c:pt>
                <c:pt idx="2739">
                  <c:v>0</c:v>
                </c:pt>
                <c:pt idx="2740">
                  <c:v>0</c:v>
                </c:pt>
                <c:pt idx="2741">
                  <c:v>0</c:v>
                </c:pt>
                <c:pt idx="2742">
                  <c:v>0</c:v>
                </c:pt>
                <c:pt idx="2743">
                  <c:v>0</c:v>
                </c:pt>
                <c:pt idx="2744">
                  <c:v>0</c:v>
                </c:pt>
                <c:pt idx="2745">
                  <c:v>0</c:v>
                </c:pt>
                <c:pt idx="2746">
                  <c:v>0</c:v>
                </c:pt>
                <c:pt idx="2747">
                  <c:v>0</c:v>
                </c:pt>
                <c:pt idx="2748">
                  <c:v>0</c:v>
                </c:pt>
                <c:pt idx="2749">
                  <c:v>0</c:v>
                </c:pt>
                <c:pt idx="2750">
                  <c:v>0</c:v>
                </c:pt>
                <c:pt idx="2751">
                  <c:v>0</c:v>
                </c:pt>
                <c:pt idx="2752">
                  <c:v>0</c:v>
                </c:pt>
                <c:pt idx="2753">
                  <c:v>0</c:v>
                </c:pt>
                <c:pt idx="2754">
                  <c:v>0</c:v>
                </c:pt>
                <c:pt idx="2755">
                  <c:v>0</c:v>
                </c:pt>
                <c:pt idx="2756">
                  <c:v>0</c:v>
                </c:pt>
                <c:pt idx="2757">
                  <c:v>0</c:v>
                </c:pt>
                <c:pt idx="2758">
                  <c:v>0</c:v>
                </c:pt>
                <c:pt idx="2759">
                  <c:v>0</c:v>
                </c:pt>
                <c:pt idx="2760">
                  <c:v>0</c:v>
                </c:pt>
                <c:pt idx="2761">
                  <c:v>0</c:v>
                </c:pt>
                <c:pt idx="2762">
                  <c:v>0</c:v>
                </c:pt>
                <c:pt idx="2763">
                  <c:v>0</c:v>
                </c:pt>
                <c:pt idx="2764">
                  <c:v>0</c:v>
                </c:pt>
                <c:pt idx="2765">
                  <c:v>0</c:v>
                </c:pt>
                <c:pt idx="2766">
                  <c:v>0</c:v>
                </c:pt>
                <c:pt idx="2767">
                  <c:v>0</c:v>
                </c:pt>
                <c:pt idx="2768">
                  <c:v>0</c:v>
                </c:pt>
                <c:pt idx="2769">
                  <c:v>0</c:v>
                </c:pt>
                <c:pt idx="2770">
                  <c:v>0</c:v>
                </c:pt>
                <c:pt idx="2771">
                  <c:v>0</c:v>
                </c:pt>
                <c:pt idx="2772">
                  <c:v>0</c:v>
                </c:pt>
                <c:pt idx="2773">
                  <c:v>0</c:v>
                </c:pt>
                <c:pt idx="2774">
                  <c:v>0</c:v>
                </c:pt>
                <c:pt idx="2775">
                  <c:v>0</c:v>
                </c:pt>
                <c:pt idx="2776">
                  <c:v>0</c:v>
                </c:pt>
                <c:pt idx="2777">
                  <c:v>0</c:v>
                </c:pt>
                <c:pt idx="2778">
                  <c:v>0</c:v>
                </c:pt>
                <c:pt idx="2779">
                  <c:v>0</c:v>
                </c:pt>
                <c:pt idx="2780">
                  <c:v>0</c:v>
                </c:pt>
                <c:pt idx="2781">
                  <c:v>0</c:v>
                </c:pt>
                <c:pt idx="2782">
                  <c:v>0</c:v>
                </c:pt>
                <c:pt idx="2783">
                  <c:v>0</c:v>
                </c:pt>
                <c:pt idx="2784">
                  <c:v>0</c:v>
                </c:pt>
                <c:pt idx="2785">
                  <c:v>0</c:v>
                </c:pt>
                <c:pt idx="2786">
                  <c:v>0</c:v>
                </c:pt>
                <c:pt idx="2787">
                  <c:v>0</c:v>
                </c:pt>
                <c:pt idx="2788">
                  <c:v>0</c:v>
                </c:pt>
                <c:pt idx="2789">
                  <c:v>0</c:v>
                </c:pt>
                <c:pt idx="2790">
                  <c:v>0</c:v>
                </c:pt>
                <c:pt idx="2791">
                  <c:v>0</c:v>
                </c:pt>
                <c:pt idx="2792">
                  <c:v>0</c:v>
                </c:pt>
                <c:pt idx="2793">
                  <c:v>0</c:v>
                </c:pt>
                <c:pt idx="2794">
                  <c:v>0</c:v>
                </c:pt>
                <c:pt idx="2795">
                  <c:v>0</c:v>
                </c:pt>
                <c:pt idx="2796">
                  <c:v>0</c:v>
                </c:pt>
                <c:pt idx="2797">
                  <c:v>0</c:v>
                </c:pt>
                <c:pt idx="2798">
                  <c:v>0</c:v>
                </c:pt>
                <c:pt idx="2799">
                  <c:v>0</c:v>
                </c:pt>
                <c:pt idx="2800">
                  <c:v>0</c:v>
                </c:pt>
                <c:pt idx="2801">
                  <c:v>0</c:v>
                </c:pt>
                <c:pt idx="2802">
                  <c:v>0</c:v>
                </c:pt>
                <c:pt idx="2803">
                  <c:v>0</c:v>
                </c:pt>
                <c:pt idx="2804">
                  <c:v>0</c:v>
                </c:pt>
                <c:pt idx="2805">
                  <c:v>0</c:v>
                </c:pt>
                <c:pt idx="2806">
                  <c:v>0</c:v>
                </c:pt>
                <c:pt idx="2807">
                  <c:v>0</c:v>
                </c:pt>
                <c:pt idx="2808">
                  <c:v>0</c:v>
                </c:pt>
                <c:pt idx="2809">
                  <c:v>0</c:v>
                </c:pt>
                <c:pt idx="2810">
                  <c:v>0</c:v>
                </c:pt>
                <c:pt idx="2811">
                  <c:v>0</c:v>
                </c:pt>
                <c:pt idx="2812">
                  <c:v>0</c:v>
                </c:pt>
                <c:pt idx="2813">
                  <c:v>0</c:v>
                </c:pt>
                <c:pt idx="2814">
                  <c:v>0</c:v>
                </c:pt>
                <c:pt idx="2815">
                  <c:v>0</c:v>
                </c:pt>
                <c:pt idx="2816">
                  <c:v>0</c:v>
                </c:pt>
                <c:pt idx="2817">
                  <c:v>0</c:v>
                </c:pt>
                <c:pt idx="2818">
                  <c:v>0</c:v>
                </c:pt>
                <c:pt idx="2819">
                  <c:v>0</c:v>
                </c:pt>
                <c:pt idx="2820">
                  <c:v>0</c:v>
                </c:pt>
                <c:pt idx="2821">
                  <c:v>0</c:v>
                </c:pt>
                <c:pt idx="2822">
                  <c:v>0</c:v>
                </c:pt>
                <c:pt idx="2823">
                  <c:v>0</c:v>
                </c:pt>
                <c:pt idx="2824">
                  <c:v>0</c:v>
                </c:pt>
                <c:pt idx="2825">
                  <c:v>0</c:v>
                </c:pt>
                <c:pt idx="2826">
                  <c:v>0</c:v>
                </c:pt>
                <c:pt idx="2827">
                  <c:v>0</c:v>
                </c:pt>
                <c:pt idx="2828">
                  <c:v>0</c:v>
                </c:pt>
                <c:pt idx="2829">
                  <c:v>0</c:v>
                </c:pt>
                <c:pt idx="2830">
                  <c:v>0</c:v>
                </c:pt>
                <c:pt idx="2831">
                  <c:v>0</c:v>
                </c:pt>
                <c:pt idx="2832">
                  <c:v>0</c:v>
                </c:pt>
                <c:pt idx="2833">
                  <c:v>0</c:v>
                </c:pt>
                <c:pt idx="2834">
                  <c:v>0</c:v>
                </c:pt>
                <c:pt idx="2835">
                  <c:v>0</c:v>
                </c:pt>
                <c:pt idx="2836">
                  <c:v>0</c:v>
                </c:pt>
                <c:pt idx="2837">
                  <c:v>0</c:v>
                </c:pt>
                <c:pt idx="2838">
                  <c:v>0</c:v>
                </c:pt>
                <c:pt idx="2839">
                  <c:v>0</c:v>
                </c:pt>
                <c:pt idx="2840">
                  <c:v>0</c:v>
                </c:pt>
                <c:pt idx="2841">
                  <c:v>0</c:v>
                </c:pt>
                <c:pt idx="2842">
                  <c:v>0</c:v>
                </c:pt>
                <c:pt idx="2843">
                  <c:v>0</c:v>
                </c:pt>
                <c:pt idx="2844">
                  <c:v>0</c:v>
                </c:pt>
                <c:pt idx="2845">
                  <c:v>0</c:v>
                </c:pt>
                <c:pt idx="2846">
                  <c:v>0</c:v>
                </c:pt>
                <c:pt idx="2847">
                  <c:v>0</c:v>
                </c:pt>
                <c:pt idx="2848">
                  <c:v>0</c:v>
                </c:pt>
                <c:pt idx="2849">
                  <c:v>0</c:v>
                </c:pt>
                <c:pt idx="2850">
                  <c:v>0</c:v>
                </c:pt>
                <c:pt idx="2851">
                  <c:v>0</c:v>
                </c:pt>
                <c:pt idx="2852">
                  <c:v>0</c:v>
                </c:pt>
                <c:pt idx="2853">
                  <c:v>0</c:v>
                </c:pt>
                <c:pt idx="2854">
                  <c:v>0</c:v>
                </c:pt>
                <c:pt idx="2855">
                  <c:v>0</c:v>
                </c:pt>
                <c:pt idx="2856">
                  <c:v>0</c:v>
                </c:pt>
                <c:pt idx="2857">
                  <c:v>0</c:v>
                </c:pt>
                <c:pt idx="2858">
                  <c:v>0</c:v>
                </c:pt>
                <c:pt idx="2859">
                  <c:v>0</c:v>
                </c:pt>
                <c:pt idx="2860">
                  <c:v>0</c:v>
                </c:pt>
                <c:pt idx="2861">
                  <c:v>0</c:v>
                </c:pt>
                <c:pt idx="2862">
                  <c:v>0</c:v>
                </c:pt>
                <c:pt idx="2863">
                  <c:v>0</c:v>
                </c:pt>
                <c:pt idx="2864">
                  <c:v>0</c:v>
                </c:pt>
                <c:pt idx="2865">
                  <c:v>0</c:v>
                </c:pt>
                <c:pt idx="2866">
                  <c:v>0</c:v>
                </c:pt>
                <c:pt idx="2867">
                  <c:v>0</c:v>
                </c:pt>
                <c:pt idx="2868">
                  <c:v>0</c:v>
                </c:pt>
                <c:pt idx="2869">
                  <c:v>0</c:v>
                </c:pt>
                <c:pt idx="2870">
                  <c:v>0</c:v>
                </c:pt>
                <c:pt idx="2871">
                  <c:v>0</c:v>
                </c:pt>
                <c:pt idx="2872">
                  <c:v>0</c:v>
                </c:pt>
                <c:pt idx="2873">
                  <c:v>0</c:v>
                </c:pt>
                <c:pt idx="2874">
                  <c:v>0</c:v>
                </c:pt>
                <c:pt idx="2875">
                  <c:v>0</c:v>
                </c:pt>
                <c:pt idx="2876">
                  <c:v>0</c:v>
                </c:pt>
                <c:pt idx="2877">
                  <c:v>0</c:v>
                </c:pt>
                <c:pt idx="2878">
                  <c:v>0</c:v>
                </c:pt>
                <c:pt idx="2879">
                  <c:v>0</c:v>
                </c:pt>
                <c:pt idx="2880">
                  <c:v>0</c:v>
                </c:pt>
                <c:pt idx="2881">
                  <c:v>0</c:v>
                </c:pt>
                <c:pt idx="2882">
                  <c:v>0</c:v>
                </c:pt>
                <c:pt idx="2883">
                  <c:v>0</c:v>
                </c:pt>
                <c:pt idx="2884">
                  <c:v>0</c:v>
                </c:pt>
                <c:pt idx="2885">
                  <c:v>0</c:v>
                </c:pt>
                <c:pt idx="2886">
                  <c:v>0</c:v>
                </c:pt>
                <c:pt idx="2887">
                  <c:v>0</c:v>
                </c:pt>
                <c:pt idx="2888">
                  <c:v>0</c:v>
                </c:pt>
                <c:pt idx="2889">
                  <c:v>0</c:v>
                </c:pt>
                <c:pt idx="2890">
                  <c:v>0</c:v>
                </c:pt>
                <c:pt idx="2891">
                  <c:v>0</c:v>
                </c:pt>
                <c:pt idx="2892">
                  <c:v>0</c:v>
                </c:pt>
                <c:pt idx="2893">
                  <c:v>0</c:v>
                </c:pt>
                <c:pt idx="2894">
                  <c:v>0</c:v>
                </c:pt>
                <c:pt idx="2895">
                  <c:v>0</c:v>
                </c:pt>
                <c:pt idx="2896">
                  <c:v>0</c:v>
                </c:pt>
                <c:pt idx="2897">
                  <c:v>0</c:v>
                </c:pt>
                <c:pt idx="2898">
                  <c:v>0</c:v>
                </c:pt>
                <c:pt idx="2899">
                  <c:v>0</c:v>
                </c:pt>
                <c:pt idx="2900">
                  <c:v>0</c:v>
                </c:pt>
                <c:pt idx="2901">
                  <c:v>0</c:v>
                </c:pt>
                <c:pt idx="2902">
                  <c:v>0</c:v>
                </c:pt>
                <c:pt idx="2903">
                  <c:v>0</c:v>
                </c:pt>
                <c:pt idx="2904">
                  <c:v>0</c:v>
                </c:pt>
                <c:pt idx="2905">
                  <c:v>0</c:v>
                </c:pt>
                <c:pt idx="2906">
                  <c:v>0</c:v>
                </c:pt>
                <c:pt idx="2907">
                  <c:v>0</c:v>
                </c:pt>
                <c:pt idx="2908">
                  <c:v>0</c:v>
                </c:pt>
                <c:pt idx="2909">
                  <c:v>0</c:v>
                </c:pt>
                <c:pt idx="2910">
                  <c:v>0</c:v>
                </c:pt>
                <c:pt idx="2911">
                  <c:v>0</c:v>
                </c:pt>
                <c:pt idx="2912">
                  <c:v>0</c:v>
                </c:pt>
                <c:pt idx="2913">
                  <c:v>0</c:v>
                </c:pt>
                <c:pt idx="2914">
                  <c:v>0</c:v>
                </c:pt>
                <c:pt idx="2915">
                  <c:v>0</c:v>
                </c:pt>
                <c:pt idx="2916">
                  <c:v>0</c:v>
                </c:pt>
                <c:pt idx="2917">
                  <c:v>0</c:v>
                </c:pt>
                <c:pt idx="2918">
                  <c:v>0</c:v>
                </c:pt>
                <c:pt idx="2919">
                  <c:v>0</c:v>
                </c:pt>
                <c:pt idx="2920">
                  <c:v>0</c:v>
                </c:pt>
                <c:pt idx="2921">
                  <c:v>0</c:v>
                </c:pt>
                <c:pt idx="2922">
                  <c:v>0</c:v>
                </c:pt>
                <c:pt idx="2923">
                  <c:v>0</c:v>
                </c:pt>
                <c:pt idx="2924">
                  <c:v>0</c:v>
                </c:pt>
                <c:pt idx="2925">
                  <c:v>0</c:v>
                </c:pt>
                <c:pt idx="2926">
                  <c:v>0</c:v>
                </c:pt>
                <c:pt idx="2927">
                  <c:v>0</c:v>
                </c:pt>
                <c:pt idx="2928">
                  <c:v>0</c:v>
                </c:pt>
                <c:pt idx="2929">
                  <c:v>0</c:v>
                </c:pt>
                <c:pt idx="2930">
                  <c:v>0</c:v>
                </c:pt>
                <c:pt idx="2931">
                  <c:v>0</c:v>
                </c:pt>
                <c:pt idx="2932">
                  <c:v>0</c:v>
                </c:pt>
                <c:pt idx="2933">
                  <c:v>0</c:v>
                </c:pt>
                <c:pt idx="2934">
                  <c:v>0</c:v>
                </c:pt>
                <c:pt idx="2935">
                  <c:v>0</c:v>
                </c:pt>
                <c:pt idx="2936">
                  <c:v>0</c:v>
                </c:pt>
                <c:pt idx="2937">
                  <c:v>0</c:v>
                </c:pt>
                <c:pt idx="2938">
                  <c:v>0</c:v>
                </c:pt>
                <c:pt idx="2939">
                  <c:v>0</c:v>
                </c:pt>
                <c:pt idx="2940">
                  <c:v>0</c:v>
                </c:pt>
                <c:pt idx="2941">
                  <c:v>0</c:v>
                </c:pt>
                <c:pt idx="2942">
                  <c:v>0</c:v>
                </c:pt>
                <c:pt idx="2943">
                  <c:v>0</c:v>
                </c:pt>
                <c:pt idx="2944">
                  <c:v>0</c:v>
                </c:pt>
                <c:pt idx="2945">
                  <c:v>0</c:v>
                </c:pt>
                <c:pt idx="2946">
                  <c:v>0</c:v>
                </c:pt>
                <c:pt idx="2947">
                  <c:v>0</c:v>
                </c:pt>
                <c:pt idx="2948">
                  <c:v>0</c:v>
                </c:pt>
                <c:pt idx="2949">
                  <c:v>0</c:v>
                </c:pt>
                <c:pt idx="2950">
                  <c:v>0</c:v>
                </c:pt>
                <c:pt idx="2951">
                  <c:v>0</c:v>
                </c:pt>
                <c:pt idx="2952">
                  <c:v>0</c:v>
                </c:pt>
                <c:pt idx="2953">
                  <c:v>0</c:v>
                </c:pt>
                <c:pt idx="2954">
                  <c:v>0</c:v>
                </c:pt>
                <c:pt idx="2955">
                  <c:v>0</c:v>
                </c:pt>
                <c:pt idx="2956">
                  <c:v>0</c:v>
                </c:pt>
                <c:pt idx="2957">
                  <c:v>0</c:v>
                </c:pt>
                <c:pt idx="2958">
                  <c:v>0</c:v>
                </c:pt>
                <c:pt idx="2959">
                  <c:v>0</c:v>
                </c:pt>
                <c:pt idx="2960">
                  <c:v>0</c:v>
                </c:pt>
                <c:pt idx="2961">
                  <c:v>0</c:v>
                </c:pt>
                <c:pt idx="2962">
                  <c:v>0</c:v>
                </c:pt>
                <c:pt idx="2963">
                  <c:v>0</c:v>
                </c:pt>
                <c:pt idx="2964">
                  <c:v>0</c:v>
                </c:pt>
                <c:pt idx="2965">
                  <c:v>0</c:v>
                </c:pt>
                <c:pt idx="2966">
                  <c:v>0</c:v>
                </c:pt>
                <c:pt idx="2967">
                  <c:v>0</c:v>
                </c:pt>
                <c:pt idx="2968">
                  <c:v>0</c:v>
                </c:pt>
                <c:pt idx="2969">
                  <c:v>0</c:v>
                </c:pt>
                <c:pt idx="2970">
                  <c:v>0</c:v>
                </c:pt>
                <c:pt idx="2971">
                  <c:v>0</c:v>
                </c:pt>
                <c:pt idx="2972">
                  <c:v>0</c:v>
                </c:pt>
                <c:pt idx="2973">
                  <c:v>0</c:v>
                </c:pt>
                <c:pt idx="2974">
                  <c:v>0</c:v>
                </c:pt>
                <c:pt idx="2975">
                  <c:v>0</c:v>
                </c:pt>
                <c:pt idx="2976">
                  <c:v>0</c:v>
                </c:pt>
                <c:pt idx="2977">
                  <c:v>0</c:v>
                </c:pt>
                <c:pt idx="2978">
                  <c:v>0</c:v>
                </c:pt>
                <c:pt idx="2979">
                  <c:v>0</c:v>
                </c:pt>
                <c:pt idx="2980">
                  <c:v>0</c:v>
                </c:pt>
                <c:pt idx="2981">
                  <c:v>0</c:v>
                </c:pt>
                <c:pt idx="2982">
                  <c:v>0</c:v>
                </c:pt>
                <c:pt idx="2983">
                  <c:v>0</c:v>
                </c:pt>
                <c:pt idx="2984">
                  <c:v>0</c:v>
                </c:pt>
                <c:pt idx="2985">
                  <c:v>0</c:v>
                </c:pt>
                <c:pt idx="2986">
                  <c:v>0</c:v>
                </c:pt>
                <c:pt idx="2987">
                  <c:v>0</c:v>
                </c:pt>
                <c:pt idx="2988">
                  <c:v>0</c:v>
                </c:pt>
                <c:pt idx="2989">
                  <c:v>0</c:v>
                </c:pt>
                <c:pt idx="2990">
                  <c:v>0</c:v>
                </c:pt>
                <c:pt idx="2991">
                  <c:v>0</c:v>
                </c:pt>
                <c:pt idx="2992">
                  <c:v>0</c:v>
                </c:pt>
                <c:pt idx="2993">
                  <c:v>0</c:v>
                </c:pt>
                <c:pt idx="2994">
                  <c:v>0</c:v>
                </c:pt>
                <c:pt idx="2995">
                  <c:v>0</c:v>
                </c:pt>
                <c:pt idx="2996">
                  <c:v>0</c:v>
                </c:pt>
                <c:pt idx="2997">
                  <c:v>0</c:v>
                </c:pt>
                <c:pt idx="2998">
                  <c:v>0</c:v>
                </c:pt>
                <c:pt idx="2999">
                  <c:v>0</c:v>
                </c:pt>
                <c:pt idx="3000">
                  <c:v>0</c:v>
                </c:pt>
                <c:pt idx="3001">
                  <c:v>0</c:v>
                </c:pt>
                <c:pt idx="3002">
                  <c:v>0</c:v>
                </c:pt>
                <c:pt idx="3003">
                  <c:v>0</c:v>
                </c:pt>
                <c:pt idx="3004">
                  <c:v>0</c:v>
                </c:pt>
                <c:pt idx="3005">
                  <c:v>0</c:v>
                </c:pt>
                <c:pt idx="3006">
                  <c:v>0</c:v>
                </c:pt>
                <c:pt idx="3007">
                  <c:v>0</c:v>
                </c:pt>
                <c:pt idx="3008">
                  <c:v>0</c:v>
                </c:pt>
                <c:pt idx="3009">
                  <c:v>0</c:v>
                </c:pt>
                <c:pt idx="3010">
                  <c:v>0</c:v>
                </c:pt>
                <c:pt idx="3011">
                  <c:v>0</c:v>
                </c:pt>
                <c:pt idx="3012">
                  <c:v>0</c:v>
                </c:pt>
                <c:pt idx="3013">
                  <c:v>0</c:v>
                </c:pt>
                <c:pt idx="3014">
                  <c:v>0</c:v>
                </c:pt>
                <c:pt idx="3015">
                  <c:v>0</c:v>
                </c:pt>
                <c:pt idx="3016">
                  <c:v>0</c:v>
                </c:pt>
                <c:pt idx="3017">
                  <c:v>0</c:v>
                </c:pt>
                <c:pt idx="3018">
                  <c:v>0</c:v>
                </c:pt>
                <c:pt idx="3019">
                  <c:v>0</c:v>
                </c:pt>
                <c:pt idx="3020">
                  <c:v>0</c:v>
                </c:pt>
                <c:pt idx="3021">
                  <c:v>0</c:v>
                </c:pt>
                <c:pt idx="3022">
                  <c:v>0</c:v>
                </c:pt>
                <c:pt idx="3023">
                  <c:v>0</c:v>
                </c:pt>
                <c:pt idx="3024">
                  <c:v>0</c:v>
                </c:pt>
                <c:pt idx="3025">
                  <c:v>0</c:v>
                </c:pt>
                <c:pt idx="3026">
                  <c:v>0</c:v>
                </c:pt>
                <c:pt idx="3027">
                  <c:v>0</c:v>
                </c:pt>
                <c:pt idx="3028">
                  <c:v>0</c:v>
                </c:pt>
                <c:pt idx="3029">
                  <c:v>0</c:v>
                </c:pt>
                <c:pt idx="3030">
                  <c:v>0</c:v>
                </c:pt>
                <c:pt idx="3031">
                  <c:v>0</c:v>
                </c:pt>
                <c:pt idx="3032">
                  <c:v>0</c:v>
                </c:pt>
                <c:pt idx="3033">
                  <c:v>0</c:v>
                </c:pt>
                <c:pt idx="3034">
                  <c:v>0</c:v>
                </c:pt>
                <c:pt idx="3035">
                  <c:v>0</c:v>
                </c:pt>
                <c:pt idx="3036">
                  <c:v>0</c:v>
                </c:pt>
                <c:pt idx="3037">
                  <c:v>0</c:v>
                </c:pt>
                <c:pt idx="3038">
                  <c:v>0</c:v>
                </c:pt>
                <c:pt idx="3039">
                  <c:v>0</c:v>
                </c:pt>
                <c:pt idx="3040">
                  <c:v>0</c:v>
                </c:pt>
                <c:pt idx="3041">
                  <c:v>0</c:v>
                </c:pt>
                <c:pt idx="3042">
                  <c:v>0</c:v>
                </c:pt>
                <c:pt idx="3043">
                  <c:v>0</c:v>
                </c:pt>
                <c:pt idx="3044">
                  <c:v>0</c:v>
                </c:pt>
                <c:pt idx="3045">
                  <c:v>0</c:v>
                </c:pt>
                <c:pt idx="3046">
                  <c:v>0</c:v>
                </c:pt>
                <c:pt idx="3047">
                  <c:v>0</c:v>
                </c:pt>
                <c:pt idx="3048">
                  <c:v>0</c:v>
                </c:pt>
                <c:pt idx="3049">
                  <c:v>0</c:v>
                </c:pt>
                <c:pt idx="3050">
                  <c:v>0</c:v>
                </c:pt>
                <c:pt idx="3051">
                  <c:v>0</c:v>
                </c:pt>
                <c:pt idx="3052">
                  <c:v>0</c:v>
                </c:pt>
                <c:pt idx="3053">
                  <c:v>0</c:v>
                </c:pt>
                <c:pt idx="3054">
                  <c:v>0</c:v>
                </c:pt>
                <c:pt idx="3055">
                  <c:v>0</c:v>
                </c:pt>
                <c:pt idx="3056">
                  <c:v>0</c:v>
                </c:pt>
                <c:pt idx="3057">
                  <c:v>0</c:v>
                </c:pt>
                <c:pt idx="3058">
                  <c:v>0</c:v>
                </c:pt>
                <c:pt idx="3059">
                  <c:v>0</c:v>
                </c:pt>
                <c:pt idx="3060">
                  <c:v>0</c:v>
                </c:pt>
                <c:pt idx="3061">
                  <c:v>0</c:v>
                </c:pt>
                <c:pt idx="3062">
                  <c:v>0</c:v>
                </c:pt>
                <c:pt idx="3063">
                  <c:v>0</c:v>
                </c:pt>
                <c:pt idx="3064">
                  <c:v>0</c:v>
                </c:pt>
                <c:pt idx="3065">
                  <c:v>0</c:v>
                </c:pt>
                <c:pt idx="3066">
                  <c:v>0</c:v>
                </c:pt>
                <c:pt idx="3067">
                  <c:v>0</c:v>
                </c:pt>
                <c:pt idx="3068">
                  <c:v>0</c:v>
                </c:pt>
                <c:pt idx="3069">
                  <c:v>0</c:v>
                </c:pt>
                <c:pt idx="3070">
                  <c:v>0</c:v>
                </c:pt>
                <c:pt idx="3071">
                  <c:v>0</c:v>
                </c:pt>
                <c:pt idx="3072">
                  <c:v>0</c:v>
                </c:pt>
                <c:pt idx="3073">
                  <c:v>0</c:v>
                </c:pt>
                <c:pt idx="3074">
                  <c:v>0</c:v>
                </c:pt>
                <c:pt idx="3075">
                  <c:v>0</c:v>
                </c:pt>
                <c:pt idx="3076">
                  <c:v>0</c:v>
                </c:pt>
                <c:pt idx="3077">
                  <c:v>0</c:v>
                </c:pt>
                <c:pt idx="3078">
                  <c:v>0</c:v>
                </c:pt>
                <c:pt idx="3079">
                  <c:v>0</c:v>
                </c:pt>
                <c:pt idx="3080">
                  <c:v>0</c:v>
                </c:pt>
                <c:pt idx="3081">
                  <c:v>0</c:v>
                </c:pt>
                <c:pt idx="3082">
                  <c:v>0</c:v>
                </c:pt>
                <c:pt idx="3083">
                  <c:v>0</c:v>
                </c:pt>
                <c:pt idx="3084">
                  <c:v>0</c:v>
                </c:pt>
                <c:pt idx="3085">
                  <c:v>0</c:v>
                </c:pt>
                <c:pt idx="3086">
                  <c:v>0</c:v>
                </c:pt>
                <c:pt idx="3087">
                  <c:v>0</c:v>
                </c:pt>
                <c:pt idx="3088">
                  <c:v>0</c:v>
                </c:pt>
                <c:pt idx="3089">
                  <c:v>0</c:v>
                </c:pt>
                <c:pt idx="3090">
                  <c:v>0</c:v>
                </c:pt>
                <c:pt idx="3091">
                  <c:v>0</c:v>
                </c:pt>
                <c:pt idx="3092">
                  <c:v>0</c:v>
                </c:pt>
                <c:pt idx="3093">
                  <c:v>0</c:v>
                </c:pt>
                <c:pt idx="3094">
                  <c:v>0</c:v>
                </c:pt>
                <c:pt idx="3095">
                  <c:v>0</c:v>
                </c:pt>
                <c:pt idx="3096">
                  <c:v>0</c:v>
                </c:pt>
                <c:pt idx="3097">
                  <c:v>0</c:v>
                </c:pt>
                <c:pt idx="3098">
                  <c:v>0</c:v>
                </c:pt>
                <c:pt idx="3099">
                  <c:v>0</c:v>
                </c:pt>
                <c:pt idx="3100">
                  <c:v>0</c:v>
                </c:pt>
                <c:pt idx="3101">
                  <c:v>0</c:v>
                </c:pt>
                <c:pt idx="3102">
                  <c:v>0</c:v>
                </c:pt>
                <c:pt idx="3103">
                  <c:v>0</c:v>
                </c:pt>
                <c:pt idx="3104">
                  <c:v>0</c:v>
                </c:pt>
                <c:pt idx="3105">
                  <c:v>0</c:v>
                </c:pt>
                <c:pt idx="3106">
                  <c:v>0</c:v>
                </c:pt>
                <c:pt idx="3107">
                  <c:v>0</c:v>
                </c:pt>
                <c:pt idx="3108">
                  <c:v>0</c:v>
                </c:pt>
                <c:pt idx="3109">
                  <c:v>0</c:v>
                </c:pt>
                <c:pt idx="3110">
                  <c:v>0</c:v>
                </c:pt>
                <c:pt idx="3111">
                  <c:v>0</c:v>
                </c:pt>
                <c:pt idx="3112">
                  <c:v>0</c:v>
                </c:pt>
                <c:pt idx="3113">
                  <c:v>0</c:v>
                </c:pt>
                <c:pt idx="3114">
                  <c:v>0</c:v>
                </c:pt>
                <c:pt idx="3115">
                  <c:v>0</c:v>
                </c:pt>
                <c:pt idx="3116">
                  <c:v>0</c:v>
                </c:pt>
                <c:pt idx="3117">
                  <c:v>0</c:v>
                </c:pt>
                <c:pt idx="3118">
                  <c:v>0</c:v>
                </c:pt>
                <c:pt idx="3119">
                  <c:v>0</c:v>
                </c:pt>
                <c:pt idx="3120">
                  <c:v>0</c:v>
                </c:pt>
                <c:pt idx="3121">
                  <c:v>0</c:v>
                </c:pt>
                <c:pt idx="3122">
                  <c:v>0</c:v>
                </c:pt>
                <c:pt idx="3123">
                  <c:v>0</c:v>
                </c:pt>
                <c:pt idx="3124">
                  <c:v>0</c:v>
                </c:pt>
                <c:pt idx="3125">
                  <c:v>0</c:v>
                </c:pt>
                <c:pt idx="3126">
                  <c:v>0</c:v>
                </c:pt>
                <c:pt idx="3127">
                  <c:v>0</c:v>
                </c:pt>
                <c:pt idx="3128">
                  <c:v>0</c:v>
                </c:pt>
                <c:pt idx="3129">
                  <c:v>0</c:v>
                </c:pt>
                <c:pt idx="3130">
                  <c:v>0</c:v>
                </c:pt>
                <c:pt idx="3131">
                  <c:v>0</c:v>
                </c:pt>
                <c:pt idx="3132">
                  <c:v>0</c:v>
                </c:pt>
                <c:pt idx="3133">
                  <c:v>0</c:v>
                </c:pt>
                <c:pt idx="3134">
                  <c:v>0</c:v>
                </c:pt>
                <c:pt idx="3135">
                  <c:v>0</c:v>
                </c:pt>
                <c:pt idx="3136">
                  <c:v>0</c:v>
                </c:pt>
                <c:pt idx="3137">
                  <c:v>0</c:v>
                </c:pt>
                <c:pt idx="3138">
                  <c:v>0</c:v>
                </c:pt>
                <c:pt idx="3139">
                  <c:v>0</c:v>
                </c:pt>
                <c:pt idx="3140">
                  <c:v>0</c:v>
                </c:pt>
                <c:pt idx="3141">
                  <c:v>0</c:v>
                </c:pt>
                <c:pt idx="3142">
                  <c:v>0</c:v>
                </c:pt>
                <c:pt idx="3143">
                  <c:v>0</c:v>
                </c:pt>
                <c:pt idx="3144">
                  <c:v>0</c:v>
                </c:pt>
                <c:pt idx="3145">
                  <c:v>0</c:v>
                </c:pt>
                <c:pt idx="3146">
                  <c:v>0</c:v>
                </c:pt>
                <c:pt idx="3147">
                  <c:v>0</c:v>
                </c:pt>
                <c:pt idx="3148">
                  <c:v>0</c:v>
                </c:pt>
                <c:pt idx="3149">
                  <c:v>0</c:v>
                </c:pt>
                <c:pt idx="3150">
                  <c:v>0</c:v>
                </c:pt>
                <c:pt idx="3151">
                  <c:v>0</c:v>
                </c:pt>
                <c:pt idx="3152">
                  <c:v>0</c:v>
                </c:pt>
                <c:pt idx="3153">
                  <c:v>0</c:v>
                </c:pt>
                <c:pt idx="3154">
                  <c:v>0</c:v>
                </c:pt>
                <c:pt idx="3155">
                  <c:v>0</c:v>
                </c:pt>
                <c:pt idx="3156">
                  <c:v>0</c:v>
                </c:pt>
                <c:pt idx="3157">
                  <c:v>0</c:v>
                </c:pt>
                <c:pt idx="3158">
                  <c:v>0</c:v>
                </c:pt>
                <c:pt idx="3159">
                  <c:v>0</c:v>
                </c:pt>
                <c:pt idx="3160">
                  <c:v>0</c:v>
                </c:pt>
                <c:pt idx="3161">
                  <c:v>0</c:v>
                </c:pt>
                <c:pt idx="3162">
                  <c:v>0</c:v>
                </c:pt>
                <c:pt idx="3163">
                  <c:v>0</c:v>
                </c:pt>
                <c:pt idx="3164">
                  <c:v>0</c:v>
                </c:pt>
                <c:pt idx="3165">
                  <c:v>0</c:v>
                </c:pt>
                <c:pt idx="3166">
                  <c:v>0</c:v>
                </c:pt>
                <c:pt idx="3167">
                  <c:v>0</c:v>
                </c:pt>
                <c:pt idx="3168">
                  <c:v>0</c:v>
                </c:pt>
                <c:pt idx="3169">
                  <c:v>0</c:v>
                </c:pt>
                <c:pt idx="3170">
                  <c:v>0</c:v>
                </c:pt>
                <c:pt idx="3171">
                  <c:v>0</c:v>
                </c:pt>
                <c:pt idx="3172">
                  <c:v>0</c:v>
                </c:pt>
                <c:pt idx="3173">
                  <c:v>0</c:v>
                </c:pt>
                <c:pt idx="3174">
                  <c:v>0</c:v>
                </c:pt>
                <c:pt idx="3175">
                  <c:v>0</c:v>
                </c:pt>
                <c:pt idx="3176">
                  <c:v>0</c:v>
                </c:pt>
                <c:pt idx="3177">
                  <c:v>0</c:v>
                </c:pt>
                <c:pt idx="3178">
                  <c:v>0</c:v>
                </c:pt>
                <c:pt idx="3179">
                  <c:v>0</c:v>
                </c:pt>
                <c:pt idx="3180">
                  <c:v>0</c:v>
                </c:pt>
                <c:pt idx="3181">
                  <c:v>0</c:v>
                </c:pt>
                <c:pt idx="3182">
                  <c:v>0</c:v>
                </c:pt>
                <c:pt idx="3183">
                  <c:v>0</c:v>
                </c:pt>
                <c:pt idx="3184">
                  <c:v>0</c:v>
                </c:pt>
                <c:pt idx="3185">
                  <c:v>0</c:v>
                </c:pt>
                <c:pt idx="3186">
                  <c:v>0</c:v>
                </c:pt>
                <c:pt idx="3187">
                  <c:v>0</c:v>
                </c:pt>
                <c:pt idx="3188">
                  <c:v>0</c:v>
                </c:pt>
                <c:pt idx="3189">
                  <c:v>0</c:v>
                </c:pt>
                <c:pt idx="3190">
                  <c:v>0</c:v>
                </c:pt>
                <c:pt idx="3191">
                  <c:v>0</c:v>
                </c:pt>
                <c:pt idx="3192">
                  <c:v>0</c:v>
                </c:pt>
                <c:pt idx="3193">
                  <c:v>0</c:v>
                </c:pt>
                <c:pt idx="3194">
                  <c:v>0</c:v>
                </c:pt>
                <c:pt idx="3195">
                  <c:v>0</c:v>
                </c:pt>
                <c:pt idx="3196">
                  <c:v>0</c:v>
                </c:pt>
                <c:pt idx="3197">
                  <c:v>0</c:v>
                </c:pt>
                <c:pt idx="3198">
                  <c:v>0</c:v>
                </c:pt>
                <c:pt idx="3199">
                  <c:v>0</c:v>
                </c:pt>
                <c:pt idx="3200">
                  <c:v>0</c:v>
                </c:pt>
                <c:pt idx="3201">
                  <c:v>0</c:v>
                </c:pt>
                <c:pt idx="3202">
                  <c:v>0</c:v>
                </c:pt>
                <c:pt idx="3203">
                  <c:v>0</c:v>
                </c:pt>
                <c:pt idx="3204">
                  <c:v>0</c:v>
                </c:pt>
                <c:pt idx="3205">
                  <c:v>0</c:v>
                </c:pt>
                <c:pt idx="3206">
                  <c:v>0</c:v>
                </c:pt>
                <c:pt idx="3207">
                  <c:v>0</c:v>
                </c:pt>
                <c:pt idx="3208">
                  <c:v>0</c:v>
                </c:pt>
                <c:pt idx="3209">
                  <c:v>0</c:v>
                </c:pt>
                <c:pt idx="3210">
                  <c:v>0</c:v>
                </c:pt>
                <c:pt idx="3211">
                  <c:v>0</c:v>
                </c:pt>
                <c:pt idx="3212">
                  <c:v>0</c:v>
                </c:pt>
                <c:pt idx="3213">
                  <c:v>0</c:v>
                </c:pt>
                <c:pt idx="3214">
                  <c:v>0</c:v>
                </c:pt>
                <c:pt idx="3215">
                  <c:v>0</c:v>
                </c:pt>
                <c:pt idx="3216">
                  <c:v>0</c:v>
                </c:pt>
                <c:pt idx="3217">
                  <c:v>0</c:v>
                </c:pt>
                <c:pt idx="3218">
                  <c:v>0</c:v>
                </c:pt>
                <c:pt idx="3219">
                  <c:v>0</c:v>
                </c:pt>
                <c:pt idx="3220">
                  <c:v>0</c:v>
                </c:pt>
                <c:pt idx="3221">
                  <c:v>0</c:v>
                </c:pt>
                <c:pt idx="3222">
                  <c:v>0</c:v>
                </c:pt>
                <c:pt idx="3223">
                  <c:v>0</c:v>
                </c:pt>
                <c:pt idx="3224">
                  <c:v>0</c:v>
                </c:pt>
                <c:pt idx="3225">
                  <c:v>0</c:v>
                </c:pt>
                <c:pt idx="3226">
                  <c:v>0</c:v>
                </c:pt>
                <c:pt idx="3227">
                  <c:v>0</c:v>
                </c:pt>
                <c:pt idx="3228">
                  <c:v>0</c:v>
                </c:pt>
                <c:pt idx="3229">
                  <c:v>0</c:v>
                </c:pt>
                <c:pt idx="3230">
                  <c:v>0</c:v>
                </c:pt>
                <c:pt idx="3231">
                  <c:v>0</c:v>
                </c:pt>
                <c:pt idx="3232">
                  <c:v>0</c:v>
                </c:pt>
                <c:pt idx="3233">
                  <c:v>0</c:v>
                </c:pt>
                <c:pt idx="3234">
                  <c:v>0</c:v>
                </c:pt>
                <c:pt idx="3235">
                  <c:v>0</c:v>
                </c:pt>
                <c:pt idx="3236">
                  <c:v>0</c:v>
                </c:pt>
                <c:pt idx="3237">
                  <c:v>0</c:v>
                </c:pt>
                <c:pt idx="3238">
                  <c:v>0</c:v>
                </c:pt>
                <c:pt idx="3239">
                  <c:v>0</c:v>
                </c:pt>
                <c:pt idx="3240">
                  <c:v>0</c:v>
                </c:pt>
                <c:pt idx="3241">
                  <c:v>0</c:v>
                </c:pt>
                <c:pt idx="3242">
                  <c:v>0</c:v>
                </c:pt>
                <c:pt idx="3243">
                  <c:v>0</c:v>
                </c:pt>
                <c:pt idx="3244">
                  <c:v>0</c:v>
                </c:pt>
                <c:pt idx="3245">
                  <c:v>0</c:v>
                </c:pt>
                <c:pt idx="3246">
                  <c:v>0</c:v>
                </c:pt>
                <c:pt idx="3247">
                  <c:v>0</c:v>
                </c:pt>
                <c:pt idx="3248">
                  <c:v>0</c:v>
                </c:pt>
                <c:pt idx="3249">
                  <c:v>0</c:v>
                </c:pt>
                <c:pt idx="3250">
                  <c:v>0</c:v>
                </c:pt>
                <c:pt idx="3251">
                  <c:v>0</c:v>
                </c:pt>
                <c:pt idx="3252">
                  <c:v>0</c:v>
                </c:pt>
                <c:pt idx="3253">
                  <c:v>0</c:v>
                </c:pt>
                <c:pt idx="3254">
                  <c:v>0</c:v>
                </c:pt>
                <c:pt idx="3255">
                  <c:v>0</c:v>
                </c:pt>
                <c:pt idx="3256">
                  <c:v>0</c:v>
                </c:pt>
                <c:pt idx="3257">
                  <c:v>0</c:v>
                </c:pt>
                <c:pt idx="3258">
                  <c:v>0</c:v>
                </c:pt>
                <c:pt idx="3259">
                  <c:v>0</c:v>
                </c:pt>
                <c:pt idx="3260">
                  <c:v>0</c:v>
                </c:pt>
                <c:pt idx="3261">
                  <c:v>0</c:v>
                </c:pt>
                <c:pt idx="3262">
                  <c:v>0</c:v>
                </c:pt>
                <c:pt idx="3263">
                  <c:v>0</c:v>
                </c:pt>
                <c:pt idx="3264">
                  <c:v>0</c:v>
                </c:pt>
                <c:pt idx="3265">
                  <c:v>0</c:v>
                </c:pt>
                <c:pt idx="3266">
                  <c:v>0</c:v>
                </c:pt>
                <c:pt idx="3267">
                  <c:v>0</c:v>
                </c:pt>
                <c:pt idx="3268">
                  <c:v>0</c:v>
                </c:pt>
                <c:pt idx="3269">
                  <c:v>0</c:v>
                </c:pt>
                <c:pt idx="3270">
                  <c:v>0</c:v>
                </c:pt>
                <c:pt idx="3271">
                  <c:v>0</c:v>
                </c:pt>
                <c:pt idx="3272">
                  <c:v>0</c:v>
                </c:pt>
                <c:pt idx="3273">
                  <c:v>0</c:v>
                </c:pt>
                <c:pt idx="3274">
                  <c:v>0</c:v>
                </c:pt>
                <c:pt idx="3275">
                  <c:v>0</c:v>
                </c:pt>
                <c:pt idx="3276">
                  <c:v>0</c:v>
                </c:pt>
                <c:pt idx="3277">
                  <c:v>0</c:v>
                </c:pt>
                <c:pt idx="3278">
                  <c:v>0</c:v>
                </c:pt>
                <c:pt idx="3279">
                  <c:v>0</c:v>
                </c:pt>
                <c:pt idx="3280">
                  <c:v>0</c:v>
                </c:pt>
                <c:pt idx="3281">
                  <c:v>0</c:v>
                </c:pt>
                <c:pt idx="3282">
                  <c:v>0</c:v>
                </c:pt>
                <c:pt idx="3283">
                  <c:v>0</c:v>
                </c:pt>
                <c:pt idx="3284">
                  <c:v>0</c:v>
                </c:pt>
                <c:pt idx="3285">
                  <c:v>0</c:v>
                </c:pt>
                <c:pt idx="3286">
                  <c:v>0</c:v>
                </c:pt>
                <c:pt idx="3287">
                  <c:v>0</c:v>
                </c:pt>
                <c:pt idx="3288">
                  <c:v>0</c:v>
                </c:pt>
                <c:pt idx="3289">
                  <c:v>0</c:v>
                </c:pt>
                <c:pt idx="3290">
                  <c:v>0</c:v>
                </c:pt>
                <c:pt idx="3291">
                  <c:v>0</c:v>
                </c:pt>
                <c:pt idx="3292">
                  <c:v>0</c:v>
                </c:pt>
                <c:pt idx="3293">
                  <c:v>0</c:v>
                </c:pt>
                <c:pt idx="3294">
                  <c:v>0</c:v>
                </c:pt>
                <c:pt idx="3295">
                  <c:v>0</c:v>
                </c:pt>
                <c:pt idx="3296">
                  <c:v>0</c:v>
                </c:pt>
                <c:pt idx="3297">
                  <c:v>0</c:v>
                </c:pt>
                <c:pt idx="3298">
                  <c:v>0</c:v>
                </c:pt>
                <c:pt idx="3299">
                  <c:v>0</c:v>
                </c:pt>
                <c:pt idx="3300">
                  <c:v>0</c:v>
                </c:pt>
                <c:pt idx="3301">
                  <c:v>0</c:v>
                </c:pt>
                <c:pt idx="3302">
                  <c:v>0</c:v>
                </c:pt>
                <c:pt idx="3303">
                  <c:v>0</c:v>
                </c:pt>
                <c:pt idx="3304">
                  <c:v>0</c:v>
                </c:pt>
                <c:pt idx="3305">
                  <c:v>0</c:v>
                </c:pt>
                <c:pt idx="3306">
                  <c:v>0</c:v>
                </c:pt>
                <c:pt idx="3307">
                  <c:v>0</c:v>
                </c:pt>
                <c:pt idx="3308">
                  <c:v>0</c:v>
                </c:pt>
                <c:pt idx="3309">
                  <c:v>0</c:v>
                </c:pt>
                <c:pt idx="3310">
                  <c:v>0</c:v>
                </c:pt>
                <c:pt idx="3311">
                  <c:v>0</c:v>
                </c:pt>
                <c:pt idx="3312">
                  <c:v>0</c:v>
                </c:pt>
                <c:pt idx="3313">
                  <c:v>0</c:v>
                </c:pt>
                <c:pt idx="3314">
                  <c:v>0</c:v>
                </c:pt>
                <c:pt idx="3315">
                  <c:v>0</c:v>
                </c:pt>
                <c:pt idx="3316">
                  <c:v>0</c:v>
                </c:pt>
                <c:pt idx="3317">
                  <c:v>0</c:v>
                </c:pt>
                <c:pt idx="3318">
                  <c:v>0</c:v>
                </c:pt>
                <c:pt idx="3319">
                  <c:v>0</c:v>
                </c:pt>
                <c:pt idx="3320">
                  <c:v>0</c:v>
                </c:pt>
                <c:pt idx="3321">
                  <c:v>0</c:v>
                </c:pt>
                <c:pt idx="3322">
                  <c:v>0</c:v>
                </c:pt>
                <c:pt idx="3323">
                  <c:v>0</c:v>
                </c:pt>
                <c:pt idx="3324">
                  <c:v>0</c:v>
                </c:pt>
                <c:pt idx="3325">
                  <c:v>0</c:v>
                </c:pt>
                <c:pt idx="3326">
                  <c:v>0</c:v>
                </c:pt>
                <c:pt idx="3327">
                  <c:v>0</c:v>
                </c:pt>
                <c:pt idx="3328">
                  <c:v>0</c:v>
                </c:pt>
                <c:pt idx="3329">
                  <c:v>0</c:v>
                </c:pt>
                <c:pt idx="3330">
                  <c:v>0</c:v>
                </c:pt>
                <c:pt idx="3331">
                  <c:v>0</c:v>
                </c:pt>
                <c:pt idx="3332">
                  <c:v>0</c:v>
                </c:pt>
                <c:pt idx="3333">
                  <c:v>0</c:v>
                </c:pt>
                <c:pt idx="3334">
                  <c:v>0</c:v>
                </c:pt>
                <c:pt idx="3335">
                  <c:v>0</c:v>
                </c:pt>
                <c:pt idx="3336">
                  <c:v>0</c:v>
                </c:pt>
                <c:pt idx="3337">
                  <c:v>0</c:v>
                </c:pt>
                <c:pt idx="3338">
                  <c:v>0</c:v>
                </c:pt>
                <c:pt idx="3339">
                  <c:v>0</c:v>
                </c:pt>
                <c:pt idx="3340">
                  <c:v>0</c:v>
                </c:pt>
                <c:pt idx="3341">
                  <c:v>0</c:v>
                </c:pt>
                <c:pt idx="3342">
                  <c:v>0</c:v>
                </c:pt>
                <c:pt idx="3343">
                  <c:v>0</c:v>
                </c:pt>
                <c:pt idx="3344">
                  <c:v>0</c:v>
                </c:pt>
                <c:pt idx="3345">
                  <c:v>0</c:v>
                </c:pt>
                <c:pt idx="3346">
                  <c:v>0</c:v>
                </c:pt>
                <c:pt idx="3347">
                  <c:v>0</c:v>
                </c:pt>
                <c:pt idx="3348">
                  <c:v>0</c:v>
                </c:pt>
                <c:pt idx="3349">
                  <c:v>0</c:v>
                </c:pt>
                <c:pt idx="3350">
                  <c:v>0</c:v>
                </c:pt>
                <c:pt idx="3351">
                  <c:v>0</c:v>
                </c:pt>
                <c:pt idx="3352">
                  <c:v>0</c:v>
                </c:pt>
                <c:pt idx="3353">
                  <c:v>0</c:v>
                </c:pt>
                <c:pt idx="3354">
                  <c:v>0</c:v>
                </c:pt>
                <c:pt idx="3355">
                  <c:v>0</c:v>
                </c:pt>
                <c:pt idx="3356">
                  <c:v>0</c:v>
                </c:pt>
                <c:pt idx="3357">
                  <c:v>0</c:v>
                </c:pt>
                <c:pt idx="3358">
                  <c:v>0</c:v>
                </c:pt>
                <c:pt idx="3359">
                  <c:v>0</c:v>
                </c:pt>
                <c:pt idx="3360">
                  <c:v>0</c:v>
                </c:pt>
                <c:pt idx="3361">
                  <c:v>0</c:v>
                </c:pt>
                <c:pt idx="3362">
                  <c:v>0</c:v>
                </c:pt>
                <c:pt idx="3363">
                  <c:v>0</c:v>
                </c:pt>
                <c:pt idx="3364">
                  <c:v>0</c:v>
                </c:pt>
                <c:pt idx="3365">
                  <c:v>0</c:v>
                </c:pt>
                <c:pt idx="3366">
                  <c:v>0</c:v>
                </c:pt>
                <c:pt idx="3367">
                  <c:v>0</c:v>
                </c:pt>
                <c:pt idx="3368">
                  <c:v>0</c:v>
                </c:pt>
                <c:pt idx="3369">
                  <c:v>0</c:v>
                </c:pt>
                <c:pt idx="3370">
                  <c:v>0</c:v>
                </c:pt>
                <c:pt idx="3371">
                  <c:v>0</c:v>
                </c:pt>
                <c:pt idx="3372">
                  <c:v>0</c:v>
                </c:pt>
                <c:pt idx="3373">
                  <c:v>0</c:v>
                </c:pt>
                <c:pt idx="3374">
                  <c:v>0</c:v>
                </c:pt>
                <c:pt idx="3375">
                  <c:v>0</c:v>
                </c:pt>
                <c:pt idx="3376">
                  <c:v>0</c:v>
                </c:pt>
                <c:pt idx="3377">
                  <c:v>0</c:v>
                </c:pt>
                <c:pt idx="3378">
                  <c:v>0</c:v>
                </c:pt>
                <c:pt idx="3379">
                  <c:v>0</c:v>
                </c:pt>
                <c:pt idx="3380">
                  <c:v>0</c:v>
                </c:pt>
                <c:pt idx="3381">
                  <c:v>0</c:v>
                </c:pt>
                <c:pt idx="3382">
                  <c:v>0</c:v>
                </c:pt>
                <c:pt idx="3383">
                  <c:v>0</c:v>
                </c:pt>
                <c:pt idx="3384">
                  <c:v>0</c:v>
                </c:pt>
                <c:pt idx="3385">
                  <c:v>0</c:v>
                </c:pt>
                <c:pt idx="3386">
                  <c:v>0</c:v>
                </c:pt>
                <c:pt idx="3387">
                  <c:v>0</c:v>
                </c:pt>
                <c:pt idx="3388">
                  <c:v>0</c:v>
                </c:pt>
                <c:pt idx="3389">
                  <c:v>0</c:v>
                </c:pt>
                <c:pt idx="3390">
                  <c:v>0</c:v>
                </c:pt>
                <c:pt idx="3391">
                  <c:v>0</c:v>
                </c:pt>
                <c:pt idx="3392">
                  <c:v>0</c:v>
                </c:pt>
                <c:pt idx="3393">
                  <c:v>0</c:v>
                </c:pt>
                <c:pt idx="3394">
                  <c:v>0</c:v>
                </c:pt>
                <c:pt idx="3395">
                  <c:v>0</c:v>
                </c:pt>
              </c:numCache>
            </c:numRef>
          </c:xVal>
          <c:yVal>
            <c:numRef>
              <c:f>'Raw data C-rate'!$AT$4:$AT$4070</c:f>
              <c:numCache>
                <c:formatCode>General</c:formatCode>
                <c:ptCount val="4067"/>
                <c:pt idx="0">
                  <c:v>4.5819770000000002</c:v>
                </c:pt>
                <c:pt idx="1">
                  <c:v>4.5698940000000006</c:v>
                </c:pt>
                <c:pt idx="2">
                  <c:v>4.5609099999999998</c:v>
                </c:pt>
                <c:pt idx="3">
                  <c:v>4.5539860000000001</c:v>
                </c:pt>
                <c:pt idx="4">
                  <c:v>4.5481859999999994</c:v>
                </c:pt>
                <c:pt idx="5">
                  <c:v>4.543399</c:v>
                </c:pt>
                <c:pt idx="6">
                  <c:v>4.5392929999999998</c:v>
                </c:pt>
                <c:pt idx="7">
                  <c:v>4.5358199999999993</c:v>
                </c:pt>
                <c:pt idx="8">
                  <c:v>4.5327209999999996</c:v>
                </c:pt>
                <c:pt idx="9">
                  <c:v>4.5301260000000001</c:v>
                </c:pt>
                <c:pt idx="10">
                  <c:v>4.5277439999999993</c:v>
                </c:pt>
                <c:pt idx="11">
                  <c:v>4.5255840000000003</c:v>
                </c:pt>
                <c:pt idx="12">
                  <c:v>4.5237449999999999</c:v>
                </c:pt>
                <c:pt idx="13">
                  <c:v>4.5221109999999998</c:v>
                </c:pt>
                <c:pt idx="14">
                  <c:v>4.5204319999999996</c:v>
                </c:pt>
                <c:pt idx="15">
                  <c:v>4.5191189999999999</c:v>
                </c:pt>
                <c:pt idx="16">
                  <c:v>4.5178209999999996</c:v>
                </c:pt>
                <c:pt idx="17">
                  <c:v>4.5165769999999998</c:v>
                </c:pt>
                <c:pt idx="18">
                  <c:v>4.5153400000000001</c:v>
                </c:pt>
                <c:pt idx="19">
                  <c:v>4.5142790000000002</c:v>
                </c:pt>
                <c:pt idx="20">
                  <c:v>4.513325</c:v>
                </c:pt>
                <c:pt idx="21">
                  <c:v>4.512302</c:v>
                </c:pt>
                <c:pt idx="22">
                  <c:v>4.5113789999999998</c:v>
                </c:pt>
                <c:pt idx="23">
                  <c:v>4.5104860000000002</c:v>
                </c:pt>
                <c:pt idx="24">
                  <c:v>4.5096920000000003</c:v>
                </c:pt>
                <c:pt idx="25">
                  <c:v>4.5087989999999998</c:v>
                </c:pt>
                <c:pt idx="26">
                  <c:v>4.5080739999999997</c:v>
                </c:pt>
                <c:pt idx="27">
                  <c:v>4.5072569999999992</c:v>
                </c:pt>
                <c:pt idx="28">
                  <c:v>4.5066229999999994</c:v>
                </c:pt>
                <c:pt idx="29">
                  <c:v>4.5058370000000005</c:v>
                </c:pt>
                <c:pt idx="30">
                  <c:v>4.5051580000000007</c:v>
                </c:pt>
                <c:pt idx="31">
                  <c:v>4.5045010000000003</c:v>
                </c:pt>
                <c:pt idx="32">
                  <c:v>4.5037690000000001</c:v>
                </c:pt>
                <c:pt idx="33">
                  <c:v>4.5030049999999999</c:v>
                </c:pt>
                <c:pt idx="34">
                  <c:v>4.5023869999999997</c:v>
                </c:pt>
                <c:pt idx="35">
                  <c:v>4.5017610000000001</c:v>
                </c:pt>
                <c:pt idx="36">
                  <c:v>4.5011660000000004</c:v>
                </c:pt>
                <c:pt idx="37">
                  <c:v>4.50054</c:v>
                </c:pt>
                <c:pt idx="38">
                  <c:v>4.4999440000000002</c:v>
                </c:pt>
                <c:pt idx="39">
                  <c:v>4.4993270000000001</c:v>
                </c:pt>
                <c:pt idx="40">
                  <c:v>4.4987159999999999</c:v>
                </c:pt>
                <c:pt idx="41">
                  <c:v>4.4981119999999999</c:v>
                </c:pt>
                <c:pt idx="42">
                  <c:v>4.4975330000000007</c:v>
                </c:pt>
                <c:pt idx="43">
                  <c:v>4.4969979999999996</c:v>
                </c:pt>
                <c:pt idx="44">
                  <c:v>4.4965249999999992</c:v>
                </c:pt>
                <c:pt idx="45">
                  <c:v>4.4959219999999993</c:v>
                </c:pt>
                <c:pt idx="46">
                  <c:v>4.4953419999999999</c:v>
                </c:pt>
                <c:pt idx="47">
                  <c:v>4.494777</c:v>
                </c:pt>
                <c:pt idx="48">
                  <c:v>4.4943040000000005</c:v>
                </c:pt>
                <c:pt idx="49">
                  <c:v>4.4937240000000003</c:v>
                </c:pt>
                <c:pt idx="50">
                  <c:v>4.493182</c:v>
                </c:pt>
                <c:pt idx="51">
                  <c:v>4.4926019999999998</c:v>
                </c:pt>
                <c:pt idx="52">
                  <c:v>4.4919989999999999</c:v>
                </c:pt>
                <c:pt idx="53">
                  <c:v>4.4914489999999994</c:v>
                </c:pt>
                <c:pt idx="54">
                  <c:v>4.4910370000000004</c:v>
                </c:pt>
                <c:pt idx="55">
                  <c:v>4.490456</c:v>
                </c:pt>
                <c:pt idx="56">
                  <c:v>4.4898990000000003</c:v>
                </c:pt>
                <c:pt idx="57">
                  <c:v>4.4894720000000001</c:v>
                </c:pt>
                <c:pt idx="58">
                  <c:v>4.4889380000000001</c:v>
                </c:pt>
                <c:pt idx="59">
                  <c:v>4.4883800000000003</c:v>
                </c:pt>
                <c:pt idx="60">
                  <c:v>4.4879219999999993</c:v>
                </c:pt>
                <c:pt idx="61">
                  <c:v>4.4873729999999998</c:v>
                </c:pt>
                <c:pt idx="62">
                  <c:v>4.4867920000000003</c:v>
                </c:pt>
                <c:pt idx="63">
                  <c:v>4.4862659999999996</c:v>
                </c:pt>
                <c:pt idx="64">
                  <c:v>4.4858000000000002</c:v>
                </c:pt>
                <c:pt idx="65">
                  <c:v>4.4852740000000004</c:v>
                </c:pt>
                <c:pt idx="66">
                  <c:v>4.4848149999999993</c:v>
                </c:pt>
                <c:pt idx="67">
                  <c:v>4.4843580000000003</c:v>
                </c:pt>
                <c:pt idx="68">
                  <c:v>4.4837550000000004</c:v>
                </c:pt>
                <c:pt idx="69">
                  <c:v>4.483358</c:v>
                </c:pt>
                <c:pt idx="70">
                  <c:v>4.4828159999999997</c:v>
                </c:pt>
                <c:pt idx="71">
                  <c:v>4.4822359999999994</c:v>
                </c:pt>
                <c:pt idx="72">
                  <c:v>4.4818010000000008</c:v>
                </c:pt>
                <c:pt idx="73">
                  <c:v>4.4813049999999999</c:v>
                </c:pt>
                <c:pt idx="74">
                  <c:v>4.4807250000000005</c:v>
                </c:pt>
                <c:pt idx="75">
                  <c:v>4.4803579999999998</c:v>
                </c:pt>
                <c:pt idx="76">
                  <c:v>4.4797780000000005</c:v>
                </c:pt>
                <c:pt idx="77">
                  <c:v>4.4792439999999996</c:v>
                </c:pt>
                <c:pt idx="78">
                  <c:v>4.4788540000000001</c:v>
                </c:pt>
                <c:pt idx="79">
                  <c:v>4.4782820000000001</c:v>
                </c:pt>
                <c:pt idx="80">
                  <c:v>4.4778850000000006</c:v>
                </c:pt>
                <c:pt idx="81">
                  <c:v>4.4773350000000001</c:v>
                </c:pt>
                <c:pt idx="82">
                  <c:v>4.4768469999999994</c:v>
                </c:pt>
                <c:pt idx="83">
                  <c:v>4.4763890000000002</c:v>
                </c:pt>
                <c:pt idx="84">
                  <c:v>4.4758089999999999</c:v>
                </c:pt>
                <c:pt idx="85">
                  <c:v>4.4752290000000006</c:v>
                </c:pt>
                <c:pt idx="86">
                  <c:v>4.4748320000000001</c:v>
                </c:pt>
                <c:pt idx="87">
                  <c:v>4.4742820000000005</c:v>
                </c:pt>
                <c:pt idx="88">
                  <c:v>4.4737020000000003</c:v>
                </c:pt>
                <c:pt idx="89">
                  <c:v>4.4732439999999993</c:v>
                </c:pt>
                <c:pt idx="90">
                  <c:v>4.4727550000000003</c:v>
                </c:pt>
                <c:pt idx="91">
                  <c:v>4.4721899999999994</c:v>
                </c:pt>
                <c:pt idx="92">
                  <c:v>4.4717929999999999</c:v>
                </c:pt>
                <c:pt idx="93">
                  <c:v>4.4712290000000001</c:v>
                </c:pt>
                <c:pt idx="94">
                  <c:v>4.4706790000000005</c:v>
                </c:pt>
                <c:pt idx="95">
                  <c:v>4.4702520000000003</c:v>
                </c:pt>
                <c:pt idx="96">
                  <c:v>4.4696869999999995</c:v>
                </c:pt>
                <c:pt idx="97">
                  <c:v>4.4691220000000005</c:v>
                </c:pt>
                <c:pt idx="98">
                  <c:v>4.4685040000000003</c:v>
                </c:pt>
                <c:pt idx="99">
                  <c:v>4.4681220000000001</c:v>
                </c:pt>
                <c:pt idx="100">
                  <c:v>4.4675039999999999</c:v>
                </c:pt>
                <c:pt idx="101">
                  <c:v>4.4669549999999996</c:v>
                </c:pt>
                <c:pt idx="102">
                  <c:v>4.4663440000000003</c:v>
                </c:pt>
                <c:pt idx="103">
                  <c:v>4.4657790000000004</c:v>
                </c:pt>
                <c:pt idx="104">
                  <c:v>4.4653210000000003</c:v>
                </c:pt>
                <c:pt idx="105">
                  <c:v>4.4647790000000001</c:v>
                </c:pt>
                <c:pt idx="106">
                  <c:v>4.4641909999999996</c:v>
                </c:pt>
                <c:pt idx="107">
                  <c:v>4.4635959999999999</c:v>
                </c:pt>
                <c:pt idx="108">
                  <c:v>4.4630079999999994</c:v>
                </c:pt>
                <c:pt idx="109">
                  <c:v>4.4623819999999998</c:v>
                </c:pt>
                <c:pt idx="110">
                  <c:v>4.4618630000000001</c:v>
                </c:pt>
                <c:pt idx="111">
                  <c:v>4.4612680000000005</c:v>
                </c:pt>
                <c:pt idx="112">
                  <c:v>4.4607640000000002</c:v>
                </c:pt>
                <c:pt idx="113">
                  <c:v>4.4601839999999999</c:v>
                </c:pt>
                <c:pt idx="114">
                  <c:v>4.4596119999999999</c:v>
                </c:pt>
                <c:pt idx="115">
                  <c:v>4.4589849999999993</c:v>
                </c:pt>
                <c:pt idx="116">
                  <c:v>4.4583750000000002</c:v>
                </c:pt>
                <c:pt idx="117">
                  <c:v>4.4577489999999997</c:v>
                </c:pt>
                <c:pt idx="118">
                  <c:v>4.4570919999999994</c:v>
                </c:pt>
                <c:pt idx="119">
                  <c:v>4.4564279999999998</c:v>
                </c:pt>
                <c:pt idx="120">
                  <c:v>4.455711</c:v>
                </c:pt>
                <c:pt idx="121">
                  <c:v>4.4551080000000001</c:v>
                </c:pt>
                <c:pt idx="122">
                  <c:v>4.4544669999999993</c:v>
                </c:pt>
                <c:pt idx="123">
                  <c:v>4.4538250000000001</c:v>
                </c:pt>
                <c:pt idx="124">
                  <c:v>4.4532150000000001</c:v>
                </c:pt>
                <c:pt idx="125">
                  <c:v>4.4525579999999998</c:v>
                </c:pt>
                <c:pt idx="126">
                  <c:v>4.4517720000000001</c:v>
                </c:pt>
                <c:pt idx="127">
                  <c:v>4.4510780000000008</c:v>
                </c:pt>
                <c:pt idx="128">
                  <c:v>4.4503370000000002</c:v>
                </c:pt>
                <c:pt idx="129">
                  <c:v>4.4496580000000003</c:v>
                </c:pt>
                <c:pt idx="130">
                  <c:v>4.4489399999999995</c:v>
                </c:pt>
                <c:pt idx="131">
                  <c:v>4.4483300000000003</c:v>
                </c:pt>
                <c:pt idx="132">
                  <c:v>4.4476659999999999</c:v>
                </c:pt>
                <c:pt idx="133">
                  <c:v>4.4468259999999997</c:v>
                </c:pt>
                <c:pt idx="134">
                  <c:v>4.4461919999999999</c:v>
                </c:pt>
                <c:pt idx="135">
                  <c:v>4.4453079999999998</c:v>
                </c:pt>
                <c:pt idx="136">
                  <c:v>4.4445589999999999</c:v>
                </c:pt>
                <c:pt idx="137">
                  <c:v>4.443765</c:v>
                </c:pt>
                <c:pt idx="138">
                  <c:v>4.4430550000000002</c:v>
                </c:pt>
                <c:pt idx="139">
                  <c:v>4.4422610000000002</c:v>
                </c:pt>
                <c:pt idx="140">
                  <c:v>4.4415739999999992</c:v>
                </c:pt>
                <c:pt idx="141">
                  <c:v>4.4405590000000004</c:v>
                </c:pt>
                <c:pt idx="142">
                  <c:v>4.4397500000000001</c:v>
                </c:pt>
                <c:pt idx="143">
                  <c:v>4.4388879999999995</c:v>
                </c:pt>
                <c:pt idx="144">
                  <c:v>4.4380330000000008</c:v>
                </c:pt>
                <c:pt idx="145">
                  <c:v>4.4372690000000006</c:v>
                </c:pt>
                <c:pt idx="146">
                  <c:v>4.4364300000000005</c:v>
                </c:pt>
                <c:pt idx="147">
                  <c:v>4.4355290000000007</c:v>
                </c:pt>
                <c:pt idx="148">
                  <c:v>4.43459</c:v>
                </c:pt>
                <c:pt idx="149">
                  <c:v>4.4336739999999999</c:v>
                </c:pt>
                <c:pt idx="150">
                  <c:v>4.4327579999999998</c:v>
                </c:pt>
                <c:pt idx="151">
                  <c:v>4.4318270000000002</c:v>
                </c:pt>
                <c:pt idx="152">
                  <c:v>4.4309260000000004</c:v>
                </c:pt>
                <c:pt idx="153">
                  <c:v>4.4300100000000002</c:v>
                </c:pt>
                <c:pt idx="154">
                  <c:v>4.4289189999999996</c:v>
                </c:pt>
                <c:pt idx="155">
                  <c:v>4.4278810000000002</c:v>
                </c:pt>
                <c:pt idx="156">
                  <c:v>4.4268510000000001</c:v>
                </c:pt>
                <c:pt idx="157">
                  <c:v>4.4257430000000006</c:v>
                </c:pt>
                <c:pt idx="158">
                  <c:v>4.4247820000000004</c:v>
                </c:pt>
                <c:pt idx="159">
                  <c:v>4.4236589999999998</c:v>
                </c:pt>
                <c:pt idx="160">
                  <c:v>4.4226830000000001</c:v>
                </c:pt>
                <c:pt idx="161">
                  <c:v>4.4214609999999999</c:v>
                </c:pt>
                <c:pt idx="162">
                  <c:v>4.420248</c:v>
                </c:pt>
                <c:pt idx="163">
                  <c:v>4.4190719999999999</c:v>
                </c:pt>
                <c:pt idx="164">
                  <c:v>4.4179499999999994</c:v>
                </c:pt>
                <c:pt idx="165">
                  <c:v>4.4167129999999997</c:v>
                </c:pt>
                <c:pt idx="166">
                  <c:v>4.415546</c:v>
                </c:pt>
                <c:pt idx="167">
                  <c:v>4.4141490000000001</c:v>
                </c:pt>
                <c:pt idx="168">
                  <c:v>4.4129049999999994</c:v>
                </c:pt>
                <c:pt idx="169">
                  <c:v>4.4115310000000001</c:v>
                </c:pt>
                <c:pt idx="170">
                  <c:v>4.4102250000000005</c:v>
                </c:pt>
                <c:pt idx="171">
                  <c:v>4.4089279999999995</c:v>
                </c:pt>
                <c:pt idx="172">
                  <c:v>4.407508</c:v>
                </c:pt>
                <c:pt idx="173">
                  <c:v>4.4061339999999998</c:v>
                </c:pt>
                <c:pt idx="174">
                  <c:v>4.4046380000000003</c:v>
                </c:pt>
                <c:pt idx="175">
                  <c:v>4.4031339999999997</c:v>
                </c:pt>
                <c:pt idx="176">
                  <c:v>4.4016530000000005</c:v>
                </c:pt>
                <c:pt idx="177">
                  <c:v>4.400074</c:v>
                </c:pt>
                <c:pt idx="178">
                  <c:v>4.3985469999999998</c:v>
                </c:pt>
                <c:pt idx="179">
                  <c:v>4.3969750000000003</c:v>
                </c:pt>
                <c:pt idx="180">
                  <c:v>4.39541</c:v>
                </c:pt>
                <c:pt idx="181">
                  <c:v>4.3937229999999996</c:v>
                </c:pt>
                <c:pt idx="182">
                  <c:v>4.3921040000000007</c:v>
                </c:pt>
                <c:pt idx="183">
                  <c:v>4.3903410000000003</c:v>
                </c:pt>
                <c:pt idx="184">
                  <c:v>4.388738</c:v>
                </c:pt>
                <c:pt idx="185">
                  <c:v>4.3868140000000002</c:v>
                </c:pt>
                <c:pt idx="186">
                  <c:v>4.3850899999999999</c:v>
                </c:pt>
                <c:pt idx="187">
                  <c:v>4.3832960000000005</c:v>
                </c:pt>
                <c:pt idx="188">
                  <c:v>4.3812349999999993</c:v>
                </c:pt>
                <c:pt idx="189">
                  <c:v>4.3792659999999994</c:v>
                </c:pt>
                <c:pt idx="190">
                  <c:v>4.3773190000000008</c:v>
                </c:pt>
                <c:pt idx="191">
                  <c:v>4.3751670000000003</c:v>
                </c:pt>
                <c:pt idx="192">
                  <c:v>4.3731739999999997</c:v>
                </c:pt>
                <c:pt idx="193">
                  <c:v>4.371022</c:v>
                </c:pt>
                <c:pt idx="194">
                  <c:v>4.3689539999999996</c:v>
                </c:pt>
                <c:pt idx="195">
                  <c:v>4.3668089999999999</c:v>
                </c:pt>
                <c:pt idx="196">
                  <c:v>4.3644040000000004</c:v>
                </c:pt>
                <c:pt idx="197">
                  <c:v>4.3620829999999993</c:v>
                </c:pt>
                <c:pt idx="198">
                  <c:v>4.35961</c:v>
                </c:pt>
                <c:pt idx="199">
                  <c:v>4.3569769999999997</c:v>
                </c:pt>
                <c:pt idx="200">
                  <c:v>4.3545200000000008</c:v>
                </c:pt>
                <c:pt idx="201">
                  <c:v>4.3518100000000004</c:v>
                </c:pt>
                <c:pt idx="202">
                  <c:v>4.3494200000000003</c:v>
                </c:pt>
                <c:pt idx="203">
                  <c:v>4.3466339999999999</c:v>
                </c:pt>
                <c:pt idx="204">
                  <c:v>4.3437489999999999</c:v>
                </c:pt>
                <c:pt idx="205">
                  <c:v>4.3407870000000006</c:v>
                </c:pt>
                <c:pt idx="206">
                  <c:v>4.3378109999999994</c:v>
                </c:pt>
                <c:pt idx="207">
                  <c:v>4.3348329999999997</c:v>
                </c:pt>
                <c:pt idx="208">
                  <c:v>4.3316049999999997</c:v>
                </c:pt>
                <c:pt idx="209">
                  <c:v>4.3282610000000004</c:v>
                </c:pt>
                <c:pt idx="210">
                  <c:v>4.3249329999999997</c:v>
                </c:pt>
                <c:pt idx="211">
                  <c:v>4.3214600000000001</c:v>
                </c:pt>
                <c:pt idx="212">
                  <c:v>4.3177969999999997</c:v>
                </c:pt>
                <c:pt idx="213">
                  <c:v>4.3141549999999995</c:v>
                </c:pt>
                <c:pt idx="214">
                  <c:v>4.3103239999999996</c:v>
                </c:pt>
                <c:pt idx="215">
                  <c:v>4.3066829999999996</c:v>
                </c:pt>
                <c:pt idx="216">
                  <c:v>4.3025529999999996</c:v>
                </c:pt>
                <c:pt idx="217">
                  <c:v>4.2984010000000001</c:v>
                </c:pt>
                <c:pt idx="218">
                  <c:v>4.2941949999999993</c:v>
                </c:pt>
                <c:pt idx="219">
                  <c:v>4.289669</c:v>
                </c:pt>
                <c:pt idx="220">
                  <c:v>4.2851809999999997</c:v>
                </c:pt>
                <c:pt idx="221">
                  <c:v>4.2805619999999998</c:v>
                </c:pt>
                <c:pt idx="222">
                  <c:v>4.2757380000000005</c:v>
                </c:pt>
                <c:pt idx="223">
                  <c:v>4.2708219999999999</c:v>
                </c:pt>
                <c:pt idx="224">
                  <c:v>4.2653500000000006</c:v>
                </c:pt>
                <c:pt idx="225">
                  <c:v>4.2598990000000008</c:v>
                </c:pt>
                <c:pt idx="226">
                  <c:v>4.2544880000000003</c:v>
                </c:pt>
                <c:pt idx="227">
                  <c:v>4.2483050000000002</c:v>
                </c:pt>
                <c:pt idx="228">
                  <c:v>4.2422979999999999</c:v>
                </c:pt>
                <c:pt idx="229">
                  <c:v>4.2359930000000006</c:v>
                </c:pt>
                <c:pt idx="230">
                  <c:v>4.2293209999999997</c:v>
                </c:pt>
                <c:pt idx="231">
                  <c:v>4.2224979999999999</c:v>
                </c:pt>
                <c:pt idx="232">
                  <c:v>4.2155129999999996</c:v>
                </c:pt>
                <c:pt idx="233">
                  <c:v>4.2081020000000002</c:v>
                </c:pt>
                <c:pt idx="234">
                  <c:v>4.2005210000000002</c:v>
                </c:pt>
                <c:pt idx="235">
                  <c:v>4.1922709999999999</c:v>
                </c:pt>
                <c:pt idx="236">
                  <c:v>4.1839430000000002</c:v>
                </c:pt>
                <c:pt idx="237">
                  <c:v>4.1752190000000002</c:v>
                </c:pt>
                <c:pt idx="238">
                  <c:v>4.1662879999999998</c:v>
                </c:pt>
                <c:pt idx="239">
                  <c:v>4.156739</c:v>
                </c:pt>
                <c:pt idx="240">
                  <c:v>4.146579</c:v>
                </c:pt>
                <c:pt idx="241">
                  <c:v>4.1359459999999997</c:v>
                </c:pt>
                <c:pt idx="242">
                  <c:v>4.1248940000000003</c:v>
                </c:pt>
                <c:pt idx="243">
                  <c:v>4.1131390000000003</c:v>
                </c:pt>
                <c:pt idx="244">
                  <c:v>4.1008950000000004</c:v>
                </c:pt>
                <c:pt idx="245">
                  <c:v>4.0878429999999994</c:v>
                </c:pt>
                <c:pt idx="246">
                  <c:v>4.0744619999999996</c:v>
                </c:pt>
                <c:pt idx="247">
                  <c:v>4.0600430000000003</c:v>
                </c:pt>
                <c:pt idx="248">
                  <c:v>4.044937</c:v>
                </c:pt>
                <c:pt idx="249">
                  <c:v>4.0289760000000001</c:v>
                </c:pt>
                <c:pt idx="250">
                  <c:v>4.0124740000000001</c:v>
                </c:pt>
                <c:pt idx="251">
                  <c:v>3.994872</c:v>
                </c:pt>
                <c:pt idx="252">
                  <c:v>3.976499</c:v>
                </c:pt>
                <c:pt idx="253">
                  <c:v>3.9570880000000002</c:v>
                </c:pt>
                <c:pt idx="254">
                  <c:v>3.9369140000000002</c:v>
                </c:pt>
                <c:pt idx="255">
                  <c:v>3.9160680000000001</c:v>
                </c:pt>
                <c:pt idx="256">
                  <c:v>3.894749</c:v>
                </c:pt>
                <c:pt idx="257">
                  <c:v>3.872185</c:v>
                </c:pt>
                <c:pt idx="258">
                  <c:v>3.8504389999999997</c:v>
                </c:pt>
                <c:pt idx="259">
                  <c:v>3.8281039999999997</c:v>
                </c:pt>
                <c:pt idx="260">
                  <c:v>3.8061439999999997</c:v>
                </c:pt>
                <c:pt idx="261">
                  <c:v>3.784894</c:v>
                </c:pt>
                <c:pt idx="262">
                  <c:v>3.7646729999999997</c:v>
                </c:pt>
                <c:pt idx="263">
                  <c:v>3.745682</c:v>
                </c:pt>
                <c:pt idx="264">
                  <c:v>3.7278210000000001</c:v>
                </c:pt>
                <c:pt idx="265">
                  <c:v>3.7116159999999998</c:v>
                </c:pt>
                <c:pt idx="266">
                  <c:v>3.6960830000000002</c:v>
                </c:pt>
                <c:pt idx="267">
                  <c:v>3.6816179999999998</c:v>
                </c:pt>
                <c:pt idx="268">
                  <c:v>3.6681149999999998</c:v>
                </c:pt>
                <c:pt idx="269">
                  <c:v>3.6555970000000002</c:v>
                </c:pt>
                <c:pt idx="270">
                  <c:v>3.6441619999999997</c:v>
                </c:pt>
                <c:pt idx="271">
                  <c:v>3.6328040000000001</c:v>
                </c:pt>
                <c:pt idx="272">
                  <c:v>3.6221260000000002</c:v>
                </c:pt>
                <c:pt idx="273">
                  <c:v>3.6125690000000001</c:v>
                </c:pt>
                <c:pt idx="274">
                  <c:v>3.6025320000000001</c:v>
                </c:pt>
                <c:pt idx="275">
                  <c:v>3.5931129999999998</c:v>
                </c:pt>
                <c:pt idx="276">
                  <c:v>3.5842830000000001</c:v>
                </c:pt>
                <c:pt idx="277">
                  <c:v>3.5763229999999999</c:v>
                </c:pt>
                <c:pt idx="278">
                  <c:v>3.5676080000000003</c:v>
                </c:pt>
                <c:pt idx="279">
                  <c:v>3.5595479999999999</c:v>
                </c:pt>
                <c:pt idx="280">
                  <c:v>3.5523359999999999</c:v>
                </c:pt>
                <c:pt idx="281">
                  <c:v>3.5444749999999998</c:v>
                </c:pt>
                <c:pt idx="282">
                  <c:v>3.5365530000000001</c:v>
                </c:pt>
                <c:pt idx="283">
                  <c:v>3.5296309999999997</c:v>
                </c:pt>
                <c:pt idx="284">
                  <c:v>3.5228009999999998</c:v>
                </c:pt>
                <c:pt idx="285">
                  <c:v>3.5148410000000001</c:v>
                </c:pt>
                <c:pt idx="286">
                  <c:v>3.5066979999999996</c:v>
                </c:pt>
                <c:pt idx="287">
                  <c:v>3.498577</c:v>
                </c:pt>
                <c:pt idx="288">
                  <c:v>3.490885</c:v>
                </c:pt>
                <c:pt idx="289">
                  <c:v>3.4830010000000002</c:v>
                </c:pt>
                <c:pt idx="290">
                  <c:v>3.4736439999999997</c:v>
                </c:pt>
                <c:pt idx="291">
                  <c:v>3.464143</c:v>
                </c:pt>
                <c:pt idx="292">
                  <c:v>3.4543809999999997</c:v>
                </c:pt>
                <c:pt idx="293">
                  <c:v>3.443819</c:v>
                </c:pt>
                <c:pt idx="294">
                  <c:v>3.4318980000000003</c:v>
                </c:pt>
                <c:pt idx="295">
                  <c:v>3.4194050000000002</c:v>
                </c:pt>
                <c:pt idx="296">
                  <c:v>3.40543</c:v>
                </c:pt>
                <c:pt idx="297">
                  <c:v>3.389999</c:v>
                </c:pt>
                <c:pt idx="298">
                  <c:v>3.3732930000000003</c:v>
                </c:pt>
                <c:pt idx="299">
                  <c:v>3.3539380000000003</c:v>
                </c:pt>
                <c:pt idx="300">
                  <c:v>3.3324319999999998</c:v>
                </c:pt>
                <c:pt idx="301">
                  <c:v>3.3080410000000002</c:v>
                </c:pt>
                <c:pt idx="302">
                  <c:v>3.2785359999999999</c:v>
                </c:pt>
                <c:pt idx="303">
                  <c:v>3.2450239999999999</c:v>
                </c:pt>
                <c:pt idx="304">
                  <c:v>3.205362</c:v>
                </c:pt>
                <c:pt idx="305">
                  <c:v>3.1573950000000002</c:v>
                </c:pt>
                <c:pt idx="306">
                  <c:v>3.0980349999999999</c:v>
                </c:pt>
                <c:pt idx="307">
                  <c:v>3.0259520000000002</c:v>
                </c:pt>
                <c:pt idx="308">
                  <c:v>2.999431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9-555F-4C55-8453-A67A703737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677312"/>
        <c:axId val="36677888"/>
      </c:scatterChart>
      <c:valAx>
        <c:axId val="36677312"/>
        <c:scaling>
          <c:orientation val="minMax"/>
          <c:max val="150"/>
          <c:min val="0"/>
        </c:scaling>
        <c:delete val="0"/>
        <c:axPos val="b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Capacity (mAh/g)</a:t>
                </a:r>
                <a:endParaRPr lang="ko-KR" dirty="0"/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ko-KR"/>
          </a:p>
        </c:txPr>
        <c:crossAx val="36677888"/>
        <c:crosses val="autoZero"/>
        <c:crossBetween val="midCat"/>
        <c:majorUnit val="10"/>
      </c:valAx>
      <c:valAx>
        <c:axId val="36677888"/>
        <c:scaling>
          <c:orientation val="minMax"/>
          <c:max val="5"/>
          <c:min val="3"/>
        </c:scaling>
        <c:delete val="0"/>
        <c:axPos val="l"/>
        <c:majorGridlines/>
        <c:min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Voltage (V)</a:t>
                </a:r>
                <a:endParaRPr lang="ko-KR" dirty="0"/>
              </a:p>
            </c:rich>
          </c:tx>
          <c:layout>
            <c:manualLayout>
              <c:xMode val="edge"/>
              <c:yMode val="edge"/>
              <c:x val="1.1994495293166964E-2"/>
              <c:y val="0.36166952969032917"/>
            </c:manualLayout>
          </c:layout>
          <c:overlay val="0"/>
        </c:title>
        <c:numFmt formatCode="#,##0.0_);[Red]\(#,##0.0\)" sourceLinked="0"/>
        <c:majorTickMark val="out"/>
        <c:minorTickMark val="none"/>
        <c:tickLblPos val="nextTo"/>
        <c:txPr>
          <a:bodyPr/>
          <a:lstStyle/>
          <a:p>
            <a:pPr>
              <a:defRPr sz="1200"/>
            </a:pPr>
            <a:endParaRPr lang="ko-KR"/>
          </a:p>
        </c:txPr>
        <c:crossAx val="36677312"/>
        <c:crosses val="autoZero"/>
        <c:crossBetween val="midCat"/>
      </c:valAx>
    </c:plotArea>
    <c:legend>
      <c:legendPos val="r"/>
      <c:layout>
        <c:manualLayout>
          <c:xMode val="edge"/>
          <c:yMode val="edge"/>
          <c:x val="0.1269629343300922"/>
          <c:y val="0.41518361160808487"/>
          <c:w val="0.17789986962197271"/>
          <c:h val="0.43191640249616642"/>
        </c:manualLayout>
      </c:layout>
      <c:overlay val="0"/>
      <c:spPr>
        <a:solidFill>
          <a:schemeClr val="bg1"/>
        </a:solidFill>
        <a:ln>
          <a:solidFill>
            <a:schemeClr val="tx1"/>
          </a:solidFill>
        </a:ln>
      </c:spPr>
      <c:txPr>
        <a:bodyPr/>
        <a:lstStyle/>
        <a:p>
          <a:pPr>
            <a:defRPr sz="1100"/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00" b="1">
          <a:latin typeface="+mn-ea"/>
          <a:ea typeface="+mn-ea"/>
        </a:defRPr>
      </a:pPr>
      <a:endParaRPr lang="ko-KR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9.9115525438401464E-2"/>
          <c:y val="4.4059536527783265E-2"/>
          <c:w val="0.85639946036173464"/>
          <c:h val="0.82062164497025814"/>
        </c:manualLayout>
      </c:layout>
      <c:scatterChart>
        <c:scatterStyle val="lineMarker"/>
        <c:varyColors val="0"/>
        <c:ser>
          <c:idx val="1"/>
          <c:order val="0"/>
          <c:tx>
            <c:strRef>
              <c:f>'Raw data Retention Cycle'!$D$3</c:f>
              <c:strCache>
                <c:ptCount val="1"/>
                <c:pt idx="0">
                  <c:v>1C cycle @ 25℃</c:v>
                </c:pt>
              </c:strCache>
            </c:strRef>
          </c:tx>
          <c:spPr>
            <a:ln w="31750">
              <a:solidFill>
                <a:srgbClr val="0000FF"/>
              </a:solidFill>
            </a:ln>
          </c:spPr>
          <c:marker>
            <c:symbol val="none"/>
          </c:marker>
          <c:xVal>
            <c:numRef>
              <c:f>'Raw data Retention Cycle'!$A$5:$A$5404</c:f>
              <c:numCache>
                <c:formatCode>General</c:formatCode>
                <c:ptCount val="54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  <c:pt idx="150">
                  <c:v>151</c:v>
                </c:pt>
                <c:pt idx="151">
                  <c:v>152</c:v>
                </c:pt>
                <c:pt idx="152">
                  <c:v>153</c:v>
                </c:pt>
                <c:pt idx="153">
                  <c:v>154</c:v>
                </c:pt>
                <c:pt idx="154">
                  <c:v>155</c:v>
                </c:pt>
                <c:pt idx="155">
                  <c:v>156</c:v>
                </c:pt>
                <c:pt idx="156">
                  <c:v>157</c:v>
                </c:pt>
                <c:pt idx="157">
                  <c:v>158</c:v>
                </c:pt>
                <c:pt idx="158">
                  <c:v>159</c:v>
                </c:pt>
                <c:pt idx="159">
                  <c:v>160</c:v>
                </c:pt>
                <c:pt idx="160">
                  <c:v>161</c:v>
                </c:pt>
                <c:pt idx="161">
                  <c:v>162</c:v>
                </c:pt>
                <c:pt idx="162">
                  <c:v>163</c:v>
                </c:pt>
                <c:pt idx="163">
                  <c:v>164</c:v>
                </c:pt>
                <c:pt idx="164">
                  <c:v>165</c:v>
                </c:pt>
                <c:pt idx="165">
                  <c:v>166</c:v>
                </c:pt>
                <c:pt idx="166">
                  <c:v>167</c:v>
                </c:pt>
                <c:pt idx="167">
                  <c:v>168</c:v>
                </c:pt>
                <c:pt idx="168">
                  <c:v>169</c:v>
                </c:pt>
                <c:pt idx="169">
                  <c:v>170</c:v>
                </c:pt>
                <c:pt idx="170">
                  <c:v>171</c:v>
                </c:pt>
                <c:pt idx="171">
                  <c:v>172</c:v>
                </c:pt>
                <c:pt idx="172">
                  <c:v>173</c:v>
                </c:pt>
                <c:pt idx="173">
                  <c:v>174</c:v>
                </c:pt>
                <c:pt idx="174">
                  <c:v>175</c:v>
                </c:pt>
                <c:pt idx="175">
                  <c:v>176</c:v>
                </c:pt>
                <c:pt idx="176">
                  <c:v>177</c:v>
                </c:pt>
                <c:pt idx="177">
                  <c:v>178</c:v>
                </c:pt>
                <c:pt idx="178">
                  <c:v>179</c:v>
                </c:pt>
                <c:pt idx="179">
                  <c:v>180</c:v>
                </c:pt>
                <c:pt idx="180">
                  <c:v>181</c:v>
                </c:pt>
                <c:pt idx="181">
                  <c:v>182</c:v>
                </c:pt>
                <c:pt idx="182">
                  <c:v>183</c:v>
                </c:pt>
                <c:pt idx="183">
                  <c:v>184</c:v>
                </c:pt>
                <c:pt idx="184">
                  <c:v>185</c:v>
                </c:pt>
                <c:pt idx="185">
                  <c:v>186</c:v>
                </c:pt>
                <c:pt idx="186">
                  <c:v>187</c:v>
                </c:pt>
                <c:pt idx="187">
                  <c:v>188</c:v>
                </c:pt>
                <c:pt idx="188">
                  <c:v>189</c:v>
                </c:pt>
                <c:pt idx="189">
                  <c:v>190</c:v>
                </c:pt>
                <c:pt idx="190">
                  <c:v>191</c:v>
                </c:pt>
                <c:pt idx="191">
                  <c:v>192</c:v>
                </c:pt>
                <c:pt idx="192">
                  <c:v>193</c:v>
                </c:pt>
                <c:pt idx="193">
                  <c:v>194</c:v>
                </c:pt>
                <c:pt idx="194">
                  <c:v>195</c:v>
                </c:pt>
                <c:pt idx="195">
                  <c:v>196</c:v>
                </c:pt>
                <c:pt idx="196">
                  <c:v>197</c:v>
                </c:pt>
                <c:pt idx="197">
                  <c:v>198</c:v>
                </c:pt>
                <c:pt idx="198">
                  <c:v>199</c:v>
                </c:pt>
                <c:pt idx="199">
                  <c:v>200</c:v>
                </c:pt>
                <c:pt idx="200">
                  <c:v>201</c:v>
                </c:pt>
                <c:pt idx="201">
                  <c:v>202</c:v>
                </c:pt>
                <c:pt idx="202">
                  <c:v>203</c:v>
                </c:pt>
                <c:pt idx="203">
                  <c:v>204</c:v>
                </c:pt>
                <c:pt idx="204">
                  <c:v>205</c:v>
                </c:pt>
                <c:pt idx="205">
                  <c:v>206</c:v>
                </c:pt>
                <c:pt idx="206">
                  <c:v>207</c:v>
                </c:pt>
                <c:pt idx="207">
                  <c:v>208</c:v>
                </c:pt>
                <c:pt idx="208">
                  <c:v>209</c:v>
                </c:pt>
                <c:pt idx="209">
                  <c:v>210</c:v>
                </c:pt>
                <c:pt idx="210">
                  <c:v>211</c:v>
                </c:pt>
                <c:pt idx="211">
                  <c:v>212</c:v>
                </c:pt>
                <c:pt idx="212">
                  <c:v>213</c:v>
                </c:pt>
                <c:pt idx="213">
                  <c:v>214</c:v>
                </c:pt>
                <c:pt idx="214">
                  <c:v>215</c:v>
                </c:pt>
                <c:pt idx="215">
                  <c:v>216</c:v>
                </c:pt>
                <c:pt idx="216">
                  <c:v>217</c:v>
                </c:pt>
                <c:pt idx="217">
                  <c:v>218</c:v>
                </c:pt>
                <c:pt idx="218">
                  <c:v>219</c:v>
                </c:pt>
                <c:pt idx="219">
                  <c:v>220</c:v>
                </c:pt>
                <c:pt idx="220">
                  <c:v>221</c:v>
                </c:pt>
                <c:pt idx="221">
                  <c:v>222</c:v>
                </c:pt>
                <c:pt idx="222">
                  <c:v>223</c:v>
                </c:pt>
                <c:pt idx="223">
                  <c:v>224</c:v>
                </c:pt>
                <c:pt idx="224">
                  <c:v>225</c:v>
                </c:pt>
                <c:pt idx="225">
                  <c:v>226</c:v>
                </c:pt>
                <c:pt idx="226">
                  <c:v>227</c:v>
                </c:pt>
                <c:pt idx="227">
                  <c:v>228</c:v>
                </c:pt>
                <c:pt idx="228">
                  <c:v>229</c:v>
                </c:pt>
                <c:pt idx="229">
                  <c:v>230</c:v>
                </c:pt>
                <c:pt idx="230">
                  <c:v>231</c:v>
                </c:pt>
                <c:pt idx="231">
                  <c:v>232</c:v>
                </c:pt>
                <c:pt idx="232">
                  <c:v>233</c:v>
                </c:pt>
                <c:pt idx="233">
                  <c:v>234</c:v>
                </c:pt>
                <c:pt idx="234">
                  <c:v>235</c:v>
                </c:pt>
                <c:pt idx="235">
                  <c:v>236</c:v>
                </c:pt>
                <c:pt idx="236">
                  <c:v>237</c:v>
                </c:pt>
                <c:pt idx="237">
                  <c:v>238</c:v>
                </c:pt>
                <c:pt idx="238">
                  <c:v>239</c:v>
                </c:pt>
                <c:pt idx="239">
                  <c:v>240</c:v>
                </c:pt>
                <c:pt idx="240">
                  <c:v>241</c:v>
                </c:pt>
                <c:pt idx="241">
                  <c:v>242</c:v>
                </c:pt>
                <c:pt idx="242">
                  <c:v>243</c:v>
                </c:pt>
                <c:pt idx="243">
                  <c:v>244</c:v>
                </c:pt>
                <c:pt idx="244">
                  <c:v>245</c:v>
                </c:pt>
                <c:pt idx="245">
                  <c:v>246</c:v>
                </c:pt>
                <c:pt idx="246">
                  <c:v>247</c:v>
                </c:pt>
                <c:pt idx="247">
                  <c:v>248</c:v>
                </c:pt>
                <c:pt idx="248">
                  <c:v>249</c:v>
                </c:pt>
                <c:pt idx="249">
                  <c:v>250</c:v>
                </c:pt>
                <c:pt idx="250">
                  <c:v>251</c:v>
                </c:pt>
                <c:pt idx="251">
                  <c:v>252</c:v>
                </c:pt>
                <c:pt idx="252">
                  <c:v>253</c:v>
                </c:pt>
                <c:pt idx="253">
                  <c:v>254</c:v>
                </c:pt>
                <c:pt idx="254">
                  <c:v>255</c:v>
                </c:pt>
                <c:pt idx="255">
                  <c:v>256</c:v>
                </c:pt>
                <c:pt idx="256">
                  <c:v>257</c:v>
                </c:pt>
                <c:pt idx="257">
                  <c:v>258</c:v>
                </c:pt>
                <c:pt idx="258">
                  <c:v>259</c:v>
                </c:pt>
                <c:pt idx="259">
                  <c:v>260</c:v>
                </c:pt>
                <c:pt idx="260">
                  <c:v>261</c:v>
                </c:pt>
                <c:pt idx="261">
                  <c:v>262</c:v>
                </c:pt>
                <c:pt idx="262">
                  <c:v>263</c:v>
                </c:pt>
                <c:pt idx="263">
                  <c:v>264</c:v>
                </c:pt>
                <c:pt idx="264">
                  <c:v>265</c:v>
                </c:pt>
                <c:pt idx="265">
                  <c:v>266</c:v>
                </c:pt>
                <c:pt idx="266">
                  <c:v>267</c:v>
                </c:pt>
                <c:pt idx="267">
                  <c:v>268</c:v>
                </c:pt>
                <c:pt idx="268">
                  <c:v>269</c:v>
                </c:pt>
                <c:pt idx="269">
                  <c:v>270</c:v>
                </c:pt>
                <c:pt idx="270">
                  <c:v>271</c:v>
                </c:pt>
                <c:pt idx="271">
                  <c:v>272</c:v>
                </c:pt>
                <c:pt idx="272">
                  <c:v>273</c:v>
                </c:pt>
                <c:pt idx="273">
                  <c:v>274</c:v>
                </c:pt>
                <c:pt idx="274">
                  <c:v>275</c:v>
                </c:pt>
                <c:pt idx="275">
                  <c:v>276</c:v>
                </c:pt>
                <c:pt idx="276">
                  <c:v>277</c:v>
                </c:pt>
                <c:pt idx="277">
                  <c:v>278</c:v>
                </c:pt>
                <c:pt idx="278">
                  <c:v>279</c:v>
                </c:pt>
                <c:pt idx="279">
                  <c:v>280</c:v>
                </c:pt>
                <c:pt idx="280">
                  <c:v>281</c:v>
                </c:pt>
                <c:pt idx="281">
                  <c:v>282</c:v>
                </c:pt>
                <c:pt idx="282">
                  <c:v>283</c:v>
                </c:pt>
                <c:pt idx="283">
                  <c:v>284</c:v>
                </c:pt>
                <c:pt idx="284">
                  <c:v>285</c:v>
                </c:pt>
                <c:pt idx="285">
                  <c:v>286</c:v>
                </c:pt>
                <c:pt idx="286">
                  <c:v>287</c:v>
                </c:pt>
                <c:pt idx="287">
                  <c:v>288</c:v>
                </c:pt>
                <c:pt idx="288">
                  <c:v>289</c:v>
                </c:pt>
                <c:pt idx="289">
                  <c:v>290</c:v>
                </c:pt>
                <c:pt idx="290">
                  <c:v>291</c:v>
                </c:pt>
                <c:pt idx="291">
                  <c:v>292</c:v>
                </c:pt>
                <c:pt idx="292">
                  <c:v>293</c:v>
                </c:pt>
                <c:pt idx="293">
                  <c:v>294</c:v>
                </c:pt>
                <c:pt idx="294">
                  <c:v>295</c:v>
                </c:pt>
                <c:pt idx="295">
                  <c:v>296</c:v>
                </c:pt>
                <c:pt idx="296">
                  <c:v>297</c:v>
                </c:pt>
                <c:pt idx="297">
                  <c:v>298</c:v>
                </c:pt>
                <c:pt idx="298">
                  <c:v>299</c:v>
                </c:pt>
                <c:pt idx="299">
                  <c:v>300</c:v>
                </c:pt>
              </c:numCache>
            </c:numRef>
          </c:xVal>
          <c:yVal>
            <c:numRef>
              <c:f>'Raw data Retention Cycle'!$E$5:$E$5404</c:f>
              <c:numCache>
                <c:formatCode>0.0%</c:formatCode>
                <c:ptCount val="5400"/>
                <c:pt idx="0">
                  <c:v>1</c:v>
                </c:pt>
                <c:pt idx="1">
                  <c:v>1.0025527158915701</c:v>
                </c:pt>
                <c:pt idx="2">
                  <c:v>1.0033760485227625</c:v>
                </c:pt>
                <c:pt idx="3">
                  <c:v>1.0036530576323224</c:v>
                </c:pt>
                <c:pt idx="4">
                  <c:v>1.0036126604705116</c:v>
                </c:pt>
                <c:pt idx="5">
                  <c:v>1.0035693777971428</c:v>
                </c:pt>
                <c:pt idx="6">
                  <c:v>1.0035222477750301</c:v>
                </c:pt>
                <c:pt idx="7">
                  <c:v>1.003427987730805</c:v>
                </c:pt>
                <c:pt idx="8">
                  <c:v>1.0032548570373299</c:v>
                </c:pt>
                <c:pt idx="9">
                  <c:v>1.0030923065529005</c:v>
                </c:pt>
                <c:pt idx="10">
                  <c:v>1.0029557256724926</c:v>
                </c:pt>
                <c:pt idx="11">
                  <c:v>1.0027210373991153</c:v>
                </c:pt>
                <c:pt idx="12">
                  <c:v>1.0024998148463418</c:v>
                </c:pt>
                <c:pt idx="13">
                  <c:v>1.0022949435257296</c:v>
                </c:pt>
                <c:pt idx="14">
                  <c:v>1.0020612170895384</c:v>
                </c:pt>
                <c:pt idx="15">
                  <c:v>1.0018380708623928</c:v>
                </c:pt>
                <c:pt idx="16">
                  <c:v>1.0016014589146438</c:v>
                </c:pt>
                <c:pt idx="17">
                  <c:v>1.0014052441287054</c:v>
                </c:pt>
                <c:pt idx="18">
                  <c:v>1.0011561282975387</c:v>
                </c:pt>
                <c:pt idx="19">
                  <c:v>1.000893546745768</c:v>
                </c:pt>
                <c:pt idx="20">
                  <c:v>1.000693484611086</c:v>
                </c:pt>
                <c:pt idx="21">
                  <c:v>1.0004953461507757</c:v>
                </c:pt>
                <c:pt idx="22">
                  <c:v>1.0002635433889564</c:v>
                </c:pt>
                <c:pt idx="23">
                  <c:v>1.0000519392080425</c:v>
                </c:pt>
                <c:pt idx="24">
                  <c:v>0.99986341911959209</c:v>
                </c:pt>
                <c:pt idx="25">
                  <c:v>0.99964989126430615</c:v>
                </c:pt>
                <c:pt idx="26">
                  <c:v>0.99923533943715226</c:v>
                </c:pt>
                <c:pt idx="27">
                  <c:v>0.99917762920599373</c:v>
                </c:pt>
                <c:pt idx="28">
                  <c:v>0.99897564339693978</c:v>
                </c:pt>
                <c:pt idx="29">
                  <c:v>0.99879962719190685</c:v>
                </c:pt>
                <c:pt idx="30">
                  <c:v>0.99854281666325218</c:v>
                </c:pt>
                <c:pt idx="31">
                  <c:v>0.9983013955295732</c:v>
                </c:pt>
                <c:pt idx="32">
                  <c:v>0.99810710441800676</c:v>
                </c:pt>
                <c:pt idx="33">
                  <c:v>0.99783009530844669</c:v>
                </c:pt>
                <c:pt idx="34">
                  <c:v>0.99760983459285901</c:v>
                </c:pt>
                <c:pt idx="35">
                  <c:v>0.99740592510943304</c:v>
                </c:pt>
                <c:pt idx="36">
                  <c:v>0.99716450397575407</c:v>
                </c:pt>
                <c:pt idx="37">
                  <c:v>0.99699041144509315</c:v>
                </c:pt>
                <c:pt idx="38">
                  <c:v>0.99672782989332276</c:v>
                </c:pt>
                <c:pt idx="39">
                  <c:v>0.99652584408426848</c:v>
                </c:pt>
                <c:pt idx="40">
                  <c:v>0.99627672825310176</c:v>
                </c:pt>
                <c:pt idx="41">
                  <c:v>0.99608147530434943</c:v>
                </c:pt>
                <c:pt idx="42">
                  <c:v>0.99584005417067045</c:v>
                </c:pt>
                <c:pt idx="43">
                  <c:v>0.99551880055055564</c:v>
                </c:pt>
                <c:pt idx="44">
                  <c:v>0.9954178076460285</c:v>
                </c:pt>
                <c:pt idx="45">
                  <c:v>0.99517061548923369</c:v>
                </c:pt>
                <c:pt idx="46">
                  <c:v>0.99491669047213704</c:v>
                </c:pt>
                <c:pt idx="47">
                  <c:v>0.99469931526810729</c:v>
                </c:pt>
                <c:pt idx="48">
                  <c:v>0.99449732945905323</c:v>
                </c:pt>
                <c:pt idx="49">
                  <c:v>0.99425398465100223</c:v>
                </c:pt>
                <c:pt idx="50">
                  <c:v>0.99402795291229884</c:v>
                </c:pt>
                <c:pt idx="51">
                  <c:v>0.99383750914947622</c:v>
                </c:pt>
                <c:pt idx="52">
                  <c:v>0.9935874314811235</c:v>
                </c:pt>
                <c:pt idx="53">
                  <c:v>0.99336139974241999</c:v>
                </c:pt>
                <c:pt idx="54">
                  <c:v>0.99311228391125328</c:v>
                </c:pt>
                <c:pt idx="55">
                  <c:v>0.99287663380069002</c:v>
                </c:pt>
                <c:pt idx="56">
                  <c:v>0.99261693776047755</c:v>
                </c:pt>
                <c:pt idx="57">
                  <c:v>0.99237840213835637</c:v>
                </c:pt>
                <c:pt idx="58">
                  <c:v>0.99217353081774429</c:v>
                </c:pt>
                <c:pt idx="59">
                  <c:v>0.99193307152125143</c:v>
                </c:pt>
                <c:pt idx="60">
                  <c:v>0.99167433731822485</c:v>
                </c:pt>
                <c:pt idx="61">
                  <c:v>0.99143387802173188</c:v>
                </c:pt>
                <c:pt idx="62">
                  <c:v>0.99118668586493686</c:v>
                </c:pt>
                <c:pt idx="63">
                  <c:v>0.99093757003377003</c:v>
                </c:pt>
                <c:pt idx="64">
                  <c:v>0.99071057645788074</c:v>
                </c:pt>
                <c:pt idx="65">
                  <c:v>0.99049320125385099</c:v>
                </c:pt>
                <c:pt idx="66">
                  <c:v>0.99021523030710501</c:v>
                </c:pt>
                <c:pt idx="67">
                  <c:v>0.99001035898649292</c:v>
                </c:pt>
                <c:pt idx="68">
                  <c:v>0.98972469334225921</c:v>
                </c:pt>
                <c:pt idx="69">
                  <c:v>0.98947076832516245</c:v>
                </c:pt>
                <c:pt idx="70">
                  <c:v>0.98921299595932199</c:v>
                </c:pt>
                <c:pt idx="71">
                  <c:v>0.98887635294423171</c:v>
                </c:pt>
                <c:pt idx="72">
                  <c:v>0.98872823001759191</c:v>
                </c:pt>
                <c:pt idx="73">
                  <c:v>0.98843006048994053</c:v>
                </c:pt>
                <c:pt idx="74">
                  <c:v>0.98821653263465481</c:v>
                </c:pt>
                <c:pt idx="75">
                  <c:v>0.98798953905876541</c:v>
                </c:pt>
                <c:pt idx="76">
                  <c:v>0.98770483525171759</c:v>
                </c:pt>
                <c:pt idx="77">
                  <c:v>0.98746341411803862</c:v>
                </c:pt>
                <c:pt idx="78">
                  <c:v>0.9872518099371248</c:v>
                </c:pt>
                <c:pt idx="79">
                  <c:v>0.98699596124565614</c:v>
                </c:pt>
                <c:pt idx="80">
                  <c:v>0.98675069276323335</c:v>
                </c:pt>
                <c:pt idx="81">
                  <c:v>0.98651985183860003</c:v>
                </c:pt>
                <c:pt idx="82">
                  <c:v>0.98623899538029591</c:v>
                </c:pt>
                <c:pt idx="83">
                  <c:v>0.98600911629284871</c:v>
                </c:pt>
                <c:pt idx="84">
                  <c:v>0.9857272979973587</c:v>
                </c:pt>
                <c:pt idx="85">
                  <c:v>0.98540219702850018</c:v>
                </c:pt>
                <c:pt idx="86">
                  <c:v>0.98520213489381803</c:v>
                </c:pt>
                <c:pt idx="87">
                  <c:v>0.98495013355109329</c:v>
                </c:pt>
                <c:pt idx="88">
                  <c:v>0.98464138381439625</c:v>
                </c:pt>
                <c:pt idx="89">
                  <c:v>0.98443939800534197</c:v>
                </c:pt>
                <c:pt idx="90">
                  <c:v>0.98410564050180982</c:v>
                </c:pt>
                <c:pt idx="91">
                  <c:v>0.98384498262441122</c:v>
                </c:pt>
                <c:pt idx="92">
                  <c:v>0.9835775918867109</c:v>
                </c:pt>
                <c:pt idx="93">
                  <c:v>0.98333328524147401</c:v>
                </c:pt>
                <c:pt idx="94">
                  <c:v>0.98306397082940178</c:v>
                </c:pt>
                <c:pt idx="95">
                  <c:v>0.98275425925551874</c:v>
                </c:pt>
                <c:pt idx="96">
                  <c:v>0.982538807725861</c:v>
                </c:pt>
                <c:pt idx="97">
                  <c:v>0.98222909615197806</c:v>
                </c:pt>
                <c:pt idx="98">
                  <c:v>0.98199633155297272</c:v>
                </c:pt>
                <c:pt idx="99">
                  <c:v>0.98171066590873901</c:v>
                </c:pt>
                <c:pt idx="100">
                  <c:v>0.98144327517103869</c:v>
                </c:pt>
                <c:pt idx="101">
                  <c:v>0.98120377771173173</c:v>
                </c:pt>
                <c:pt idx="102">
                  <c:v>0.98092484492779963</c:v>
                </c:pt>
                <c:pt idx="103">
                  <c:v>0.98068150011974886</c:v>
                </c:pt>
                <c:pt idx="104">
                  <c:v>0.98041699489360645</c:v>
                </c:pt>
                <c:pt idx="105">
                  <c:v>0.98013229108655864</c:v>
                </c:pt>
                <c:pt idx="106">
                  <c:v>0.97991299220815709</c:v>
                </c:pt>
                <c:pt idx="107">
                  <c:v>0.97966387637699026</c:v>
                </c:pt>
                <c:pt idx="108">
                  <c:v>0.97940418033677779</c:v>
                </c:pt>
                <c:pt idx="109">
                  <c:v>0.97908677406540678</c:v>
                </c:pt>
                <c:pt idx="110">
                  <c:v>0.97886458967544732</c:v>
                </c:pt>
                <c:pt idx="111">
                  <c:v>0.97858373321714354</c:v>
                </c:pt>
              </c:numCache>
            </c:numRef>
          </c:y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B038-4892-A596-DDDE79E4786F}"/>
            </c:ext>
          </c:extLst>
        </c:ser>
        <c:ser>
          <c:idx val="0"/>
          <c:order val="1"/>
          <c:tx>
            <c:strRef>
              <c:f>'Raw data Retention Cycle'!$F$3</c:f>
              <c:strCache>
                <c:ptCount val="1"/>
                <c:pt idx="0">
                  <c:v>1C cycle @ 45℃</c:v>
                </c:pt>
              </c:strCache>
              <c:extLst xmlns:c16r2="http://schemas.microsoft.com/office/drawing/2015/06/chart" xmlns:c15="http://schemas.microsoft.com/office/drawing/2012/chart"/>
            </c:strRef>
          </c:tx>
          <c:spPr>
            <a:ln w="31750">
              <a:solidFill>
                <a:srgbClr val="FF0000"/>
              </a:solidFill>
            </a:ln>
          </c:spPr>
          <c:marker>
            <c:symbol val="none"/>
          </c:marker>
          <c:xVal>
            <c:numRef>
              <c:f>'Raw data Retention Cycle'!$A$5:$A$4504</c:f>
              <c:numCache>
                <c:formatCode>General</c:formatCode>
                <c:ptCount val="450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  <c:pt idx="150">
                  <c:v>151</c:v>
                </c:pt>
                <c:pt idx="151">
                  <c:v>152</c:v>
                </c:pt>
                <c:pt idx="152">
                  <c:v>153</c:v>
                </c:pt>
                <c:pt idx="153">
                  <c:v>154</c:v>
                </c:pt>
                <c:pt idx="154">
                  <c:v>155</c:v>
                </c:pt>
                <c:pt idx="155">
                  <c:v>156</c:v>
                </c:pt>
                <c:pt idx="156">
                  <c:v>157</c:v>
                </c:pt>
                <c:pt idx="157">
                  <c:v>158</c:v>
                </c:pt>
                <c:pt idx="158">
                  <c:v>159</c:v>
                </c:pt>
                <c:pt idx="159">
                  <c:v>160</c:v>
                </c:pt>
                <c:pt idx="160">
                  <c:v>161</c:v>
                </c:pt>
                <c:pt idx="161">
                  <c:v>162</c:v>
                </c:pt>
                <c:pt idx="162">
                  <c:v>163</c:v>
                </c:pt>
                <c:pt idx="163">
                  <c:v>164</c:v>
                </c:pt>
                <c:pt idx="164">
                  <c:v>165</c:v>
                </c:pt>
                <c:pt idx="165">
                  <c:v>166</c:v>
                </c:pt>
                <c:pt idx="166">
                  <c:v>167</c:v>
                </c:pt>
                <c:pt idx="167">
                  <c:v>168</c:v>
                </c:pt>
                <c:pt idx="168">
                  <c:v>169</c:v>
                </c:pt>
                <c:pt idx="169">
                  <c:v>170</c:v>
                </c:pt>
                <c:pt idx="170">
                  <c:v>171</c:v>
                </c:pt>
                <c:pt idx="171">
                  <c:v>172</c:v>
                </c:pt>
                <c:pt idx="172">
                  <c:v>173</c:v>
                </c:pt>
                <c:pt idx="173">
                  <c:v>174</c:v>
                </c:pt>
                <c:pt idx="174">
                  <c:v>175</c:v>
                </c:pt>
                <c:pt idx="175">
                  <c:v>176</c:v>
                </c:pt>
                <c:pt idx="176">
                  <c:v>177</c:v>
                </c:pt>
                <c:pt idx="177">
                  <c:v>178</c:v>
                </c:pt>
                <c:pt idx="178">
                  <c:v>179</c:v>
                </c:pt>
                <c:pt idx="179">
                  <c:v>180</c:v>
                </c:pt>
                <c:pt idx="180">
                  <c:v>181</c:v>
                </c:pt>
                <c:pt idx="181">
                  <c:v>182</c:v>
                </c:pt>
                <c:pt idx="182">
                  <c:v>183</c:v>
                </c:pt>
                <c:pt idx="183">
                  <c:v>184</c:v>
                </c:pt>
                <c:pt idx="184">
                  <c:v>185</c:v>
                </c:pt>
                <c:pt idx="185">
                  <c:v>186</c:v>
                </c:pt>
                <c:pt idx="186">
                  <c:v>187</c:v>
                </c:pt>
                <c:pt idx="187">
                  <c:v>188</c:v>
                </c:pt>
                <c:pt idx="188">
                  <c:v>189</c:v>
                </c:pt>
                <c:pt idx="189">
                  <c:v>190</c:v>
                </c:pt>
                <c:pt idx="190">
                  <c:v>191</c:v>
                </c:pt>
                <c:pt idx="191">
                  <c:v>192</c:v>
                </c:pt>
                <c:pt idx="192">
                  <c:v>193</c:v>
                </c:pt>
                <c:pt idx="193">
                  <c:v>194</c:v>
                </c:pt>
                <c:pt idx="194">
                  <c:v>195</c:v>
                </c:pt>
                <c:pt idx="195">
                  <c:v>196</c:v>
                </c:pt>
                <c:pt idx="196">
                  <c:v>197</c:v>
                </c:pt>
                <c:pt idx="197">
                  <c:v>198</c:v>
                </c:pt>
                <c:pt idx="198">
                  <c:v>199</c:v>
                </c:pt>
                <c:pt idx="199">
                  <c:v>200</c:v>
                </c:pt>
                <c:pt idx="200">
                  <c:v>201</c:v>
                </c:pt>
                <c:pt idx="201">
                  <c:v>202</c:v>
                </c:pt>
                <c:pt idx="202">
                  <c:v>203</c:v>
                </c:pt>
                <c:pt idx="203">
                  <c:v>204</c:v>
                </c:pt>
                <c:pt idx="204">
                  <c:v>205</c:v>
                </c:pt>
                <c:pt idx="205">
                  <c:v>206</c:v>
                </c:pt>
                <c:pt idx="206">
                  <c:v>207</c:v>
                </c:pt>
                <c:pt idx="207">
                  <c:v>208</c:v>
                </c:pt>
                <c:pt idx="208">
                  <c:v>209</c:v>
                </c:pt>
                <c:pt idx="209">
                  <c:v>210</c:v>
                </c:pt>
                <c:pt idx="210">
                  <c:v>211</c:v>
                </c:pt>
                <c:pt idx="211">
                  <c:v>212</c:v>
                </c:pt>
                <c:pt idx="212">
                  <c:v>213</c:v>
                </c:pt>
                <c:pt idx="213">
                  <c:v>214</c:v>
                </c:pt>
                <c:pt idx="214">
                  <c:v>215</c:v>
                </c:pt>
                <c:pt idx="215">
                  <c:v>216</c:v>
                </c:pt>
                <c:pt idx="216">
                  <c:v>217</c:v>
                </c:pt>
                <c:pt idx="217">
                  <c:v>218</c:v>
                </c:pt>
                <c:pt idx="218">
                  <c:v>219</c:v>
                </c:pt>
                <c:pt idx="219">
                  <c:v>220</c:v>
                </c:pt>
                <c:pt idx="220">
                  <c:v>221</c:v>
                </c:pt>
                <c:pt idx="221">
                  <c:v>222</c:v>
                </c:pt>
                <c:pt idx="222">
                  <c:v>223</c:v>
                </c:pt>
                <c:pt idx="223">
                  <c:v>224</c:v>
                </c:pt>
                <c:pt idx="224">
                  <c:v>225</c:v>
                </c:pt>
                <c:pt idx="225">
                  <c:v>226</c:v>
                </c:pt>
                <c:pt idx="226">
                  <c:v>227</c:v>
                </c:pt>
                <c:pt idx="227">
                  <c:v>228</c:v>
                </c:pt>
                <c:pt idx="228">
                  <c:v>229</c:v>
                </c:pt>
                <c:pt idx="229">
                  <c:v>230</c:v>
                </c:pt>
                <c:pt idx="230">
                  <c:v>231</c:v>
                </c:pt>
                <c:pt idx="231">
                  <c:v>232</c:v>
                </c:pt>
                <c:pt idx="232">
                  <c:v>233</c:v>
                </c:pt>
                <c:pt idx="233">
                  <c:v>234</c:v>
                </c:pt>
                <c:pt idx="234">
                  <c:v>235</c:v>
                </c:pt>
                <c:pt idx="235">
                  <c:v>236</c:v>
                </c:pt>
                <c:pt idx="236">
                  <c:v>237</c:v>
                </c:pt>
                <c:pt idx="237">
                  <c:v>238</c:v>
                </c:pt>
                <c:pt idx="238">
                  <c:v>239</c:v>
                </c:pt>
                <c:pt idx="239">
                  <c:v>240</c:v>
                </c:pt>
                <c:pt idx="240">
                  <c:v>241</c:v>
                </c:pt>
                <c:pt idx="241">
                  <c:v>242</c:v>
                </c:pt>
                <c:pt idx="242">
                  <c:v>243</c:v>
                </c:pt>
                <c:pt idx="243">
                  <c:v>244</c:v>
                </c:pt>
                <c:pt idx="244">
                  <c:v>245</c:v>
                </c:pt>
                <c:pt idx="245">
                  <c:v>246</c:v>
                </c:pt>
                <c:pt idx="246">
                  <c:v>247</c:v>
                </c:pt>
                <c:pt idx="247">
                  <c:v>248</c:v>
                </c:pt>
                <c:pt idx="248">
                  <c:v>249</c:v>
                </c:pt>
                <c:pt idx="249">
                  <c:v>250</c:v>
                </c:pt>
                <c:pt idx="250">
                  <c:v>251</c:v>
                </c:pt>
                <c:pt idx="251">
                  <c:v>252</c:v>
                </c:pt>
                <c:pt idx="252">
                  <c:v>253</c:v>
                </c:pt>
                <c:pt idx="253">
                  <c:v>254</c:v>
                </c:pt>
                <c:pt idx="254">
                  <c:v>255</c:v>
                </c:pt>
                <c:pt idx="255">
                  <c:v>256</c:v>
                </c:pt>
                <c:pt idx="256">
                  <c:v>257</c:v>
                </c:pt>
                <c:pt idx="257">
                  <c:v>258</c:v>
                </c:pt>
                <c:pt idx="258">
                  <c:v>259</c:v>
                </c:pt>
                <c:pt idx="259">
                  <c:v>260</c:v>
                </c:pt>
                <c:pt idx="260">
                  <c:v>261</c:v>
                </c:pt>
                <c:pt idx="261">
                  <c:v>262</c:v>
                </c:pt>
                <c:pt idx="262">
                  <c:v>263</c:v>
                </c:pt>
                <c:pt idx="263">
                  <c:v>264</c:v>
                </c:pt>
                <c:pt idx="264">
                  <c:v>265</c:v>
                </c:pt>
                <c:pt idx="265">
                  <c:v>266</c:v>
                </c:pt>
                <c:pt idx="266">
                  <c:v>267</c:v>
                </c:pt>
                <c:pt idx="267">
                  <c:v>268</c:v>
                </c:pt>
                <c:pt idx="268">
                  <c:v>269</c:v>
                </c:pt>
                <c:pt idx="269">
                  <c:v>270</c:v>
                </c:pt>
                <c:pt idx="270">
                  <c:v>271</c:v>
                </c:pt>
                <c:pt idx="271">
                  <c:v>272</c:v>
                </c:pt>
                <c:pt idx="272">
                  <c:v>273</c:v>
                </c:pt>
                <c:pt idx="273">
                  <c:v>274</c:v>
                </c:pt>
                <c:pt idx="274">
                  <c:v>275</c:v>
                </c:pt>
                <c:pt idx="275">
                  <c:v>276</c:v>
                </c:pt>
                <c:pt idx="276">
                  <c:v>277</c:v>
                </c:pt>
                <c:pt idx="277">
                  <c:v>278</c:v>
                </c:pt>
                <c:pt idx="278">
                  <c:v>279</c:v>
                </c:pt>
                <c:pt idx="279">
                  <c:v>280</c:v>
                </c:pt>
                <c:pt idx="280">
                  <c:v>281</c:v>
                </c:pt>
                <c:pt idx="281">
                  <c:v>282</c:v>
                </c:pt>
                <c:pt idx="282">
                  <c:v>283</c:v>
                </c:pt>
                <c:pt idx="283">
                  <c:v>284</c:v>
                </c:pt>
                <c:pt idx="284">
                  <c:v>285</c:v>
                </c:pt>
                <c:pt idx="285">
                  <c:v>286</c:v>
                </c:pt>
                <c:pt idx="286">
                  <c:v>287</c:v>
                </c:pt>
                <c:pt idx="287">
                  <c:v>288</c:v>
                </c:pt>
                <c:pt idx="288">
                  <c:v>289</c:v>
                </c:pt>
                <c:pt idx="289">
                  <c:v>290</c:v>
                </c:pt>
                <c:pt idx="290">
                  <c:v>291</c:v>
                </c:pt>
                <c:pt idx="291">
                  <c:v>292</c:v>
                </c:pt>
                <c:pt idx="292">
                  <c:v>293</c:v>
                </c:pt>
                <c:pt idx="293">
                  <c:v>294</c:v>
                </c:pt>
                <c:pt idx="294">
                  <c:v>295</c:v>
                </c:pt>
                <c:pt idx="295">
                  <c:v>296</c:v>
                </c:pt>
                <c:pt idx="296">
                  <c:v>297</c:v>
                </c:pt>
                <c:pt idx="297">
                  <c:v>298</c:v>
                </c:pt>
                <c:pt idx="298">
                  <c:v>299</c:v>
                </c:pt>
                <c:pt idx="299">
                  <c:v>300</c:v>
                </c:pt>
              </c:numCache>
              <c:extLst xmlns:c16r2="http://schemas.microsoft.com/office/drawing/2015/06/chart" xmlns:c15="http://schemas.microsoft.com/office/drawing/2012/chart"/>
            </c:numRef>
          </c:xVal>
          <c:yVal>
            <c:numRef>
              <c:f>'Raw data Retention Cycle'!$G$5:$G$4505</c:f>
              <c:numCache>
                <c:formatCode>0.0%</c:formatCode>
                <c:ptCount val="4501"/>
                <c:pt idx="0">
                  <c:v>1</c:v>
                </c:pt>
                <c:pt idx="1">
                  <c:v>1.0020122205486528</c:v>
                </c:pt>
                <c:pt idx="2">
                  <c:v>1.0038086853340749</c:v>
                </c:pt>
                <c:pt idx="3">
                  <c:v>1.0040322352629527</c:v>
                </c:pt>
                <c:pt idx="4">
                  <c:v>1.0038871191479135</c:v>
                </c:pt>
                <c:pt idx="5">
                  <c:v>1.0037115294522385</c:v>
                </c:pt>
                <c:pt idx="6">
                  <c:v>1.0034760371741926</c:v>
                </c:pt>
                <c:pt idx="7">
                  <c:v>1.00325623366772</c:v>
                </c:pt>
                <c:pt idx="8">
                  <c:v>1.0030065090021458</c:v>
                </c:pt>
                <c:pt idx="9">
                  <c:v>1.0027425820811269</c:v>
                </c:pt>
                <c:pt idx="10">
                  <c:v>1.0024358575572434</c:v>
                </c:pt>
                <c:pt idx="11">
                  <c:v>1.0022464673672395</c:v>
                </c:pt>
                <c:pt idx="12">
                  <c:v>1.0018664515718005</c:v>
                </c:pt>
                <c:pt idx="13">
                  <c:v>1.001560128809033</c:v>
                </c:pt>
                <c:pt idx="14">
                  <c:v>1.0011312990380201</c:v>
                </c:pt>
                <c:pt idx="15">
                  <c:v>1.0007574000555695</c:v>
                </c:pt>
                <c:pt idx="16">
                  <c:v>1.0002884243050569</c:v>
                </c:pt>
                <c:pt idx="17">
                  <c:v>0.99967631111300059</c:v>
                </c:pt>
                <c:pt idx="18">
                  <c:v>0.99942416583670346</c:v>
                </c:pt>
                <c:pt idx="19">
                  <c:v>0.99908870534901018</c:v>
                </c:pt>
                <c:pt idx="20">
                  <c:v>0.99881147009102922</c:v>
                </c:pt>
                <c:pt idx="21">
                  <c:v>0.99866815185698354</c:v>
                </c:pt>
                <c:pt idx="22">
                  <c:v>0.99821877200489562</c:v>
                </c:pt>
                <c:pt idx="23">
                  <c:v>0.99782680381626054</c:v>
                </c:pt>
                <c:pt idx="24">
                  <c:v>0.99747863763327893</c:v>
                </c:pt>
                <c:pt idx="25">
                  <c:v>0.99709713532171129</c:v>
                </c:pt>
                <c:pt idx="26">
                  <c:v>0.99671699899793742</c:v>
                </c:pt>
                <c:pt idx="27">
                  <c:v>0.99606890809795812</c:v>
                </c:pt>
                <c:pt idx="28">
                  <c:v>0.9955105304551447</c:v>
                </c:pt>
                <c:pt idx="29">
                  <c:v>0.99512250956947257</c:v>
                </c:pt>
                <c:pt idx="30">
                  <c:v>0.99444209698772468</c:v>
                </c:pt>
                <c:pt idx="31">
                  <c:v>0.99430171160982439</c:v>
                </c:pt>
                <c:pt idx="32">
                  <c:v>0.99383286643167457</c:v>
                </c:pt>
                <c:pt idx="33">
                  <c:v>0.99345338296971375</c:v>
                </c:pt>
                <c:pt idx="34">
                  <c:v>0.99293580416821337</c:v>
                </c:pt>
                <c:pt idx="35">
                  <c:v>0.99254783350268072</c:v>
                </c:pt>
                <c:pt idx="36">
                  <c:v>0.99213877037856668</c:v>
                </c:pt>
                <c:pt idx="37">
                  <c:v>0.99162768001908685</c:v>
                </c:pt>
                <c:pt idx="38">
                  <c:v>0.99127262363296886</c:v>
                </c:pt>
                <c:pt idx="39">
                  <c:v>0.99080203079396489</c:v>
                </c:pt>
                <c:pt idx="40">
                  <c:v>0.98988374549955982</c:v>
                </c:pt>
                <c:pt idx="41">
                  <c:v>0.99008577107665674</c:v>
                </c:pt>
                <c:pt idx="42">
                  <c:v>0.99008326006968272</c:v>
                </c:pt>
                <c:pt idx="43">
                  <c:v>0.98966284719404662</c:v>
                </c:pt>
                <c:pt idx="44">
                  <c:v>0.98917411484066275</c:v>
                </c:pt>
                <c:pt idx="45">
                  <c:v>0.98864818945198074</c:v>
                </c:pt>
                <c:pt idx="46">
                  <c:v>0.98821241925769177</c:v>
                </c:pt>
                <c:pt idx="47">
                  <c:v>0.98769648767676621</c:v>
                </c:pt>
                <c:pt idx="48">
                  <c:v>0.98710159999255132</c:v>
                </c:pt>
                <c:pt idx="49">
                  <c:v>0.98672099159946636</c:v>
                </c:pt>
                <c:pt idx="50">
                  <c:v>0.9861673346497638</c:v>
                </c:pt>
                <c:pt idx="51">
                  <c:v>0.98575464563157955</c:v>
                </c:pt>
                <c:pt idx="52">
                  <c:v>0.98525385040069291</c:v>
                </c:pt>
                <c:pt idx="53">
                  <c:v>0.98463192419338252</c:v>
                </c:pt>
                <c:pt idx="54">
                  <c:v>0.98399001037055922</c:v>
                </c:pt>
                <c:pt idx="55">
                  <c:v>0.9836550922603724</c:v>
                </c:pt>
                <c:pt idx="56">
                  <c:v>0.98323586458002787</c:v>
                </c:pt>
                <c:pt idx="57">
                  <c:v>0.98278698692933475</c:v>
                </c:pt>
                <c:pt idx="58">
                  <c:v>0.98229542216008447</c:v>
                </c:pt>
                <c:pt idx="59">
                  <c:v>0.98185935064495855</c:v>
                </c:pt>
                <c:pt idx="60">
                  <c:v>0.98121550836877947</c:v>
                </c:pt>
                <c:pt idx="61">
                  <c:v>0.98071343754634999</c:v>
                </c:pt>
                <c:pt idx="62">
                  <c:v>0.98022259594710814</c:v>
                </c:pt>
                <c:pt idx="63">
                  <c:v>0.97969218087795662</c:v>
                </c:pt>
                <c:pt idx="64">
                  <c:v>0.97903720981886888</c:v>
                </c:pt>
                <c:pt idx="65">
                  <c:v>0.97867225002124547</c:v>
                </c:pt>
                <c:pt idx="66">
                  <c:v>0.97796626534447484</c:v>
                </c:pt>
                <c:pt idx="67">
                  <c:v>0.97740747589651755</c:v>
                </c:pt>
                <c:pt idx="68">
                  <c:v>0.97531622893638026</c:v>
                </c:pt>
                <c:pt idx="69">
                  <c:v>0.97484945282797686</c:v>
                </c:pt>
                <c:pt idx="70">
                  <c:v>0.9741838350993195</c:v>
                </c:pt>
                <c:pt idx="71">
                  <c:v>0.97390053324848935</c:v>
                </c:pt>
                <c:pt idx="72">
                  <c:v>0.97356671998137101</c:v>
                </c:pt>
                <c:pt idx="73">
                  <c:v>0.97277993110017824</c:v>
                </c:pt>
                <c:pt idx="74">
                  <c:v>0.97205621871417136</c:v>
                </c:pt>
                <c:pt idx="75">
                  <c:v>0.9713196298844019</c:v>
                </c:pt>
                <c:pt idx="76">
                  <c:v>0.97056199881619065</c:v>
                </c:pt>
                <c:pt idx="77">
                  <c:v>0.96976014389315413</c:v>
                </c:pt>
                <c:pt idx="78">
                  <c:v>0.96826588381906187</c:v>
                </c:pt>
                <c:pt idx="79">
                  <c:v>0.96822889166432158</c:v>
                </c:pt>
                <c:pt idx="80">
                  <c:v>0.9675874298227537</c:v>
                </c:pt>
                <c:pt idx="81">
                  <c:v>0.96680429696771497</c:v>
                </c:pt>
                <c:pt idx="82">
                  <c:v>0.96602880761790499</c:v>
                </c:pt>
                <c:pt idx="83">
                  <c:v>0.96531522965604488</c:v>
                </c:pt>
                <c:pt idx="84">
                  <c:v>0.964837314720705</c:v>
                </c:pt>
                <c:pt idx="85">
                  <c:v>0.96390644425934624</c:v>
                </c:pt>
                <c:pt idx="86">
                  <c:v>0.96317557048144964</c:v>
                </c:pt>
                <c:pt idx="87">
                  <c:v>0.96268856570086392</c:v>
                </c:pt>
                <c:pt idx="88">
                  <c:v>0.96220435316003339</c:v>
                </c:pt>
                <c:pt idx="89">
                  <c:v>0.96229846570141742</c:v>
                </c:pt>
                <c:pt idx="90">
                  <c:v>0.96176493698361831</c:v>
                </c:pt>
                <c:pt idx="91">
                  <c:v>0.96062198687323885</c:v>
                </c:pt>
                <c:pt idx="92">
                  <c:v>0.95998353824003968</c:v>
                </c:pt>
                <c:pt idx="93">
                  <c:v>0.95913450651797649</c:v>
                </c:pt>
                <c:pt idx="94">
                  <c:v>0.95797579732782856</c:v>
                </c:pt>
                <c:pt idx="95">
                  <c:v>0.95715374386469332</c:v>
                </c:pt>
                <c:pt idx="96">
                  <c:v>0.95603615492475102</c:v>
                </c:pt>
                <c:pt idx="97">
                  <c:v>0.95546020023311973</c:v>
                </c:pt>
                <c:pt idx="98">
                  <c:v>0.95473890845783582</c:v>
                </c:pt>
                <c:pt idx="99">
                  <c:v>0.95412637341660789</c:v>
                </c:pt>
                <c:pt idx="100">
                  <c:v>0.95328710448965936</c:v>
                </c:pt>
                <c:pt idx="101">
                  <c:v>0.95231408928724959</c:v>
                </c:pt>
                <c:pt idx="102">
                  <c:v>0.95137973354821115</c:v>
                </c:pt>
                <c:pt idx="103">
                  <c:v>0.95063023814259562</c:v>
                </c:pt>
                <c:pt idx="104">
                  <c:v>0.94981973531154074</c:v>
                </c:pt>
                <c:pt idx="105">
                  <c:v>0.94888354151539733</c:v>
                </c:pt>
                <c:pt idx="106">
                  <c:v>0.94809945447770838</c:v>
                </c:pt>
                <c:pt idx="107">
                  <c:v>0.94726651328833422</c:v>
                </c:pt>
                <c:pt idx="108">
                  <c:v>0.94664506919436275</c:v>
                </c:pt>
                <c:pt idx="109">
                  <c:v>0.9459314008362516</c:v>
                </c:pt>
                <c:pt idx="110">
                  <c:v>0.94566584678271348</c:v>
                </c:pt>
                <c:pt idx="111">
                  <c:v>0.94493788577290661</c:v>
                </c:pt>
                <c:pt idx="112">
                  <c:v>0.94410986615720138</c:v>
                </c:pt>
                <c:pt idx="113">
                  <c:v>0.94364749937704417</c:v>
                </c:pt>
                <c:pt idx="114">
                  <c:v>0.94298166067977318</c:v>
                </c:pt>
                <c:pt idx="115">
                  <c:v>0.94223097003483791</c:v>
                </c:pt>
                <c:pt idx="116">
                  <c:v>0.94137915611704748</c:v>
                </c:pt>
                <c:pt idx="117">
                  <c:v>0.94011389987898042</c:v>
                </c:pt>
                <c:pt idx="118">
                  <c:v>0.93900528025594898</c:v>
                </c:pt>
                <c:pt idx="119">
                  <c:v>0.937995765056166</c:v>
                </c:pt>
                <c:pt idx="120">
                  <c:v>0.93716221118109011</c:v>
                </c:pt>
                <c:pt idx="121">
                  <c:v>0.93664643026058292</c:v>
                </c:pt>
                <c:pt idx="122">
                  <c:v>0.93562511332802212</c:v>
                </c:pt>
                <c:pt idx="123">
                  <c:v>0.93495562864862491</c:v>
                </c:pt>
                <c:pt idx="124">
                  <c:v>0.93368623427106479</c:v>
                </c:pt>
                <c:pt idx="125">
                  <c:v>0.93290690810259858</c:v>
                </c:pt>
                <c:pt idx="126">
                  <c:v>0.93211872310152821</c:v>
                </c:pt>
              </c:numCache>
              <c:extLst xmlns:c16r2="http://schemas.microsoft.com/office/drawing/2015/06/chart" xmlns:c15="http://schemas.microsoft.com/office/drawing/2012/chart"/>
            </c:numRef>
          </c:yVal>
          <c:smooth val="0"/>
          <c:extLst xmlns:c16r2="http://schemas.microsoft.com/office/drawing/2015/06/chart" xmlns:c15="http://schemas.microsoft.com/office/drawing/2012/chart">
            <c:ext xmlns:c16="http://schemas.microsoft.com/office/drawing/2014/chart" uri="{C3380CC4-5D6E-409C-BE32-E72D297353CC}">
              <c16:uniqueId val="{00000001-B038-4892-A596-DDDE79E4786F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680192"/>
        <c:axId val="36680768"/>
        <c:extLst xmlns:c16r2="http://schemas.microsoft.com/office/drawing/2015/06/chart"/>
      </c:scatterChart>
      <c:valAx>
        <c:axId val="36680192"/>
        <c:scaling>
          <c:orientation val="minMax"/>
          <c:max val="100"/>
        </c:scaling>
        <c:delete val="0"/>
        <c:axPos val="b"/>
        <c:majorGridlines/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Cycle Number</a:t>
                </a:r>
                <a:endParaRPr lang="ko-KR" dirty="0"/>
              </a:p>
            </c:rich>
          </c:tx>
          <c:layout/>
          <c:overlay val="0"/>
        </c:title>
        <c:numFmt formatCode="General" sourceLinked="0"/>
        <c:majorTickMark val="out"/>
        <c:minorTickMark val="none"/>
        <c:tickLblPos val="nextTo"/>
        <c:crossAx val="36680768"/>
        <c:crosses val="autoZero"/>
        <c:crossBetween val="midCat"/>
      </c:valAx>
      <c:valAx>
        <c:axId val="36680768"/>
        <c:scaling>
          <c:orientation val="minMax"/>
          <c:min val="0"/>
        </c:scaling>
        <c:delete val="0"/>
        <c:axPos val="l"/>
        <c:majorGridlines/>
        <c:min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en-US" dirty="0"/>
                  <a:t>Capacity Retention(%)</a:t>
                </a:r>
                <a:endParaRPr lang="ko-KR" dirty="0"/>
              </a:p>
            </c:rich>
          </c:tx>
          <c:layout/>
          <c:overlay val="0"/>
        </c:title>
        <c:numFmt formatCode="0%" sourceLinked="0"/>
        <c:majorTickMark val="out"/>
        <c:minorTickMark val="none"/>
        <c:tickLblPos val="nextTo"/>
        <c:crossAx val="36680192"/>
        <c:crosses val="autoZero"/>
        <c:crossBetween val="midCat"/>
        <c:majorUnit val="0.1"/>
      </c:valAx>
    </c:plotArea>
    <c:legend>
      <c:legendPos val="r"/>
      <c:layout>
        <c:manualLayout>
          <c:xMode val="edge"/>
          <c:yMode val="edge"/>
          <c:x val="0.71814638833127176"/>
          <c:y val="0.65319146863094713"/>
          <c:w val="0.21724521193957505"/>
          <c:h val="0.18280249219859285"/>
        </c:manualLayout>
      </c:layout>
      <c:overlay val="0"/>
      <c:spPr>
        <a:solidFill>
          <a:schemeClr val="bg1"/>
        </a:solidFill>
        <a:ln>
          <a:noFill/>
        </a:ln>
      </c:spPr>
      <c:txPr>
        <a:bodyPr/>
        <a:lstStyle/>
        <a:p>
          <a:pPr>
            <a:defRPr sz="1400"/>
          </a:pPr>
          <a:endParaRPr lang="ko-KR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400" b="1">
          <a:latin typeface="+mn-lt"/>
          <a:ea typeface="+mn-ea"/>
        </a:defRPr>
      </a:pPr>
      <a:endParaRPr lang="ko-KR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ko-KR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394295931020561"/>
          <c:y val="4.1358651001576145E-2"/>
          <c:w val="0.80284777917417938"/>
          <c:h val="0.80147490506094798"/>
        </c:manualLayout>
      </c:layout>
      <c:scatterChart>
        <c:scatterStyle val="smoothMarker"/>
        <c:varyColors val="0"/>
        <c:ser>
          <c:idx val="1"/>
          <c:order val="0"/>
          <c:tx>
            <c:strRef>
              <c:f>'raw data'!$G$2:$J$2</c:f>
              <c:strCache>
                <c:ptCount val="1"/>
                <c:pt idx="0">
                  <c:v>Top LNMO + Pvdf + LTO 저항 22.2mΩ</c:v>
                </c:pt>
              </c:strCache>
            </c:strRef>
          </c:tx>
          <c:spPr>
            <a:ln w="31750">
              <a:solidFill>
                <a:srgbClr val="0000CC"/>
              </a:solidFill>
            </a:ln>
          </c:spPr>
          <c:marker>
            <c:symbol val="none"/>
          </c:marker>
          <c:xVal>
            <c:numRef>
              <c:f>'raw data'!$A$5:$A$1000</c:f>
              <c:numCache>
                <c:formatCode>General</c:formatCode>
                <c:ptCount val="996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  <c:pt idx="20">
                  <c:v>21</c:v>
                </c:pt>
                <c:pt idx="21">
                  <c:v>22</c:v>
                </c:pt>
                <c:pt idx="22">
                  <c:v>23</c:v>
                </c:pt>
                <c:pt idx="23">
                  <c:v>24</c:v>
                </c:pt>
                <c:pt idx="24">
                  <c:v>25</c:v>
                </c:pt>
                <c:pt idx="25">
                  <c:v>26</c:v>
                </c:pt>
                <c:pt idx="26">
                  <c:v>27</c:v>
                </c:pt>
                <c:pt idx="27">
                  <c:v>28</c:v>
                </c:pt>
                <c:pt idx="28">
                  <c:v>29</c:v>
                </c:pt>
                <c:pt idx="29">
                  <c:v>30</c:v>
                </c:pt>
                <c:pt idx="30">
                  <c:v>31</c:v>
                </c:pt>
                <c:pt idx="31">
                  <c:v>32</c:v>
                </c:pt>
                <c:pt idx="32">
                  <c:v>33</c:v>
                </c:pt>
                <c:pt idx="33">
                  <c:v>34</c:v>
                </c:pt>
                <c:pt idx="34">
                  <c:v>35</c:v>
                </c:pt>
                <c:pt idx="35">
                  <c:v>36</c:v>
                </c:pt>
                <c:pt idx="36">
                  <c:v>37</c:v>
                </c:pt>
                <c:pt idx="37">
                  <c:v>38</c:v>
                </c:pt>
                <c:pt idx="38">
                  <c:v>39</c:v>
                </c:pt>
                <c:pt idx="39">
                  <c:v>40</c:v>
                </c:pt>
                <c:pt idx="40">
                  <c:v>41</c:v>
                </c:pt>
                <c:pt idx="41">
                  <c:v>42</c:v>
                </c:pt>
                <c:pt idx="42">
                  <c:v>43</c:v>
                </c:pt>
                <c:pt idx="43">
                  <c:v>44</c:v>
                </c:pt>
                <c:pt idx="44">
                  <c:v>45</c:v>
                </c:pt>
                <c:pt idx="45">
                  <c:v>46</c:v>
                </c:pt>
                <c:pt idx="46">
                  <c:v>47</c:v>
                </c:pt>
                <c:pt idx="47">
                  <c:v>48</c:v>
                </c:pt>
                <c:pt idx="48">
                  <c:v>49</c:v>
                </c:pt>
                <c:pt idx="49">
                  <c:v>50</c:v>
                </c:pt>
                <c:pt idx="50">
                  <c:v>51</c:v>
                </c:pt>
                <c:pt idx="51">
                  <c:v>52</c:v>
                </c:pt>
                <c:pt idx="52">
                  <c:v>53</c:v>
                </c:pt>
                <c:pt idx="53">
                  <c:v>54</c:v>
                </c:pt>
                <c:pt idx="54">
                  <c:v>55</c:v>
                </c:pt>
                <c:pt idx="55">
                  <c:v>56</c:v>
                </c:pt>
                <c:pt idx="56">
                  <c:v>57</c:v>
                </c:pt>
                <c:pt idx="57">
                  <c:v>58</c:v>
                </c:pt>
                <c:pt idx="58">
                  <c:v>59</c:v>
                </c:pt>
                <c:pt idx="59">
                  <c:v>60</c:v>
                </c:pt>
                <c:pt idx="60">
                  <c:v>61</c:v>
                </c:pt>
                <c:pt idx="61">
                  <c:v>62</c:v>
                </c:pt>
                <c:pt idx="62">
                  <c:v>63</c:v>
                </c:pt>
                <c:pt idx="63">
                  <c:v>64</c:v>
                </c:pt>
                <c:pt idx="64">
                  <c:v>65</c:v>
                </c:pt>
                <c:pt idx="65">
                  <c:v>66</c:v>
                </c:pt>
                <c:pt idx="66">
                  <c:v>67</c:v>
                </c:pt>
                <c:pt idx="67">
                  <c:v>68</c:v>
                </c:pt>
                <c:pt idx="68">
                  <c:v>69</c:v>
                </c:pt>
                <c:pt idx="69">
                  <c:v>70</c:v>
                </c:pt>
                <c:pt idx="70">
                  <c:v>71</c:v>
                </c:pt>
                <c:pt idx="71">
                  <c:v>72</c:v>
                </c:pt>
                <c:pt idx="72">
                  <c:v>73</c:v>
                </c:pt>
                <c:pt idx="73">
                  <c:v>74</c:v>
                </c:pt>
                <c:pt idx="74">
                  <c:v>75</c:v>
                </c:pt>
                <c:pt idx="75">
                  <c:v>76</c:v>
                </c:pt>
                <c:pt idx="76">
                  <c:v>77</c:v>
                </c:pt>
                <c:pt idx="77">
                  <c:v>78</c:v>
                </c:pt>
                <c:pt idx="78">
                  <c:v>79</c:v>
                </c:pt>
                <c:pt idx="79">
                  <c:v>80</c:v>
                </c:pt>
                <c:pt idx="80">
                  <c:v>81</c:v>
                </c:pt>
                <c:pt idx="81">
                  <c:v>82</c:v>
                </c:pt>
                <c:pt idx="82">
                  <c:v>83</c:v>
                </c:pt>
                <c:pt idx="83">
                  <c:v>84</c:v>
                </c:pt>
                <c:pt idx="84">
                  <c:v>85</c:v>
                </c:pt>
                <c:pt idx="85">
                  <c:v>86</c:v>
                </c:pt>
                <c:pt idx="86">
                  <c:v>87</c:v>
                </c:pt>
                <c:pt idx="87">
                  <c:v>88</c:v>
                </c:pt>
                <c:pt idx="88">
                  <c:v>89</c:v>
                </c:pt>
                <c:pt idx="89">
                  <c:v>90</c:v>
                </c:pt>
                <c:pt idx="90">
                  <c:v>91</c:v>
                </c:pt>
                <c:pt idx="91">
                  <c:v>92</c:v>
                </c:pt>
                <c:pt idx="92">
                  <c:v>93</c:v>
                </c:pt>
                <c:pt idx="93">
                  <c:v>94</c:v>
                </c:pt>
                <c:pt idx="94">
                  <c:v>95</c:v>
                </c:pt>
                <c:pt idx="95">
                  <c:v>96</c:v>
                </c:pt>
                <c:pt idx="96">
                  <c:v>97</c:v>
                </c:pt>
                <c:pt idx="97">
                  <c:v>98</c:v>
                </c:pt>
                <c:pt idx="98">
                  <c:v>99</c:v>
                </c:pt>
                <c:pt idx="99">
                  <c:v>100</c:v>
                </c:pt>
                <c:pt idx="100">
                  <c:v>101</c:v>
                </c:pt>
                <c:pt idx="101">
                  <c:v>102</c:v>
                </c:pt>
                <c:pt idx="102">
                  <c:v>103</c:v>
                </c:pt>
                <c:pt idx="103">
                  <c:v>104</c:v>
                </c:pt>
                <c:pt idx="104">
                  <c:v>105</c:v>
                </c:pt>
                <c:pt idx="105">
                  <c:v>106</c:v>
                </c:pt>
                <c:pt idx="106">
                  <c:v>107</c:v>
                </c:pt>
                <c:pt idx="107">
                  <c:v>108</c:v>
                </c:pt>
                <c:pt idx="108">
                  <c:v>109</c:v>
                </c:pt>
                <c:pt idx="109">
                  <c:v>110</c:v>
                </c:pt>
                <c:pt idx="110">
                  <c:v>111</c:v>
                </c:pt>
                <c:pt idx="111">
                  <c:v>112</c:v>
                </c:pt>
                <c:pt idx="112">
                  <c:v>113</c:v>
                </c:pt>
                <c:pt idx="113">
                  <c:v>114</c:v>
                </c:pt>
                <c:pt idx="114">
                  <c:v>115</c:v>
                </c:pt>
                <c:pt idx="115">
                  <c:v>116</c:v>
                </c:pt>
                <c:pt idx="116">
                  <c:v>117</c:v>
                </c:pt>
                <c:pt idx="117">
                  <c:v>118</c:v>
                </c:pt>
                <c:pt idx="118">
                  <c:v>119</c:v>
                </c:pt>
                <c:pt idx="119">
                  <c:v>120</c:v>
                </c:pt>
                <c:pt idx="120">
                  <c:v>121</c:v>
                </c:pt>
                <c:pt idx="121">
                  <c:v>122</c:v>
                </c:pt>
                <c:pt idx="122">
                  <c:v>123</c:v>
                </c:pt>
                <c:pt idx="123">
                  <c:v>124</c:v>
                </c:pt>
                <c:pt idx="124">
                  <c:v>125</c:v>
                </c:pt>
                <c:pt idx="125">
                  <c:v>126</c:v>
                </c:pt>
                <c:pt idx="126">
                  <c:v>127</c:v>
                </c:pt>
                <c:pt idx="127">
                  <c:v>128</c:v>
                </c:pt>
                <c:pt idx="128">
                  <c:v>129</c:v>
                </c:pt>
                <c:pt idx="129">
                  <c:v>130</c:v>
                </c:pt>
                <c:pt idx="130">
                  <c:v>131</c:v>
                </c:pt>
                <c:pt idx="131">
                  <c:v>132</c:v>
                </c:pt>
                <c:pt idx="132">
                  <c:v>133</c:v>
                </c:pt>
                <c:pt idx="133">
                  <c:v>134</c:v>
                </c:pt>
                <c:pt idx="134">
                  <c:v>135</c:v>
                </c:pt>
                <c:pt idx="135">
                  <c:v>136</c:v>
                </c:pt>
                <c:pt idx="136">
                  <c:v>137</c:v>
                </c:pt>
                <c:pt idx="137">
                  <c:v>138</c:v>
                </c:pt>
                <c:pt idx="138">
                  <c:v>139</c:v>
                </c:pt>
                <c:pt idx="139">
                  <c:v>140</c:v>
                </c:pt>
                <c:pt idx="140">
                  <c:v>141</c:v>
                </c:pt>
                <c:pt idx="141">
                  <c:v>142</c:v>
                </c:pt>
                <c:pt idx="142">
                  <c:v>143</c:v>
                </c:pt>
                <c:pt idx="143">
                  <c:v>144</c:v>
                </c:pt>
                <c:pt idx="144">
                  <c:v>145</c:v>
                </c:pt>
                <c:pt idx="145">
                  <c:v>146</c:v>
                </c:pt>
                <c:pt idx="146">
                  <c:v>147</c:v>
                </c:pt>
                <c:pt idx="147">
                  <c:v>148</c:v>
                </c:pt>
                <c:pt idx="148">
                  <c:v>149</c:v>
                </c:pt>
                <c:pt idx="149">
                  <c:v>150</c:v>
                </c:pt>
                <c:pt idx="150">
                  <c:v>151</c:v>
                </c:pt>
                <c:pt idx="151">
                  <c:v>152</c:v>
                </c:pt>
                <c:pt idx="152">
                  <c:v>153</c:v>
                </c:pt>
                <c:pt idx="153">
                  <c:v>154</c:v>
                </c:pt>
                <c:pt idx="154">
                  <c:v>155</c:v>
                </c:pt>
                <c:pt idx="155">
                  <c:v>156</c:v>
                </c:pt>
                <c:pt idx="156">
                  <c:v>157</c:v>
                </c:pt>
                <c:pt idx="157">
                  <c:v>158</c:v>
                </c:pt>
                <c:pt idx="158">
                  <c:v>159</c:v>
                </c:pt>
                <c:pt idx="159">
                  <c:v>160</c:v>
                </c:pt>
                <c:pt idx="160">
                  <c:v>161</c:v>
                </c:pt>
                <c:pt idx="161">
                  <c:v>162</c:v>
                </c:pt>
                <c:pt idx="162">
                  <c:v>163</c:v>
                </c:pt>
                <c:pt idx="163">
                  <c:v>164</c:v>
                </c:pt>
                <c:pt idx="164">
                  <c:v>165</c:v>
                </c:pt>
                <c:pt idx="165">
                  <c:v>166</c:v>
                </c:pt>
                <c:pt idx="166">
                  <c:v>167</c:v>
                </c:pt>
                <c:pt idx="167">
                  <c:v>168</c:v>
                </c:pt>
                <c:pt idx="168">
                  <c:v>169</c:v>
                </c:pt>
                <c:pt idx="169">
                  <c:v>170</c:v>
                </c:pt>
                <c:pt idx="170">
                  <c:v>171</c:v>
                </c:pt>
                <c:pt idx="171">
                  <c:v>172</c:v>
                </c:pt>
                <c:pt idx="172">
                  <c:v>173</c:v>
                </c:pt>
                <c:pt idx="173">
                  <c:v>174</c:v>
                </c:pt>
                <c:pt idx="174">
                  <c:v>175</c:v>
                </c:pt>
                <c:pt idx="175">
                  <c:v>176</c:v>
                </c:pt>
                <c:pt idx="176">
                  <c:v>177</c:v>
                </c:pt>
                <c:pt idx="177">
                  <c:v>178</c:v>
                </c:pt>
                <c:pt idx="178">
                  <c:v>179</c:v>
                </c:pt>
                <c:pt idx="179">
                  <c:v>180</c:v>
                </c:pt>
                <c:pt idx="180">
                  <c:v>181</c:v>
                </c:pt>
                <c:pt idx="181">
                  <c:v>182</c:v>
                </c:pt>
                <c:pt idx="182">
                  <c:v>183</c:v>
                </c:pt>
                <c:pt idx="183">
                  <c:v>184</c:v>
                </c:pt>
                <c:pt idx="184">
                  <c:v>185</c:v>
                </c:pt>
                <c:pt idx="185">
                  <c:v>186</c:v>
                </c:pt>
                <c:pt idx="186">
                  <c:v>187</c:v>
                </c:pt>
                <c:pt idx="187">
                  <c:v>188</c:v>
                </c:pt>
                <c:pt idx="188">
                  <c:v>189</c:v>
                </c:pt>
                <c:pt idx="189">
                  <c:v>190</c:v>
                </c:pt>
                <c:pt idx="190">
                  <c:v>191</c:v>
                </c:pt>
                <c:pt idx="191">
                  <c:v>192</c:v>
                </c:pt>
                <c:pt idx="192">
                  <c:v>193</c:v>
                </c:pt>
                <c:pt idx="193">
                  <c:v>194</c:v>
                </c:pt>
                <c:pt idx="194">
                  <c:v>195</c:v>
                </c:pt>
                <c:pt idx="195">
                  <c:v>196</c:v>
                </c:pt>
                <c:pt idx="196">
                  <c:v>197</c:v>
                </c:pt>
                <c:pt idx="197">
                  <c:v>198</c:v>
                </c:pt>
                <c:pt idx="198">
                  <c:v>199</c:v>
                </c:pt>
                <c:pt idx="199">
                  <c:v>200</c:v>
                </c:pt>
                <c:pt idx="200">
                  <c:v>201</c:v>
                </c:pt>
                <c:pt idx="201">
                  <c:v>202</c:v>
                </c:pt>
                <c:pt idx="202">
                  <c:v>203</c:v>
                </c:pt>
                <c:pt idx="203">
                  <c:v>204</c:v>
                </c:pt>
                <c:pt idx="204">
                  <c:v>205</c:v>
                </c:pt>
                <c:pt idx="205">
                  <c:v>206</c:v>
                </c:pt>
                <c:pt idx="206">
                  <c:v>207</c:v>
                </c:pt>
                <c:pt idx="207">
                  <c:v>208</c:v>
                </c:pt>
                <c:pt idx="208">
                  <c:v>209</c:v>
                </c:pt>
                <c:pt idx="209">
                  <c:v>210</c:v>
                </c:pt>
                <c:pt idx="210">
                  <c:v>211</c:v>
                </c:pt>
                <c:pt idx="211">
                  <c:v>212</c:v>
                </c:pt>
                <c:pt idx="212">
                  <c:v>213</c:v>
                </c:pt>
                <c:pt idx="213">
                  <c:v>214</c:v>
                </c:pt>
                <c:pt idx="214">
                  <c:v>215</c:v>
                </c:pt>
                <c:pt idx="215">
                  <c:v>216</c:v>
                </c:pt>
                <c:pt idx="216">
                  <c:v>217</c:v>
                </c:pt>
                <c:pt idx="217">
                  <c:v>218</c:v>
                </c:pt>
                <c:pt idx="218">
                  <c:v>219</c:v>
                </c:pt>
                <c:pt idx="219">
                  <c:v>220</c:v>
                </c:pt>
                <c:pt idx="220">
                  <c:v>221</c:v>
                </c:pt>
                <c:pt idx="221">
                  <c:v>222</c:v>
                </c:pt>
                <c:pt idx="222">
                  <c:v>223</c:v>
                </c:pt>
                <c:pt idx="223">
                  <c:v>224</c:v>
                </c:pt>
                <c:pt idx="224">
                  <c:v>225</c:v>
                </c:pt>
                <c:pt idx="225">
                  <c:v>226</c:v>
                </c:pt>
                <c:pt idx="226">
                  <c:v>227</c:v>
                </c:pt>
                <c:pt idx="227">
                  <c:v>228</c:v>
                </c:pt>
                <c:pt idx="228">
                  <c:v>229</c:v>
                </c:pt>
                <c:pt idx="229">
                  <c:v>230</c:v>
                </c:pt>
                <c:pt idx="230">
                  <c:v>231</c:v>
                </c:pt>
                <c:pt idx="231">
                  <c:v>232</c:v>
                </c:pt>
                <c:pt idx="232">
                  <c:v>233</c:v>
                </c:pt>
                <c:pt idx="233">
                  <c:v>234</c:v>
                </c:pt>
                <c:pt idx="234">
                  <c:v>235</c:v>
                </c:pt>
                <c:pt idx="235">
                  <c:v>236</c:v>
                </c:pt>
                <c:pt idx="236">
                  <c:v>237</c:v>
                </c:pt>
                <c:pt idx="237">
                  <c:v>238</c:v>
                </c:pt>
                <c:pt idx="238">
                  <c:v>239</c:v>
                </c:pt>
                <c:pt idx="239">
                  <c:v>240</c:v>
                </c:pt>
                <c:pt idx="240">
                  <c:v>241</c:v>
                </c:pt>
                <c:pt idx="241">
                  <c:v>242</c:v>
                </c:pt>
                <c:pt idx="242">
                  <c:v>243</c:v>
                </c:pt>
                <c:pt idx="243">
                  <c:v>244</c:v>
                </c:pt>
                <c:pt idx="244">
                  <c:v>245</c:v>
                </c:pt>
                <c:pt idx="245">
                  <c:v>246</c:v>
                </c:pt>
                <c:pt idx="246">
                  <c:v>247</c:v>
                </c:pt>
                <c:pt idx="247">
                  <c:v>248</c:v>
                </c:pt>
                <c:pt idx="248">
                  <c:v>249</c:v>
                </c:pt>
                <c:pt idx="249">
                  <c:v>250</c:v>
                </c:pt>
                <c:pt idx="250">
                  <c:v>251</c:v>
                </c:pt>
                <c:pt idx="251">
                  <c:v>252</c:v>
                </c:pt>
                <c:pt idx="252">
                  <c:v>253</c:v>
                </c:pt>
                <c:pt idx="253">
                  <c:v>254</c:v>
                </c:pt>
                <c:pt idx="254">
                  <c:v>255</c:v>
                </c:pt>
                <c:pt idx="255">
                  <c:v>256</c:v>
                </c:pt>
                <c:pt idx="256">
                  <c:v>257</c:v>
                </c:pt>
                <c:pt idx="257">
                  <c:v>258</c:v>
                </c:pt>
                <c:pt idx="258">
                  <c:v>259</c:v>
                </c:pt>
                <c:pt idx="259">
                  <c:v>260</c:v>
                </c:pt>
                <c:pt idx="260">
                  <c:v>261</c:v>
                </c:pt>
                <c:pt idx="261">
                  <c:v>262</c:v>
                </c:pt>
                <c:pt idx="262">
                  <c:v>263</c:v>
                </c:pt>
                <c:pt idx="263">
                  <c:v>264</c:v>
                </c:pt>
                <c:pt idx="264">
                  <c:v>265</c:v>
                </c:pt>
                <c:pt idx="265">
                  <c:v>266</c:v>
                </c:pt>
                <c:pt idx="266">
                  <c:v>267</c:v>
                </c:pt>
                <c:pt idx="267">
                  <c:v>268</c:v>
                </c:pt>
                <c:pt idx="268">
                  <c:v>269</c:v>
                </c:pt>
                <c:pt idx="269">
                  <c:v>270</c:v>
                </c:pt>
                <c:pt idx="270">
                  <c:v>271</c:v>
                </c:pt>
                <c:pt idx="271">
                  <c:v>272</c:v>
                </c:pt>
                <c:pt idx="272">
                  <c:v>273</c:v>
                </c:pt>
                <c:pt idx="273">
                  <c:v>274</c:v>
                </c:pt>
                <c:pt idx="274">
                  <c:v>275</c:v>
                </c:pt>
                <c:pt idx="275">
                  <c:v>276</c:v>
                </c:pt>
                <c:pt idx="276">
                  <c:v>277</c:v>
                </c:pt>
                <c:pt idx="277">
                  <c:v>278</c:v>
                </c:pt>
                <c:pt idx="278">
                  <c:v>279</c:v>
                </c:pt>
                <c:pt idx="279">
                  <c:v>280</c:v>
                </c:pt>
                <c:pt idx="280">
                  <c:v>281</c:v>
                </c:pt>
                <c:pt idx="281">
                  <c:v>282</c:v>
                </c:pt>
                <c:pt idx="282">
                  <c:v>283</c:v>
                </c:pt>
                <c:pt idx="283">
                  <c:v>284</c:v>
                </c:pt>
                <c:pt idx="284">
                  <c:v>285</c:v>
                </c:pt>
                <c:pt idx="285">
                  <c:v>286</c:v>
                </c:pt>
                <c:pt idx="286">
                  <c:v>287</c:v>
                </c:pt>
                <c:pt idx="287">
                  <c:v>288</c:v>
                </c:pt>
                <c:pt idx="288">
                  <c:v>289</c:v>
                </c:pt>
                <c:pt idx="289">
                  <c:v>290</c:v>
                </c:pt>
                <c:pt idx="290">
                  <c:v>291</c:v>
                </c:pt>
                <c:pt idx="291">
                  <c:v>292</c:v>
                </c:pt>
                <c:pt idx="292">
                  <c:v>293</c:v>
                </c:pt>
                <c:pt idx="293">
                  <c:v>294</c:v>
                </c:pt>
                <c:pt idx="294">
                  <c:v>295</c:v>
                </c:pt>
                <c:pt idx="295">
                  <c:v>296</c:v>
                </c:pt>
                <c:pt idx="296">
                  <c:v>297</c:v>
                </c:pt>
                <c:pt idx="297">
                  <c:v>298</c:v>
                </c:pt>
                <c:pt idx="298">
                  <c:v>299</c:v>
                </c:pt>
                <c:pt idx="299">
                  <c:v>300</c:v>
                </c:pt>
                <c:pt idx="300">
                  <c:v>301</c:v>
                </c:pt>
                <c:pt idx="301">
                  <c:v>302</c:v>
                </c:pt>
                <c:pt idx="302">
                  <c:v>303</c:v>
                </c:pt>
                <c:pt idx="303">
                  <c:v>304</c:v>
                </c:pt>
                <c:pt idx="304">
                  <c:v>305</c:v>
                </c:pt>
                <c:pt idx="305">
                  <c:v>306</c:v>
                </c:pt>
                <c:pt idx="306">
                  <c:v>307</c:v>
                </c:pt>
                <c:pt idx="307">
                  <c:v>308</c:v>
                </c:pt>
                <c:pt idx="308">
                  <c:v>309</c:v>
                </c:pt>
                <c:pt idx="309">
                  <c:v>310</c:v>
                </c:pt>
                <c:pt idx="310">
                  <c:v>311</c:v>
                </c:pt>
                <c:pt idx="311">
                  <c:v>312</c:v>
                </c:pt>
                <c:pt idx="312">
                  <c:v>313</c:v>
                </c:pt>
                <c:pt idx="313">
                  <c:v>314</c:v>
                </c:pt>
                <c:pt idx="314">
                  <c:v>315</c:v>
                </c:pt>
                <c:pt idx="315">
                  <c:v>316</c:v>
                </c:pt>
                <c:pt idx="316">
                  <c:v>317</c:v>
                </c:pt>
                <c:pt idx="317">
                  <c:v>318</c:v>
                </c:pt>
                <c:pt idx="318">
                  <c:v>319</c:v>
                </c:pt>
                <c:pt idx="319">
                  <c:v>320</c:v>
                </c:pt>
                <c:pt idx="320">
                  <c:v>321</c:v>
                </c:pt>
                <c:pt idx="321">
                  <c:v>322</c:v>
                </c:pt>
                <c:pt idx="322">
                  <c:v>323</c:v>
                </c:pt>
                <c:pt idx="323">
                  <c:v>324</c:v>
                </c:pt>
                <c:pt idx="324">
                  <c:v>325</c:v>
                </c:pt>
                <c:pt idx="325">
                  <c:v>326</c:v>
                </c:pt>
                <c:pt idx="326">
                  <c:v>327</c:v>
                </c:pt>
                <c:pt idx="327">
                  <c:v>328</c:v>
                </c:pt>
                <c:pt idx="328">
                  <c:v>329</c:v>
                </c:pt>
                <c:pt idx="329">
                  <c:v>330</c:v>
                </c:pt>
                <c:pt idx="330">
                  <c:v>331</c:v>
                </c:pt>
                <c:pt idx="331">
                  <c:v>332</c:v>
                </c:pt>
                <c:pt idx="332">
                  <c:v>333</c:v>
                </c:pt>
                <c:pt idx="333">
                  <c:v>334</c:v>
                </c:pt>
                <c:pt idx="334">
                  <c:v>335</c:v>
                </c:pt>
                <c:pt idx="335">
                  <c:v>336</c:v>
                </c:pt>
                <c:pt idx="336">
                  <c:v>337</c:v>
                </c:pt>
                <c:pt idx="337">
                  <c:v>338</c:v>
                </c:pt>
                <c:pt idx="338">
                  <c:v>339</c:v>
                </c:pt>
                <c:pt idx="339">
                  <c:v>340</c:v>
                </c:pt>
                <c:pt idx="340">
                  <c:v>341</c:v>
                </c:pt>
                <c:pt idx="341">
                  <c:v>342</c:v>
                </c:pt>
                <c:pt idx="342">
                  <c:v>343</c:v>
                </c:pt>
                <c:pt idx="343">
                  <c:v>344</c:v>
                </c:pt>
                <c:pt idx="344">
                  <c:v>345</c:v>
                </c:pt>
                <c:pt idx="345">
                  <c:v>346</c:v>
                </c:pt>
                <c:pt idx="346">
                  <c:v>347</c:v>
                </c:pt>
                <c:pt idx="347">
                  <c:v>348</c:v>
                </c:pt>
                <c:pt idx="348">
                  <c:v>349</c:v>
                </c:pt>
                <c:pt idx="349">
                  <c:v>350</c:v>
                </c:pt>
                <c:pt idx="350">
                  <c:v>351</c:v>
                </c:pt>
                <c:pt idx="351">
                  <c:v>352</c:v>
                </c:pt>
                <c:pt idx="352">
                  <c:v>353</c:v>
                </c:pt>
                <c:pt idx="353">
                  <c:v>354</c:v>
                </c:pt>
                <c:pt idx="354">
                  <c:v>355</c:v>
                </c:pt>
                <c:pt idx="355">
                  <c:v>356</c:v>
                </c:pt>
                <c:pt idx="356">
                  <c:v>357</c:v>
                </c:pt>
                <c:pt idx="357">
                  <c:v>358</c:v>
                </c:pt>
                <c:pt idx="358">
                  <c:v>359</c:v>
                </c:pt>
                <c:pt idx="359">
                  <c:v>360</c:v>
                </c:pt>
                <c:pt idx="360">
                  <c:v>361</c:v>
                </c:pt>
                <c:pt idx="361">
                  <c:v>362</c:v>
                </c:pt>
                <c:pt idx="362">
                  <c:v>363</c:v>
                </c:pt>
                <c:pt idx="363">
                  <c:v>364</c:v>
                </c:pt>
                <c:pt idx="364">
                  <c:v>365</c:v>
                </c:pt>
                <c:pt idx="365">
                  <c:v>366</c:v>
                </c:pt>
                <c:pt idx="366">
                  <c:v>367</c:v>
                </c:pt>
                <c:pt idx="367">
                  <c:v>368</c:v>
                </c:pt>
                <c:pt idx="368">
                  <c:v>369</c:v>
                </c:pt>
                <c:pt idx="369">
                  <c:v>370</c:v>
                </c:pt>
                <c:pt idx="370">
                  <c:v>371</c:v>
                </c:pt>
                <c:pt idx="371">
                  <c:v>372</c:v>
                </c:pt>
                <c:pt idx="372">
                  <c:v>373</c:v>
                </c:pt>
                <c:pt idx="373">
                  <c:v>374</c:v>
                </c:pt>
                <c:pt idx="374">
                  <c:v>375</c:v>
                </c:pt>
                <c:pt idx="375">
                  <c:v>376</c:v>
                </c:pt>
                <c:pt idx="376">
                  <c:v>377</c:v>
                </c:pt>
                <c:pt idx="377">
                  <c:v>378</c:v>
                </c:pt>
                <c:pt idx="378">
                  <c:v>379</c:v>
                </c:pt>
                <c:pt idx="379">
                  <c:v>380</c:v>
                </c:pt>
                <c:pt idx="380">
                  <c:v>381</c:v>
                </c:pt>
                <c:pt idx="381">
                  <c:v>382</c:v>
                </c:pt>
                <c:pt idx="382">
                  <c:v>383</c:v>
                </c:pt>
                <c:pt idx="383">
                  <c:v>384</c:v>
                </c:pt>
                <c:pt idx="384">
                  <c:v>385</c:v>
                </c:pt>
                <c:pt idx="385">
                  <c:v>386</c:v>
                </c:pt>
                <c:pt idx="386">
                  <c:v>387</c:v>
                </c:pt>
                <c:pt idx="387">
                  <c:v>388</c:v>
                </c:pt>
                <c:pt idx="388">
                  <c:v>389</c:v>
                </c:pt>
                <c:pt idx="389">
                  <c:v>390</c:v>
                </c:pt>
                <c:pt idx="390">
                  <c:v>391</c:v>
                </c:pt>
                <c:pt idx="391">
                  <c:v>392</c:v>
                </c:pt>
                <c:pt idx="392">
                  <c:v>393</c:v>
                </c:pt>
                <c:pt idx="393">
                  <c:v>394</c:v>
                </c:pt>
                <c:pt idx="394">
                  <c:v>395</c:v>
                </c:pt>
                <c:pt idx="395">
                  <c:v>396</c:v>
                </c:pt>
                <c:pt idx="396">
                  <c:v>397</c:v>
                </c:pt>
                <c:pt idx="397">
                  <c:v>398</c:v>
                </c:pt>
                <c:pt idx="398">
                  <c:v>399</c:v>
                </c:pt>
                <c:pt idx="399">
                  <c:v>400</c:v>
                </c:pt>
                <c:pt idx="400">
                  <c:v>401</c:v>
                </c:pt>
                <c:pt idx="401">
                  <c:v>402</c:v>
                </c:pt>
                <c:pt idx="402">
                  <c:v>403</c:v>
                </c:pt>
                <c:pt idx="403">
                  <c:v>404</c:v>
                </c:pt>
                <c:pt idx="404">
                  <c:v>405</c:v>
                </c:pt>
                <c:pt idx="405">
                  <c:v>406</c:v>
                </c:pt>
                <c:pt idx="406">
                  <c:v>407</c:v>
                </c:pt>
                <c:pt idx="407">
                  <c:v>408</c:v>
                </c:pt>
                <c:pt idx="408">
                  <c:v>409</c:v>
                </c:pt>
                <c:pt idx="409">
                  <c:v>410</c:v>
                </c:pt>
                <c:pt idx="410">
                  <c:v>411</c:v>
                </c:pt>
                <c:pt idx="411">
                  <c:v>412</c:v>
                </c:pt>
                <c:pt idx="412">
                  <c:v>413</c:v>
                </c:pt>
                <c:pt idx="413">
                  <c:v>414</c:v>
                </c:pt>
                <c:pt idx="414">
                  <c:v>415</c:v>
                </c:pt>
                <c:pt idx="415">
                  <c:v>416</c:v>
                </c:pt>
                <c:pt idx="416">
                  <c:v>417</c:v>
                </c:pt>
                <c:pt idx="417">
                  <c:v>418</c:v>
                </c:pt>
                <c:pt idx="418">
                  <c:v>419</c:v>
                </c:pt>
                <c:pt idx="419">
                  <c:v>420</c:v>
                </c:pt>
                <c:pt idx="420">
                  <c:v>421</c:v>
                </c:pt>
                <c:pt idx="421">
                  <c:v>422</c:v>
                </c:pt>
                <c:pt idx="422">
                  <c:v>423</c:v>
                </c:pt>
                <c:pt idx="423">
                  <c:v>424</c:v>
                </c:pt>
                <c:pt idx="424">
                  <c:v>425</c:v>
                </c:pt>
                <c:pt idx="425">
                  <c:v>426</c:v>
                </c:pt>
                <c:pt idx="426">
                  <c:v>427</c:v>
                </c:pt>
                <c:pt idx="427">
                  <c:v>428</c:v>
                </c:pt>
                <c:pt idx="428">
                  <c:v>429</c:v>
                </c:pt>
                <c:pt idx="429">
                  <c:v>430</c:v>
                </c:pt>
                <c:pt idx="430">
                  <c:v>431</c:v>
                </c:pt>
                <c:pt idx="431">
                  <c:v>432</c:v>
                </c:pt>
                <c:pt idx="432">
                  <c:v>433</c:v>
                </c:pt>
                <c:pt idx="433">
                  <c:v>434</c:v>
                </c:pt>
                <c:pt idx="434">
                  <c:v>435</c:v>
                </c:pt>
                <c:pt idx="435">
                  <c:v>436</c:v>
                </c:pt>
                <c:pt idx="436">
                  <c:v>437</c:v>
                </c:pt>
                <c:pt idx="437">
                  <c:v>438</c:v>
                </c:pt>
                <c:pt idx="438">
                  <c:v>439</c:v>
                </c:pt>
                <c:pt idx="439">
                  <c:v>440</c:v>
                </c:pt>
                <c:pt idx="440">
                  <c:v>441</c:v>
                </c:pt>
                <c:pt idx="441">
                  <c:v>442</c:v>
                </c:pt>
                <c:pt idx="442">
                  <c:v>443</c:v>
                </c:pt>
                <c:pt idx="443">
                  <c:v>444</c:v>
                </c:pt>
                <c:pt idx="444">
                  <c:v>445</c:v>
                </c:pt>
                <c:pt idx="445">
                  <c:v>446</c:v>
                </c:pt>
                <c:pt idx="446">
                  <c:v>447</c:v>
                </c:pt>
                <c:pt idx="447">
                  <c:v>448</c:v>
                </c:pt>
                <c:pt idx="448">
                  <c:v>449</c:v>
                </c:pt>
                <c:pt idx="449">
                  <c:v>450</c:v>
                </c:pt>
                <c:pt idx="450">
                  <c:v>451</c:v>
                </c:pt>
                <c:pt idx="451">
                  <c:v>452</c:v>
                </c:pt>
                <c:pt idx="452">
                  <c:v>453</c:v>
                </c:pt>
                <c:pt idx="453">
                  <c:v>454</c:v>
                </c:pt>
                <c:pt idx="454">
                  <c:v>455</c:v>
                </c:pt>
                <c:pt idx="455">
                  <c:v>456</c:v>
                </c:pt>
                <c:pt idx="456">
                  <c:v>457</c:v>
                </c:pt>
                <c:pt idx="457">
                  <c:v>458</c:v>
                </c:pt>
                <c:pt idx="458">
                  <c:v>459</c:v>
                </c:pt>
                <c:pt idx="459">
                  <c:v>460</c:v>
                </c:pt>
                <c:pt idx="460">
                  <c:v>461</c:v>
                </c:pt>
                <c:pt idx="461">
                  <c:v>462</c:v>
                </c:pt>
                <c:pt idx="462">
                  <c:v>463</c:v>
                </c:pt>
                <c:pt idx="463">
                  <c:v>464</c:v>
                </c:pt>
                <c:pt idx="464">
                  <c:v>465</c:v>
                </c:pt>
                <c:pt idx="465">
                  <c:v>466</c:v>
                </c:pt>
                <c:pt idx="466">
                  <c:v>467</c:v>
                </c:pt>
                <c:pt idx="467">
                  <c:v>468</c:v>
                </c:pt>
                <c:pt idx="468">
                  <c:v>469</c:v>
                </c:pt>
                <c:pt idx="469">
                  <c:v>470</c:v>
                </c:pt>
                <c:pt idx="470">
                  <c:v>471</c:v>
                </c:pt>
                <c:pt idx="471">
                  <c:v>472</c:v>
                </c:pt>
                <c:pt idx="472">
                  <c:v>473</c:v>
                </c:pt>
                <c:pt idx="473">
                  <c:v>474</c:v>
                </c:pt>
                <c:pt idx="474">
                  <c:v>475</c:v>
                </c:pt>
                <c:pt idx="475">
                  <c:v>476</c:v>
                </c:pt>
                <c:pt idx="476">
                  <c:v>477</c:v>
                </c:pt>
                <c:pt idx="477">
                  <c:v>478</c:v>
                </c:pt>
                <c:pt idx="478">
                  <c:v>479</c:v>
                </c:pt>
                <c:pt idx="479">
                  <c:v>480</c:v>
                </c:pt>
                <c:pt idx="480">
                  <c:v>481</c:v>
                </c:pt>
                <c:pt idx="481">
                  <c:v>482</c:v>
                </c:pt>
                <c:pt idx="482">
                  <c:v>483</c:v>
                </c:pt>
                <c:pt idx="483">
                  <c:v>484</c:v>
                </c:pt>
                <c:pt idx="484">
                  <c:v>485</c:v>
                </c:pt>
                <c:pt idx="485">
                  <c:v>486</c:v>
                </c:pt>
                <c:pt idx="486">
                  <c:v>487</c:v>
                </c:pt>
                <c:pt idx="487">
                  <c:v>488</c:v>
                </c:pt>
                <c:pt idx="488">
                  <c:v>489</c:v>
                </c:pt>
                <c:pt idx="489">
                  <c:v>490</c:v>
                </c:pt>
                <c:pt idx="490">
                  <c:v>491</c:v>
                </c:pt>
                <c:pt idx="491">
                  <c:v>492</c:v>
                </c:pt>
                <c:pt idx="492">
                  <c:v>493</c:v>
                </c:pt>
                <c:pt idx="493">
                  <c:v>494</c:v>
                </c:pt>
                <c:pt idx="494">
                  <c:v>495</c:v>
                </c:pt>
                <c:pt idx="495">
                  <c:v>496</c:v>
                </c:pt>
                <c:pt idx="496">
                  <c:v>497</c:v>
                </c:pt>
                <c:pt idx="497">
                  <c:v>498</c:v>
                </c:pt>
                <c:pt idx="498">
                  <c:v>499</c:v>
                </c:pt>
                <c:pt idx="499">
                  <c:v>500</c:v>
                </c:pt>
                <c:pt idx="500">
                  <c:v>501</c:v>
                </c:pt>
                <c:pt idx="501">
                  <c:v>502</c:v>
                </c:pt>
                <c:pt idx="502">
                  <c:v>503</c:v>
                </c:pt>
                <c:pt idx="503">
                  <c:v>504</c:v>
                </c:pt>
                <c:pt idx="504">
                  <c:v>505</c:v>
                </c:pt>
                <c:pt idx="505">
                  <c:v>506</c:v>
                </c:pt>
                <c:pt idx="506">
                  <c:v>507</c:v>
                </c:pt>
                <c:pt idx="507">
                  <c:v>508</c:v>
                </c:pt>
                <c:pt idx="508">
                  <c:v>509</c:v>
                </c:pt>
                <c:pt idx="509">
                  <c:v>510</c:v>
                </c:pt>
                <c:pt idx="510">
                  <c:v>511</c:v>
                </c:pt>
                <c:pt idx="511">
                  <c:v>512</c:v>
                </c:pt>
                <c:pt idx="512">
                  <c:v>513</c:v>
                </c:pt>
                <c:pt idx="513">
                  <c:v>514</c:v>
                </c:pt>
                <c:pt idx="514">
                  <c:v>515</c:v>
                </c:pt>
                <c:pt idx="515">
                  <c:v>516</c:v>
                </c:pt>
                <c:pt idx="516">
                  <c:v>517</c:v>
                </c:pt>
                <c:pt idx="517">
                  <c:v>518</c:v>
                </c:pt>
                <c:pt idx="518">
                  <c:v>519</c:v>
                </c:pt>
                <c:pt idx="519">
                  <c:v>520</c:v>
                </c:pt>
                <c:pt idx="520">
                  <c:v>521</c:v>
                </c:pt>
                <c:pt idx="521">
                  <c:v>522</c:v>
                </c:pt>
                <c:pt idx="522">
                  <c:v>523</c:v>
                </c:pt>
                <c:pt idx="523">
                  <c:v>524</c:v>
                </c:pt>
                <c:pt idx="524">
                  <c:v>525</c:v>
                </c:pt>
                <c:pt idx="525">
                  <c:v>526</c:v>
                </c:pt>
                <c:pt idx="526">
                  <c:v>527</c:v>
                </c:pt>
                <c:pt idx="527">
                  <c:v>528</c:v>
                </c:pt>
                <c:pt idx="528">
                  <c:v>529</c:v>
                </c:pt>
                <c:pt idx="529">
                  <c:v>530</c:v>
                </c:pt>
                <c:pt idx="530">
                  <c:v>531</c:v>
                </c:pt>
                <c:pt idx="531">
                  <c:v>532</c:v>
                </c:pt>
                <c:pt idx="532">
                  <c:v>533</c:v>
                </c:pt>
                <c:pt idx="533">
                  <c:v>534</c:v>
                </c:pt>
                <c:pt idx="534">
                  <c:v>535</c:v>
                </c:pt>
                <c:pt idx="535">
                  <c:v>536</c:v>
                </c:pt>
                <c:pt idx="536">
                  <c:v>537</c:v>
                </c:pt>
                <c:pt idx="537">
                  <c:v>538</c:v>
                </c:pt>
                <c:pt idx="538">
                  <c:v>539</c:v>
                </c:pt>
                <c:pt idx="539">
                  <c:v>540</c:v>
                </c:pt>
                <c:pt idx="540">
                  <c:v>541</c:v>
                </c:pt>
                <c:pt idx="541">
                  <c:v>542</c:v>
                </c:pt>
                <c:pt idx="542">
                  <c:v>543</c:v>
                </c:pt>
                <c:pt idx="543">
                  <c:v>544</c:v>
                </c:pt>
                <c:pt idx="544">
                  <c:v>545</c:v>
                </c:pt>
                <c:pt idx="545">
                  <c:v>546</c:v>
                </c:pt>
                <c:pt idx="546">
                  <c:v>547</c:v>
                </c:pt>
                <c:pt idx="547">
                  <c:v>548</c:v>
                </c:pt>
                <c:pt idx="548">
                  <c:v>549</c:v>
                </c:pt>
                <c:pt idx="549">
                  <c:v>550</c:v>
                </c:pt>
                <c:pt idx="550">
                  <c:v>551</c:v>
                </c:pt>
                <c:pt idx="551">
                  <c:v>552</c:v>
                </c:pt>
                <c:pt idx="552">
                  <c:v>553</c:v>
                </c:pt>
                <c:pt idx="553">
                  <c:v>554</c:v>
                </c:pt>
                <c:pt idx="554">
                  <c:v>555</c:v>
                </c:pt>
                <c:pt idx="555">
                  <c:v>556</c:v>
                </c:pt>
                <c:pt idx="556">
                  <c:v>557</c:v>
                </c:pt>
                <c:pt idx="557">
                  <c:v>558</c:v>
                </c:pt>
                <c:pt idx="558">
                  <c:v>559</c:v>
                </c:pt>
                <c:pt idx="559">
                  <c:v>560</c:v>
                </c:pt>
                <c:pt idx="560">
                  <c:v>561</c:v>
                </c:pt>
                <c:pt idx="561">
                  <c:v>562</c:v>
                </c:pt>
                <c:pt idx="562">
                  <c:v>563</c:v>
                </c:pt>
                <c:pt idx="563">
                  <c:v>564</c:v>
                </c:pt>
                <c:pt idx="564">
                  <c:v>565</c:v>
                </c:pt>
                <c:pt idx="565">
                  <c:v>566</c:v>
                </c:pt>
                <c:pt idx="566">
                  <c:v>567</c:v>
                </c:pt>
                <c:pt idx="567">
                  <c:v>568</c:v>
                </c:pt>
                <c:pt idx="568">
                  <c:v>569</c:v>
                </c:pt>
                <c:pt idx="569">
                  <c:v>570</c:v>
                </c:pt>
                <c:pt idx="570">
                  <c:v>571</c:v>
                </c:pt>
                <c:pt idx="571">
                  <c:v>572</c:v>
                </c:pt>
                <c:pt idx="572">
                  <c:v>573</c:v>
                </c:pt>
                <c:pt idx="573">
                  <c:v>574</c:v>
                </c:pt>
                <c:pt idx="574">
                  <c:v>575</c:v>
                </c:pt>
                <c:pt idx="575">
                  <c:v>576</c:v>
                </c:pt>
                <c:pt idx="576">
                  <c:v>577</c:v>
                </c:pt>
                <c:pt idx="577">
                  <c:v>578</c:v>
                </c:pt>
                <c:pt idx="578">
                  <c:v>579</c:v>
                </c:pt>
                <c:pt idx="579">
                  <c:v>580</c:v>
                </c:pt>
                <c:pt idx="580">
                  <c:v>581</c:v>
                </c:pt>
                <c:pt idx="581">
                  <c:v>582</c:v>
                </c:pt>
                <c:pt idx="582">
                  <c:v>583</c:v>
                </c:pt>
                <c:pt idx="583">
                  <c:v>584</c:v>
                </c:pt>
                <c:pt idx="584">
                  <c:v>585</c:v>
                </c:pt>
                <c:pt idx="585">
                  <c:v>586</c:v>
                </c:pt>
                <c:pt idx="586">
                  <c:v>587</c:v>
                </c:pt>
                <c:pt idx="587">
                  <c:v>588</c:v>
                </c:pt>
                <c:pt idx="588">
                  <c:v>589</c:v>
                </c:pt>
                <c:pt idx="589">
                  <c:v>590</c:v>
                </c:pt>
                <c:pt idx="590">
                  <c:v>591</c:v>
                </c:pt>
                <c:pt idx="591">
                  <c:v>592</c:v>
                </c:pt>
                <c:pt idx="592">
                  <c:v>593</c:v>
                </c:pt>
                <c:pt idx="593">
                  <c:v>594</c:v>
                </c:pt>
                <c:pt idx="594">
                  <c:v>595</c:v>
                </c:pt>
                <c:pt idx="595">
                  <c:v>596</c:v>
                </c:pt>
                <c:pt idx="596">
                  <c:v>597</c:v>
                </c:pt>
                <c:pt idx="597">
                  <c:v>598</c:v>
                </c:pt>
                <c:pt idx="598">
                  <c:v>599</c:v>
                </c:pt>
                <c:pt idx="599">
                  <c:v>600</c:v>
                </c:pt>
                <c:pt idx="600">
                  <c:v>601</c:v>
                </c:pt>
                <c:pt idx="601">
                  <c:v>602</c:v>
                </c:pt>
                <c:pt idx="602">
                  <c:v>603</c:v>
                </c:pt>
                <c:pt idx="603">
                  <c:v>604</c:v>
                </c:pt>
                <c:pt idx="604">
                  <c:v>605</c:v>
                </c:pt>
                <c:pt idx="605">
                  <c:v>606</c:v>
                </c:pt>
                <c:pt idx="606">
                  <c:v>607</c:v>
                </c:pt>
                <c:pt idx="607">
                  <c:v>608</c:v>
                </c:pt>
                <c:pt idx="608">
                  <c:v>609</c:v>
                </c:pt>
                <c:pt idx="609">
                  <c:v>610</c:v>
                </c:pt>
                <c:pt idx="610">
                  <c:v>611</c:v>
                </c:pt>
                <c:pt idx="611">
                  <c:v>612</c:v>
                </c:pt>
                <c:pt idx="612">
                  <c:v>613</c:v>
                </c:pt>
                <c:pt idx="613">
                  <c:v>614</c:v>
                </c:pt>
                <c:pt idx="614">
                  <c:v>615</c:v>
                </c:pt>
                <c:pt idx="615">
                  <c:v>616</c:v>
                </c:pt>
                <c:pt idx="616">
                  <c:v>617</c:v>
                </c:pt>
                <c:pt idx="617">
                  <c:v>618</c:v>
                </c:pt>
                <c:pt idx="618">
                  <c:v>619</c:v>
                </c:pt>
                <c:pt idx="619">
                  <c:v>620</c:v>
                </c:pt>
                <c:pt idx="620">
                  <c:v>621</c:v>
                </c:pt>
                <c:pt idx="621">
                  <c:v>622</c:v>
                </c:pt>
                <c:pt idx="622">
                  <c:v>623</c:v>
                </c:pt>
                <c:pt idx="623">
                  <c:v>624</c:v>
                </c:pt>
                <c:pt idx="624">
                  <c:v>625</c:v>
                </c:pt>
                <c:pt idx="625">
                  <c:v>626</c:v>
                </c:pt>
                <c:pt idx="626">
                  <c:v>627</c:v>
                </c:pt>
                <c:pt idx="627">
                  <c:v>628</c:v>
                </c:pt>
                <c:pt idx="628">
                  <c:v>629</c:v>
                </c:pt>
                <c:pt idx="629">
                  <c:v>630</c:v>
                </c:pt>
                <c:pt idx="630">
                  <c:v>631</c:v>
                </c:pt>
                <c:pt idx="631">
                  <c:v>632</c:v>
                </c:pt>
                <c:pt idx="632">
                  <c:v>633</c:v>
                </c:pt>
                <c:pt idx="633">
                  <c:v>634</c:v>
                </c:pt>
                <c:pt idx="634">
                  <c:v>635</c:v>
                </c:pt>
                <c:pt idx="635">
                  <c:v>636</c:v>
                </c:pt>
                <c:pt idx="636">
                  <c:v>637</c:v>
                </c:pt>
                <c:pt idx="637">
                  <c:v>638</c:v>
                </c:pt>
                <c:pt idx="638">
                  <c:v>639</c:v>
                </c:pt>
                <c:pt idx="639">
                  <c:v>640</c:v>
                </c:pt>
                <c:pt idx="640">
                  <c:v>641</c:v>
                </c:pt>
                <c:pt idx="641">
                  <c:v>642</c:v>
                </c:pt>
                <c:pt idx="642">
                  <c:v>643</c:v>
                </c:pt>
                <c:pt idx="643">
                  <c:v>644</c:v>
                </c:pt>
                <c:pt idx="644">
                  <c:v>645</c:v>
                </c:pt>
                <c:pt idx="645">
                  <c:v>646</c:v>
                </c:pt>
                <c:pt idx="646">
                  <c:v>647</c:v>
                </c:pt>
                <c:pt idx="647">
                  <c:v>648</c:v>
                </c:pt>
                <c:pt idx="648">
                  <c:v>649</c:v>
                </c:pt>
                <c:pt idx="649">
                  <c:v>650</c:v>
                </c:pt>
                <c:pt idx="650">
                  <c:v>651</c:v>
                </c:pt>
                <c:pt idx="651">
                  <c:v>652</c:v>
                </c:pt>
                <c:pt idx="652">
                  <c:v>653</c:v>
                </c:pt>
                <c:pt idx="653">
                  <c:v>654</c:v>
                </c:pt>
                <c:pt idx="654">
                  <c:v>655</c:v>
                </c:pt>
                <c:pt idx="655">
                  <c:v>656</c:v>
                </c:pt>
                <c:pt idx="656">
                  <c:v>657</c:v>
                </c:pt>
                <c:pt idx="657">
                  <c:v>658</c:v>
                </c:pt>
                <c:pt idx="658">
                  <c:v>659</c:v>
                </c:pt>
                <c:pt idx="659">
                  <c:v>660</c:v>
                </c:pt>
                <c:pt idx="660">
                  <c:v>661</c:v>
                </c:pt>
                <c:pt idx="661">
                  <c:v>662</c:v>
                </c:pt>
                <c:pt idx="662">
                  <c:v>663</c:v>
                </c:pt>
                <c:pt idx="663">
                  <c:v>664</c:v>
                </c:pt>
                <c:pt idx="664">
                  <c:v>665</c:v>
                </c:pt>
                <c:pt idx="665">
                  <c:v>666</c:v>
                </c:pt>
                <c:pt idx="666">
                  <c:v>667</c:v>
                </c:pt>
                <c:pt idx="667">
                  <c:v>668</c:v>
                </c:pt>
                <c:pt idx="668">
                  <c:v>669</c:v>
                </c:pt>
                <c:pt idx="669">
                  <c:v>670</c:v>
                </c:pt>
                <c:pt idx="670">
                  <c:v>671</c:v>
                </c:pt>
                <c:pt idx="671">
                  <c:v>672</c:v>
                </c:pt>
                <c:pt idx="672">
                  <c:v>673</c:v>
                </c:pt>
                <c:pt idx="673">
                  <c:v>674</c:v>
                </c:pt>
                <c:pt idx="674">
                  <c:v>675</c:v>
                </c:pt>
                <c:pt idx="675">
                  <c:v>676</c:v>
                </c:pt>
                <c:pt idx="676">
                  <c:v>677</c:v>
                </c:pt>
                <c:pt idx="677">
                  <c:v>678</c:v>
                </c:pt>
                <c:pt idx="678">
                  <c:v>679</c:v>
                </c:pt>
                <c:pt idx="679">
                  <c:v>680</c:v>
                </c:pt>
                <c:pt idx="680">
                  <c:v>681</c:v>
                </c:pt>
                <c:pt idx="681">
                  <c:v>682</c:v>
                </c:pt>
                <c:pt idx="682">
                  <c:v>683</c:v>
                </c:pt>
                <c:pt idx="683">
                  <c:v>684</c:v>
                </c:pt>
                <c:pt idx="684">
                  <c:v>685</c:v>
                </c:pt>
                <c:pt idx="685">
                  <c:v>686</c:v>
                </c:pt>
                <c:pt idx="686">
                  <c:v>687</c:v>
                </c:pt>
                <c:pt idx="687">
                  <c:v>688</c:v>
                </c:pt>
                <c:pt idx="688">
                  <c:v>689</c:v>
                </c:pt>
                <c:pt idx="689">
                  <c:v>690</c:v>
                </c:pt>
                <c:pt idx="690">
                  <c:v>691</c:v>
                </c:pt>
                <c:pt idx="691">
                  <c:v>692</c:v>
                </c:pt>
                <c:pt idx="692">
                  <c:v>693</c:v>
                </c:pt>
                <c:pt idx="693">
                  <c:v>694</c:v>
                </c:pt>
                <c:pt idx="694">
                  <c:v>695</c:v>
                </c:pt>
                <c:pt idx="695">
                  <c:v>696</c:v>
                </c:pt>
                <c:pt idx="696">
                  <c:v>697</c:v>
                </c:pt>
                <c:pt idx="697">
                  <c:v>698</c:v>
                </c:pt>
                <c:pt idx="698">
                  <c:v>699</c:v>
                </c:pt>
                <c:pt idx="699">
                  <c:v>700</c:v>
                </c:pt>
                <c:pt idx="700">
                  <c:v>701</c:v>
                </c:pt>
                <c:pt idx="701">
                  <c:v>702</c:v>
                </c:pt>
                <c:pt idx="702">
                  <c:v>703</c:v>
                </c:pt>
                <c:pt idx="703">
                  <c:v>704</c:v>
                </c:pt>
                <c:pt idx="704">
                  <c:v>705</c:v>
                </c:pt>
                <c:pt idx="705">
                  <c:v>706</c:v>
                </c:pt>
                <c:pt idx="706">
                  <c:v>707</c:v>
                </c:pt>
                <c:pt idx="707">
                  <c:v>708</c:v>
                </c:pt>
                <c:pt idx="708">
                  <c:v>709</c:v>
                </c:pt>
                <c:pt idx="709">
                  <c:v>710</c:v>
                </c:pt>
                <c:pt idx="710">
                  <c:v>711</c:v>
                </c:pt>
                <c:pt idx="711">
                  <c:v>712</c:v>
                </c:pt>
                <c:pt idx="712">
                  <c:v>713</c:v>
                </c:pt>
                <c:pt idx="713">
                  <c:v>714</c:v>
                </c:pt>
                <c:pt idx="714">
                  <c:v>715</c:v>
                </c:pt>
                <c:pt idx="715">
                  <c:v>716</c:v>
                </c:pt>
                <c:pt idx="716">
                  <c:v>717</c:v>
                </c:pt>
                <c:pt idx="717">
                  <c:v>718</c:v>
                </c:pt>
                <c:pt idx="718">
                  <c:v>719</c:v>
                </c:pt>
                <c:pt idx="719">
                  <c:v>720</c:v>
                </c:pt>
                <c:pt idx="720">
                  <c:v>721</c:v>
                </c:pt>
                <c:pt idx="721">
                  <c:v>722</c:v>
                </c:pt>
                <c:pt idx="722">
                  <c:v>723</c:v>
                </c:pt>
                <c:pt idx="723">
                  <c:v>724</c:v>
                </c:pt>
                <c:pt idx="724">
                  <c:v>725</c:v>
                </c:pt>
                <c:pt idx="725">
                  <c:v>726</c:v>
                </c:pt>
                <c:pt idx="726">
                  <c:v>727</c:v>
                </c:pt>
                <c:pt idx="727">
                  <c:v>728</c:v>
                </c:pt>
                <c:pt idx="728">
                  <c:v>729</c:v>
                </c:pt>
                <c:pt idx="729">
                  <c:v>730</c:v>
                </c:pt>
                <c:pt idx="730">
                  <c:v>731</c:v>
                </c:pt>
                <c:pt idx="731">
                  <c:v>732</c:v>
                </c:pt>
                <c:pt idx="732">
                  <c:v>733</c:v>
                </c:pt>
                <c:pt idx="733">
                  <c:v>734</c:v>
                </c:pt>
                <c:pt idx="734">
                  <c:v>735</c:v>
                </c:pt>
                <c:pt idx="735">
                  <c:v>736</c:v>
                </c:pt>
                <c:pt idx="736">
                  <c:v>737</c:v>
                </c:pt>
                <c:pt idx="737">
                  <c:v>738</c:v>
                </c:pt>
                <c:pt idx="738">
                  <c:v>739</c:v>
                </c:pt>
                <c:pt idx="739">
                  <c:v>740</c:v>
                </c:pt>
                <c:pt idx="740">
                  <c:v>741</c:v>
                </c:pt>
                <c:pt idx="741">
                  <c:v>742</c:v>
                </c:pt>
                <c:pt idx="742">
                  <c:v>743</c:v>
                </c:pt>
                <c:pt idx="743">
                  <c:v>744</c:v>
                </c:pt>
                <c:pt idx="744">
                  <c:v>745</c:v>
                </c:pt>
                <c:pt idx="745">
                  <c:v>746</c:v>
                </c:pt>
                <c:pt idx="746">
                  <c:v>747</c:v>
                </c:pt>
                <c:pt idx="747">
                  <c:v>748</c:v>
                </c:pt>
                <c:pt idx="748">
                  <c:v>749</c:v>
                </c:pt>
                <c:pt idx="749">
                  <c:v>750</c:v>
                </c:pt>
                <c:pt idx="750">
                  <c:v>751</c:v>
                </c:pt>
                <c:pt idx="751">
                  <c:v>752</c:v>
                </c:pt>
                <c:pt idx="752">
                  <c:v>753</c:v>
                </c:pt>
                <c:pt idx="753">
                  <c:v>754</c:v>
                </c:pt>
                <c:pt idx="754">
                  <c:v>755</c:v>
                </c:pt>
                <c:pt idx="755">
                  <c:v>756</c:v>
                </c:pt>
                <c:pt idx="756">
                  <c:v>757</c:v>
                </c:pt>
                <c:pt idx="757">
                  <c:v>758</c:v>
                </c:pt>
                <c:pt idx="758">
                  <c:v>759</c:v>
                </c:pt>
                <c:pt idx="759">
                  <c:v>760</c:v>
                </c:pt>
                <c:pt idx="760">
                  <c:v>761</c:v>
                </c:pt>
                <c:pt idx="761">
                  <c:v>762</c:v>
                </c:pt>
                <c:pt idx="762">
                  <c:v>763</c:v>
                </c:pt>
                <c:pt idx="763">
                  <c:v>764</c:v>
                </c:pt>
                <c:pt idx="764">
                  <c:v>765</c:v>
                </c:pt>
                <c:pt idx="765">
                  <c:v>766</c:v>
                </c:pt>
                <c:pt idx="766">
                  <c:v>767</c:v>
                </c:pt>
                <c:pt idx="767">
                  <c:v>768</c:v>
                </c:pt>
                <c:pt idx="768">
                  <c:v>769</c:v>
                </c:pt>
                <c:pt idx="769">
                  <c:v>770</c:v>
                </c:pt>
                <c:pt idx="770">
                  <c:v>771</c:v>
                </c:pt>
                <c:pt idx="771">
                  <c:v>772</c:v>
                </c:pt>
                <c:pt idx="772">
                  <c:v>773</c:v>
                </c:pt>
                <c:pt idx="773">
                  <c:v>774</c:v>
                </c:pt>
                <c:pt idx="774">
                  <c:v>775</c:v>
                </c:pt>
                <c:pt idx="775">
                  <c:v>776</c:v>
                </c:pt>
                <c:pt idx="776">
                  <c:v>777</c:v>
                </c:pt>
                <c:pt idx="777">
                  <c:v>778</c:v>
                </c:pt>
                <c:pt idx="778">
                  <c:v>779</c:v>
                </c:pt>
                <c:pt idx="779">
                  <c:v>780</c:v>
                </c:pt>
                <c:pt idx="780">
                  <c:v>781</c:v>
                </c:pt>
                <c:pt idx="781">
                  <c:v>782</c:v>
                </c:pt>
                <c:pt idx="782">
                  <c:v>783</c:v>
                </c:pt>
                <c:pt idx="783">
                  <c:v>784</c:v>
                </c:pt>
                <c:pt idx="784">
                  <c:v>785</c:v>
                </c:pt>
                <c:pt idx="785">
                  <c:v>786</c:v>
                </c:pt>
                <c:pt idx="786">
                  <c:v>787</c:v>
                </c:pt>
                <c:pt idx="787">
                  <c:v>788</c:v>
                </c:pt>
                <c:pt idx="788">
                  <c:v>789</c:v>
                </c:pt>
                <c:pt idx="789">
                  <c:v>790</c:v>
                </c:pt>
                <c:pt idx="790">
                  <c:v>791</c:v>
                </c:pt>
                <c:pt idx="791">
                  <c:v>792</c:v>
                </c:pt>
                <c:pt idx="792">
                  <c:v>793</c:v>
                </c:pt>
                <c:pt idx="793">
                  <c:v>794</c:v>
                </c:pt>
                <c:pt idx="794">
                  <c:v>795</c:v>
                </c:pt>
                <c:pt idx="795">
                  <c:v>796</c:v>
                </c:pt>
                <c:pt idx="796">
                  <c:v>797</c:v>
                </c:pt>
                <c:pt idx="797">
                  <c:v>798</c:v>
                </c:pt>
                <c:pt idx="798">
                  <c:v>799</c:v>
                </c:pt>
                <c:pt idx="799">
                  <c:v>800</c:v>
                </c:pt>
                <c:pt idx="800">
                  <c:v>801</c:v>
                </c:pt>
                <c:pt idx="801">
                  <c:v>802</c:v>
                </c:pt>
                <c:pt idx="802">
                  <c:v>803</c:v>
                </c:pt>
                <c:pt idx="803">
                  <c:v>804</c:v>
                </c:pt>
                <c:pt idx="804">
                  <c:v>805</c:v>
                </c:pt>
                <c:pt idx="805">
                  <c:v>806</c:v>
                </c:pt>
                <c:pt idx="806">
                  <c:v>807</c:v>
                </c:pt>
                <c:pt idx="807">
                  <c:v>808</c:v>
                </c:pt>
                <c:pt idx="808">
                  <c:v>809</c:v>
                </c:pt>
                <c:pt idx="809">
                  <c:v>810</c:v>
                </c:pt>
                <c:pt idx="810">
                  <c:v>811</c:v>
                </c:pt>
                <c:pt idx="811">
                  <c:v>812</c:v>
                </c:pt>
                <c:pt idx="812">
                  <c:v>813</c:v>
                </c:pt>
                <c:pt idx="813">
                  <c:v>814</c:v>
                </c:pt>
                <c:pt idx="814">
                  <c:v>815</c:v>
                </c:pt>
                <c:pt idx="815">
                  <c:v>816</c:v>
                </c:pt>
                <c:pt idx="816">
                  <c:v>817</c:v>
                </c:pt>
                <c:pt idx="817">
                  <c:v>818</c:v>
                </c:pt>
                <c:pt idx="818">
                  <c:v>819</c:v>
                </c:pt>
                <c:pt idx="819">
                  <c:v>820</c:v>
                </c:pt>
                <c:pt idx="820">
                  <c:v>821</c:v>
                </c:pt>
                <c:pt idx="821">
                  <c:v>822</c:v>
                </c:pt>
                <c:pt idx="822">
                  <c:v>823</c:v>
                </c:pt>
                <c:pt idx="823">
                  <c:v>824</c:v>
                </c:pt>
                <c:pt idx="824">
                  <c:v>825</c:v>
                </c:pt>
                <c:pt idx="825">
                  <c:v>826</c:v>
                </c:pt>
                <c:pt idx="826">
                  <c:v>827</c:v>
                </c:pt>
                <c:pt idx="827">
                  <c:v>828</c:v>
                </c:pt>
                <c:pt idx="828">
                  <c:v>829</c:v>
                </c:pt>
                <c:pt idx="829">
                  <c:v>830</c:v>
                </c:pt>
                <c:pt idx="830">
                  <c:v>831</c:v>
                </c:pt>
                <c:pt idx="831">
                  <c:v>832</c:v>
                </c:pt>
                <c:pt idx="832">
                  <c:v>833</c:v>
                </c:pt>
                <c:pt idx="833">
                  <c:v>834</c:v>
                </c:pt>
                <c:pt idx="834">
                  <c:v>835</c:v>
                </c:pt>
                <c:pt idx="835">
                  <c:v>836</c:v>
                </c:pt>
                <c:pt idx="836">
                  <c:v>837</c:v>
                </c:pt>
                <c:pt idx="837">
                  <c:v>838</c:v>
                </c:pt>
                <c:pt idx="838">
                  <c:v>839</c:v>
                </c:pt>
                <c:pt idx="839">
                  <c:v>840</c:v>
                </c:pt>
                <c:pt idx="840">
                  <c:v>841</c:v>
                </c:pt>
                <c:pt idx="841">
                  <c:v>842</c:v>
                </c:pt>
                <c:pt idx="842">
                  <c:v>843</c:v>
                </c:pt>
                <c:pt idx="843">
                  <c:v>844</c:v>
                </c:pt>
                <c:pt idx="844">
                  <c:v>845</c:v>
                </c:pt>
                <c:pt idx="845">
                  <c:v>846</c:v>
                </c:pt>
                <c:pt idx="846">
                  <c:v>847</c:v>
                </c:pt>
                <c:pt idx="847">
                  <c:v>848</c:v>
                </c:pt>
                <c:pt idx="848">
                  <c:v>849</c:v>
                </c:pt>
                <c:pt idx="849">
                  <c:v>850</c:v>
                </c:pt>
                <c:pt idx="850">
                  <c:v>851</c:v>
                </c:pt>
                <c:pt idx="851">
                  <c:v>852</c:v>
                </c:pt>
                <c:pt idx="852">
                  <c:v>853</c:v>
                </c:pt>
                <c:pt idx="853">
                  <c:v>854</c:v>
                </c:pt>
                <c:pt idx="854">
                  <c:v>855</c:v>
                </c:pt>
                <c:pt idx="855">
                  <c:v>856</c:v>
                </c:pt>
                <c:pt idx="856">
                  <c:v>857</c:v>
                </c:pt>
                <c:pt idx="857">
                  <c:v>858</c:v>
                </c:pt>
                <c:pt idx="858">
                  <c:v>859</c:v>
                </c:pt>
                <c:pt idx="859">
                  <c:v>860</c:v>
                </c:pt>
                <c:pt idx="860">
                  <c:v>861</c:v>
                </c:pt>
                <c:pt idx="861">
                  <c:v>862</c:v>
                </c:pt>
                <c:pt idx="862">
                  <c:v>863</c:v>
                </c:pt>
                <c:pt idx="863">
                  <c:v>864</c:v>
                </c:pt>
                <c:pt idx="864">
                  <c:v>865</c:v>
                </c:pt>
                <c:pt idx="865">
                  <c:v>866</c:v>
                </c:pt>
                <c:pt idx="866">
                  <c:v>867</c:v>
                </c:pt>
                <c:pt idx="867">
                  <c:v>868</c:v>
                </c:pt>
                <c:pt idx="868">
                  <c:v>869</c:v>
                </c:pt>
                <c:pt idx="869">
                  <c:v>870</c:v>
                </c:pt>
                <c:pt idx="870">
                  <c:v>871</c:v>
                </c:pt>
                <c:pt idx="871">
                  <c:v>872</c:v>
                </c:pt>
                <c:pt idx="872">
                  <c:v>873</c:v>
                </c:pt>
                <c:pt idx="873">
                  <c:v>874</c:v>
                </c:pt>
                <c:pt idx="874">
                  <c:v>875</c:v>
                </c:pt>
                <c:pt idx="875">
                  <c:v>876</c:v>
                </c:pt>
                <c:pt idx="876">
                  <c:v>877</c:v>
                </c:pt>
                <c:pt idx="877">
                  <c:v>878</c:v>
                </c:pt>
                <c:pt idx="878">
                  <c:v>879</c:v>
                </c:pt>
                <c:pt idx="879">
                  <c:v>880</c:v>
                </c:pt>
                <c:pt idx="880">
                  <c:v>881</c:v>
                </c:pt>
                <c:pt idx="881">
                  <c:v>882</c:v>
                </c:pt>
                <c:pt idx="882">
                  <c:v>883</c:v>
                </c:pt>
                <c:pt idx="883">
                  <c:v>884</c:v>
                </c:pt>
                <c:pt idx="884">
                  <c:v>885</c:v>
                </c:pt>
                <c:pt idx="885">
                  <c:v>886</c:v>
                </c:pt>
                <c:pt idx="886">
                  <c:v>887</c:v>
                </c:pt>
                <c:pt idx="887">
                  <c:v>888</c:v>
                </c:pt>
                <c:pt idx="888">
                  <c:v>889</c:v>
                </c:pt>
                <c:pt idx="889">
                  <c:v>890</c:v>
                </c:pt>
                <c:pt idx="890">
                  <c:v>891</c:v>
                </c:pt>
                <c:pt idx="891">
                  <c:v>892</c:v>
                </c:pt>
                <c:pt idx="892">
                  <c:v>893</c:v>
                </c:pt>
                <c:pt idx="893">
                  <c:v>894</c:v>
                </c:pt>
                <c:pt idx="894">
                  <c:v>895</c:v>
                </c:pt>
                <c:pt idx="895">
                  <c:v>896</c:v>
                </c:pt>
                <c:pt idx="896">
                  <c:v>897</c:v>
                </c:pt>
                <c:pt idx="897">
                  <c:v>898</c:v>
                </c:pt>
                <c:pt idx="898">
                  <c:v>899</c:v>
                </c:pt>
                <c:pt idx="899">
                  <c:v>900</c:v>
                </c:pt>
                <c:pt idx="900">
                  <c:v>901</c:v>
                </c:pt>
                <c:pt idx="901">
                  <c:v>902</c:v>
                </c:pt>
                <c:pt idx="902">
                  <c:v>903</c:v>
                </c:pt>
                <c:pt idx="903">
                  <c:v>904</c:v>
                </c:pt>
                <c:pt idx="904">
                  <c:v>905</c:v>
                </c:pt>
                <c:pt idx="905">
                  <c:v>906</c:v>
                </c:pt>
                <c:pt idx="906">
                  <c:v>907</c:v>
                </c:pt>
                <c:pt idx="907">
                  <c:v>908</c:v>
                </c:pt>
                <c:pt idx="908">
                  <c:v>909</c:v>
                </c:pt>
                <c:pt idx="909">
                  <c:v>910</c:v>
                </c:pt>
                <c:pt idx="910">
                  <c:v>911</c:v>
                </c:pt>
                <c:pt idx="911">
                  <c:v>912</c:v>
                </c:pt>
                <c:pt idx="912">
                  <c:v>913</c:v>
                </c:pt>
                <c:pt idx="913">
                  <c:v>914</c:v>
                </c:pt>
                <c:pt idx="914">
                  <c:v>915</c:v>
                </c:pt>
                <c:pt idx="915">
                  <c:v>916</c:v>
                </c:pt>
                <c:pt idx="916">
                  <c:v>917</c:v>
                </c:pt>
                <c:pt idx="917">
                  <c:v>918</c:v>
                </c:pt>
                <c:pt idx="918">
                  <c:v>919</c:v>
                </c:pt>
                <c:pt idx="919">
                  <c:v>920</c:v>
                </c:pt>
                <c:pt idx="920">
                  <c:v>921</c:v>
                </c:pt>
                <c:pt idx="921">
                  <c:v>922</c:v>
                </c:pt>
                <c:pt idx="922">
                  <c:v>923</c:v>
                </c:pt>
                <c:pt idx="923">
                  <c:v>924</c:v>
                </c:pt>
                <c:pt idx="924">
                  <c:v>925</c:v>
                </c:pt>
                <c:pt idx="925">
                  <c:v>926</c:v>
                </c:pt>
                <c:pt idx="926">
                  <c:v>927</c:v>
                </c:pt>
                <c:pt idx="927">
                  <c:v>928</c:v>
                </c:pt>
                <c:pt idx="928">
                  <c:v>929</c:v>
                </c:pt>
                <c:pt idx="929">
                  <c:v>930</c:v>
                </c:pt>
                <c:pt idx="930">
                  <c:v>931</c:v>
                </c:pt>
                <c:pt idx="931">
                  <c:v>932</c:v>
                </c:pt>
                <c:pt idx="932">
                  <c:v>933</c:v>
                </c:pt>
                <c:pt idx="933">
                  <c:v>934</c:v>
                </c:pt>
                <c:pt idx="934">
                  <c:v>935</c:v>
                </c:pt>
                <c:pt idx="935">
                  <c:v>936</c:v>
                </c:pt>
                <c:pt idx="936">
                  <c:v>937</c:v>
                </c:pt>
                <c:pt idx="937">
                  <c:v>938</c:v>
                </c:pt>
                <c:pt idx="938">
                  <c:v>939</c:v>
                </c:pt>
                <c:pt idx="939">
                  <c:v>940</c:v>
                </c:pt>
                <c:pt idx="940">
                  <c:v>941</c:v>
                </c:pt>
                <c:pt idx="941">
                  <c:v>942</c:v>
                </c:pt>
                <c:pt idx="942">
                  <c:v>943</c:v>
                </c:pt>
                <c:pt idx="943">
                  <c:v>944</c:v>
                </c:pt>
                <c:pt idx="944">
                  <c:v>945</c:v>
                </c:pt>
                <c:pt idx="945">
                  <c:v>946</c:v>
                </c:pt>
                <c:pt idx="946">
                  <c:v>947</c:v>
                </c:pt>
                <c:pt idx="947">
                  <c:v>948</c:v>
                </c:pt>
                <c:pt idx="948">
                  <c:v>949</c:v>
                </c:pt>
                <c:pt idx="949">
                  <c:v>950</c:v>
                </c:pt>
                <c:pt idx="950">
                  <c:v>951</c:v>
                </c:pt>
                <c:pt idx="951">
                  <c:v>952</c:v>
                </c:pt>
                <c:pt idx="952">
                  <c:v>953</c:v>
                </c:pt>
                <c:pt idx="953">
                  <c:v>954</c:v>
                </c:pt>
                <c:pt idx="954">
                  <c:v>955</c:v>
                </c:pt>
                <c:pt idx="955">
                  <c:v>956</c:v>
                </c:pt>
                <c:pt idx="956">
                  <c:v>957</c:v>
                </c:pt>
                <c:pt idx="957">
                  <c:v>958</c:v>
                </c:pt>
                <c:pt idx="958">
                  <c:v>959</c:v>
                </c:pt>
                <c:pt idx="959">
                  <c:v>960</c:v>
                </c:pt>
                <c:pt idx="960">
                  <c:v>961</c:v>
                </c:pt>
                <c:pt idx="961">
                  <c:v>962</c:v>
                </c:pt>
                <c:pt idx="962">
                  <c:v>963</c:v>
                </c:pt>
                <c:pt idx="963">
                  <c:v>964</c:v>
                </c:pt>
                <c:pt idx="964">
                  <c:v>965</c:v>
                </c:pt>
                <c:pt idx="965">
                  <c:v>966</c:v>
                </c:pt>
                <c:pt idx="966">
                  <c:v>967</c:v>
                </c:pt>
                <c:pt idx="967">
                  <c:v>968</c:v>
                </c:pt>
                <c:pt idx="968">
                  <c:v>969</c:v>
                </c:pt>
                <c:pt idx="969">
                  <c:v>970</c:v>
                </c:pt>
                <c:pt idx="970">
                  <c:v>971</c:v>
                </c:pt>
                <c:pt idx="971">
                  <c:v>972</c:v>
                </c:pt>
                <c:pt idx="972">
                  <c:v>973</c:v>
                </c:pt>
                <c:pt idx="973">
                  <c:v>974</c:v>
                </c:pt>
                <c:pt idx="974">
                  <c:v>975</c:v>
                </c:pt>
                <c:pt idx="975">
                  <c:v>976</c:v>
                </c:pt>
                <c:pt idx="976">
                  <c:v>977</c:v>
                </c:pt>
                <c:pt idx="977">
                  <c:v>978</c:v>
                </c:pt>
                <c:pt idx="978">
                  <c:v>979</c:v>
                </c:pt>
                <c:pt idx="979">
                  <c:v>980</c:v>
                </c:pt>
                <c:pt idx="980">
                  <c:v>981</c:v>
                </c:pt>
                <c:pt idx="981">
                  <c:v>982</c:v>
                </c:pt>
                <c:pt idx="982">
                  <c:v>983</c:v>
                </c:pt>
                <c:pt idx="983">
                  <c:v>984</c:v>
                </c:pt>
                <c:pt idx="984">
                  <c:v>985</c:v>
                </c:pt>
                <c:pt idx="985">
                  <c:v>986</c:v>
                </c:pt>
                <c:pt idx="986">
                  <c:v>987</c:v>
                </c:pt>
                <c:pt idx="987">
                  <c:v>988</c:v>
                </c:pt>
                <c:pt idx="988">
                  <c:v>989</c:v>
                </c:pt>
                <c:pt idx="989">
                  <c:v>990</c:v>
                </c:pt>
                <c:pt idx="990">
                  <c:v>991</c:v>
                </c:pt>
                <c:pt idx="991">
                  <c:v>992</c:v>
                </c:pt>
                <c:pt idx="992">
                  <c:v>993</c:v>
                </c:pt>
                <c:pt idx="993">
                  <c:v>994</c:v>
                </c:pt>
                <c:pt idx="994">
                  <c:v>995</c:v>
                </c:pt>
                <c:pt idx="995">
                  <c:v>996</c:v>
                </c:pt>
              </c:numCache>
            </c:numRef>
          </c:xVal>
          <c:yVal>
            <c:numRef>
              <c:f>'raw data'!$K$5:$K$2569</c:f>
              <c:numCache>
                <c:formatCode>0.0%</c:formatCode>
                <c:ptCount val="2565"/>
                <c:pt idx="0">
                  <c:v>1</c:v>
                </c:pt>
                <c:pt idx="1">
                  <c:v>0.99918099918099912</c:v>
                </c:pt>
                <c:pt idx="2">
                  <c:v>1</c:v>
                </c:pt>
                <c:pt idx="3">
                  <c:v>0.99918099918099912</c:v>
                </c:pt>
                <c:pt idx="4">
                  <c:v>1</c:v>
                </c:pt>
                <c:pt idx="5">
                  <c:v>0.99918099918099912</c:v>
                </c:pt>
                <c:pt idx="6">
                  <c:v>1</c:v>
                </c:pt>
                <c:pt idx="7">
                  <c:v>0.99918099918099912</c:v>
                </c:pt>
                <c:pt idx="8">
                  <c:v>1</c:v>
                </c:pt>
                <c:pt idx="9">
                  <c:v>0.99918099918099912</c:v>
                </c:pt>
                <c:pt idx="10">
                  <c:v>1</c:v>
                </c:pt>
                <c:pt idx="11">
                  <c:v>0.99918099918099912</c:v>
                </c:pt>
                <c:pt idx="12">
                  <c:v>1</c:v>
                </c:pt>
                <c:pt idx="13">
                  <c:v>0.99918099918099912</c:v>
                </c:pt>
                <c:pt idx="14">
                  <c:v>1</c:v>
                </c:pt>
                <c:pt idx="15">
                  <c:v>0.99918099918099912</c:v>
                </c:pt>
                <c:pt idx="16">
                  <c:v>1</c:v>
                </c:pt>
                <c:pt idx="17">
                  <c:v>0.99918099918099912</c:v>
                </c:pt>
                <c:pt idx="18">
                  <c:v>1</c:v>
                </c:pt>
                <c:pt idx="19">
                  <c:v>1</c:v>
                </c:pt>
                <c:pt idx="20">
                  <c:v>0.99918099918099912</c:v>
                </c:pt>
                <c:pt idx="21">
                  <c:v>1</c:v>
                </c:pt>
                <c:pt idx="22">
                  <c:v>0.99918099918099912</c:v>
                </c:pt>
                <c:pt idx="23">
                  <c:v>1</c:v>
                </c:pt>
                <c:pt idx="24">
                  <c:v>0.99918099918099912</c:v>
                </c:pt>
                <c:pt idx="25">
                  <c:v>1</c:v>
                </c:pt>
                <c:pt idx="26">
                  <c:v>0.9967239967239967</c:v>
                </c:pt>
                <c:pt idx="27">
                  <c:v>0.99590499590499582</c:v>
                </c:pt>
                <c:pt idx="28">
                  <c:v>0.99590499590499582</c:v>
                </c:pt>
                <c:pt idx="29">
                  <c:v>0.99590499590499582</c:v>
                </c:pt>
                <c:pt idx="30">
                  <c:v>0.9967239967239967</c:v>
                </c:pt>
                <c:pt idx="31">
                  <c:v>0.99836199836199835</c:v>
                </c:pt>
                <c:pt idx="32">
                  <c:v>0.9967239967239967</c:v>
                </c:pt>
                <c:pt idx="33">
                  <c:v>0.99590499590499582</c:v>
                </c:pt>
                <c:pt idx="34">
                  <c:v>0.99590499590499582</c:v>
                </c:pt>
                <c:pt idx="35">
                  <c:v>0.99590499590499582</c:v>
                </c:pt>
                <c:pt idx="36">
                  <c:v>0.9967239967239967</c:v>
                </c:pt>
                <c:pt idx="37">
                  <c:v>0.99836199836199835</c:v>
                </c:pt>
                <c:pt idx="38">
                  <c:v>0.99590499590499582</c:v>
                </c:pt>
                <c:pt idx="39">
                  <c:v>0.99590499590499582</c:v>
                </c:pt>
                <c:pt idx="40">
                  <c:v>0.99590499590499582</c:v>
                </c:pt>
                <c:pt idx="41">
                  <c:v>0.99590499590499582</c:v>
                </c:pt>
                <c:pt idx="42">
                  <c:v>0.99590499590499582</c:v>
                </c:pt>
                <c:pt idx="43">
                  <c:v>0.99590499590499582</c:v>
                </c:pt>
                <c:pt idx="44">
                  <c:v>0.99590499590499582</c:v>
                </c:pt>
                <c:pt idx="45">
                  <c:v>0.9967239967239967</c:v>
                </c:pt>
                <c:pt idx="46">
                  <c:v>0.99590499590499582</c:v>
                </c:pt>
                <c:pt idx="47">
                  <c:v>0.99590499590499582</c:v>
                </c:pt>
                <c:pt idx="48">
                  <c:v>0.99590499590499582</c:v>
                </c:pt>
                <c:pt idx="49">
                  <c:v>0.9967239967239967</c:v>
                </c:pt>
                <c:pt idx="50">
                  <c:v>0.99836199836199835</c:v>
                </c:pt>
                <c:pt idx="51">
                  <c:v>0.99508599508599505</c:v>
                </c:pt>
                <c:pt idx="52">
                  <c:v>0.99426699426699416</c:v>
                </c:pt>
                <c:pt idx="53">
                  <c:v>0.99426699426699416</c:v>
                </c:pt>
                <c:pt idx="54">
                  <c:v>0.99426699426699416</c:v>
                </c:pt>
                <c:pt idx="55">
                  <c:v>0.9901719901719902</c:v>
                </c:pt>
                <c:pt idx="56">
                  <c:v>0.99099099099099086</c:v>
                </c:pt>
                <c:pt idx="57">
                  <c:v>0.99099099099099086</c:v>
                </c:pt>
                <c:pt idx="58">
                  <c:v>0.9901719901719902</c:v>
                </c:pt>
                <c:pt idx="59">
                  <c:v>0.99099099099099086</c:v>
                </c:pt>
                <c:pt idx="60">
                  <c:v>0.99180999180999185</c:v>
                </c:pt>
                <c:pt idx="61">
                  <c:v>0.99180999180999185</c:v>
                </c:pt>
                <c:pt idx="62">
                  <c:v>0.99262899262899251</c:v>
                </c:pt>
                <c:pt idx="63">
                  <c:v>0.99262899262899251</c:v>
                </c:pt>
                <c:pt idx="64">
                  <c:v>0.99262899262899251</c:v>
                </c:pt>
                <c:pt idx="65">
                  <c:v>0.99180999180999185</c:v>
                </c:pt>
                <c:pt idx="66">
                  <c:v>0.99262899262899251</c:v>
                </c:pt>
                <c:pt idx="67">
                  <c:v>0.99180999180999185</c:v>
                </c:pt>
                <c:pt idx="68">
                  <c:v>0.99180999180999185</c:v>
                </c:pt>
                <c:pt idx="69">
                  <c:v>0.99180999180999185</c:v>
                </c:pt>
                <c:pt idx="70">
                  <c:v>0.99180999180999185</c:v>
                </c:pt>
                <c:pt idx="71">
                  <c:v>0.9901719901719902</c:v>
                </c:pt>
                <c:pt idx="72">
                  <c:v>0.9901719901719902</c:v>
                </c:pt>
                <c:pt idx="73">
                  <c:v>0.9901719901719902</c:v>
                </c:pt>
                <c:pt idx="74">
                  <c:v>0.98935298935298921</c:v>
                </c:pt>
                <c:pt idx="75">
                  <c:v>0.9901719901719902</c:v>
                </c:pt>
                <c:pt idx="76">
                  <c:v>0.99180999180999185</c:v>
                </c:pt>
                <c:pt idx="77">
                  <c:v>0.99099099099099086</c:v>
                </c:pt>
                <c:pt idx="78">
                  <c:v>0.99099099099099086</c:v>
                </c:pt>
                <c:pt idx="79">
                  <c:v>0.99099099099099086</c:v>
                </c:pt>
                <c:pt idx="80">
                  <c:v>0.9901719901719902</c:v>
                </c:pt>
                <c:pt idx="81">
                  <c:v>0.98853398853398855</c:v>
                </c:pt>
                <c:pt idx="82">
                  <c:v>0.9901719901719902</c:v>
                </c:pt>
                <c:pt idx="83">
                  <c:v>0.98525798525798525</c:v>
                </c:pt>
                <c:pt idx="84">
                  <c:v>0.9868959868959869</c:v>
                </c:pt>
                <c:pt idx="85">
                  <c:v>0.9868959868959869</c:v>
                </c:pt>
                <c:pt idx="86">
                  <c:v>0.98771498771498767</c:v>
                </c:pt>
                <c:pt idx="87">
                  <c:v>0.98771498771498767</c:v>
                </c:pt>
                <c:pt idx="88">
                  <c:v>0.9868959868959869</c:v>
                </c:pt>
                <c:pt idx="89">
                  <c:v>0.9868959868959869</c:v>
                </c:pt>
                <c:pt idx="90">
                  <c:v>0.98771498771498767</c:v>
                </c:pt>
                <c:pt idx="91">
                  <c:v>0.98853398853398855</c:v>
                </c:pt>
                <c:pt idx="92">
                  <c:v>0.98853398853398855</c:v>
                </c:pt>
                <c:pt idx="93">
                  <c:v>0.98935298935298921</c:v>
                </c:pt>
                <c:pt idx="94">
                  <c:v>0.98853398853398855</c:v>
                </c:pt>
                <c:pt idx="95">
                  <c:v>0.98853398853398855</c:v>
                </c:pt>
                <c:pt idx="96">
                  <c:v>0.98853398853398855</c:v>
                </c:pt>
                <c:pt idx="97">
                  <c:v>0.98853398853398855</c:v>
                </c:pt>
                <c:pt idx="98">
                  <c:v>0.98935298935298921</c:v>
                </c:pt>
                <c:pt idx="99">
                  <c:v>0.9868959868959869</c:v>
                </c:pt>
                <c:pt idx="100">
                  <c:v>0.98280098280098271</c:v>
                </c:pt>
                <c:pt idx="101">
                  <c:v>0.98280098280098271</c:v>
                </c:pt>
                <c:pt idx="102">
                  <c:v>0.98198198198198194</c:v>
                </c:pt>
                <c:pt idx="103">
                  <c:v>0.98116298116298106</c:v>
                </c:pt>
                <c:pt idx="104">
                  <c:v>0.98198198198198194</c:v>
                </c:pt>
                <c:pt idx="105">
                  <c:v>0.98280098280098271</c:v>
                </c:pt>
                <c:pt idx="106">
                  <c:v>0.98198198198198194</c:v>
                </c:pt>
                <c:pt idx="107">
                  <c:v>0.98280098280098271</c:v>
                </c:pt>
                <c:pt idx="108">
                  <c:v>0.98280098280098271</c:v>
                </c:pt>
                <c:pt idx="109">
                  <c:v>0.98280098280098271</c:v>
                </c:pt>
                <c:pt idx="110">
                  <c:v>0.98280098280098271</c:v>
                </c:pt>
                <c:pt idx="111">
                  <c:v>0.98280098280098271</c:v>
                </c:pt>
                <c:pt idx="112">
                  <c:v>0.98280098280098271</c:v>
                </c:pt>
                <c:pt idx="113">
                  <c:v>0.98198198198198194</c:v>
                </c:pt>
                <c:pt idx="114">
                  <c:v>0.98280098280098271</c:v>
                </c:pt>
                <c:pt idx="115">
                  <c:v>0.98198198198198194</c:v>
                </c:pt>
                <c:pt idx="116">
                  <c:v>0.98280098280098271</c:v>
                </c:pt>
                <c:pt idx="117">
                  <c:v>0.98198198198198194</c:v>
                </c:pt>
                <c:pt idx="118">
                  <c:v>0.98280098280098271</c:v>
                </c:pt>
                <c:pt idx="119">
                  <c:v>0.98198198198198194</c:v>
                </c:pt>
                <c:pt idx="120">
                  <c:v>0.98280098280098271</c:v>
                </c:pt>
                <c:pt idx="121">
                  <c:v>0.98280098280098271</c:v>
                </c:pt>
                <c:pt idx="122">
                  <c:v>0.98280098280098271</c:v>
                </c:pt>
                <c:pt idx="123">
                  <c:v>0.98198198198198194</c:v>
                </c:pt>
                <c:pt idx="124">
                  <c:v>0.98116298116298106</c:v>
                </c:pt>
                <c:pt idx="125">
                  <c:v>0.98198198198198194</c:v>
                </c:pt>
                <c:pt idx="126">
                  <c:v>0.98280098280098271</c:v>
                </c:pt>
                <c:pt idx="127">
                  <c:v>0.98198198198198194</c:v>
                </c:pt>
                <c:pt idx="128">
                  <c:v>0.98198198198198194</c:v>
                </c:pt>
                <c:pt idx="129">
                  <c:v>0.98198198198198194</c:v>
                </c:pt>
                <c:pt idx="130">
                  <c:v>0.98280098280098271</c:v>
                </c:pt>
                <c:pt idx="131">
                  <c:v>0.98198198198198194</c:v>
                </c:pt>
                <c:pt idx="132">
                  <c:v>0.98280098280098271</c:v>
                </c:pt>
                <c:pt idx="133">
                  <c:v>0.98443898443898437</c:v>
                </c:pt>
                <c:pt idx="134">
                  <c:v>0.98525798525798525</c:v>
                </c:pt>
                <c:pt idx="135">
                  <c:v>0.98525798525798525</c:v>
                </c:pt>
                <c:pt idx="136">
                  <c:v>0.98607698607698602</c:v>
                </c:pt>
                <c:pt idx="137">
                  <c:v>0.98607698607698602</c:v>
                </c:pt>
                <c:pt idx="138">
                  <c:v>0.98607698607698602</c:v>
                </c:pt>
                <c:pt idx="139">
                  <c:v>0.98607698607698602</c:v>
                </c:pt>
                <c:pt idx="140">
                  <c:v>0.98525798525798525</c:v>
                </c:pt>
                <c:pt idx="141">
                  <c:v>0.98525798525798525</c:v>
                </c:pt>
                <c:pt idx="142">
                  <c:v>0.98525798525798525</c:v>
                </c:pt>
                <c:pt idx="143">
                  <c:v>0.98525798525798525</c:v>
                </c:pt>
                <c:pt idx="144">
                  <c:v>0.98607698607698602</c:v>
                </c:pt>
                <c:pt idx="145">
                  <c:v>0.9836199836199836</c:v>
                </c:pt>
                <c:pt idx="146">
                  <c:v>0.98198198198198194</c:v>
                </c:pt>
                <c:pt idx="147">
                  <c:v>0.97952497952497941</c:v>
                </c:pt>
                <c:pt idx="148">
                  <c:v>0.97952497952497941</c:v>
                </c:pt>
                <c:pt idx="149">
                  <c:v>0.98034398034398029</c:v>
                </c:pt>
                <c:pt idx="150">
                  <c:v>0.98034398034398029</c:v>
                </c:pt>
                <c:pt idx="151">
                  <c:v>0.98116298116298106</c:v>
                </c:pt>
                <c:pt idx="152">
                  <c:v>0.98034398034398029</c:v>
                </c:pt>
                <c:pt idx="153">
                  <c:v>0.98034398034398029</c:v>
                </c:pt>
                <c:pt idx="154">
                  <c:v>0.98116298116298106</c:v>
                </c:pt>
                <c:pt idx="155">
                  <c:v>0.98116298116298106</c:v>
                </c:pt>
                <c:pt idx="156">
                  <c:v>0.98034398034398029</c:v>
                </c:pt>
                <c:pt idx="157">
                  <c:v>0.98034398034398029</c:v>
                </c:pt>
                <c:pt idx="158">
                  <c:v>0.98116298116298106</c:v>
                </c:pt>
                <c:pt idx="159">
                  <c:v>0.97952497952497941</c:v>
                </c:pt>
                <c:pt idx="160">
                  <c:v>0.98034398034398029</c:v>
                </c:pt>
                <c:pt idx="161">
                  <c:v>0.97952497952497941</c:v>
                </c:pt>
                <c:pt idx="162">
                  <c:v>0.97788697788697776</c:v>
                </c:pt>
                <c:pt idx="163">
                  <c:v>0.97870597870597864</c:v>
                </c:pt>
                <c:pt idx="164">
                  <c:v>0.97788697788697776</c:v>
                </c:pt>
                <c:pt idx="165">
                  <c:v>0.97870597870597864</c:v>
                </c:pt>
                <c:pt idx="166">
                  <c:v>0.97870597870597864</c:v>
                </c:pt>
                <c:pt idx="167">
                  <c:v>0.97788697788697776</c:v>
                </c:pt>
                <c:pt idx="168">
                  <c:v>0.97788697788697776</c:v>
                </c:pt>
                <c:pt idx="169">
                  <c:v>0.97870597870597864</c:v>
                </c:pt>
                <c:pt idx="170">
                  <c:v>0.97952497952497941</c:v>
                </c:pt>
                <c:pt idx="171">
                  <c:v>0.97788697788697776</c:v>
                </c:pt>
                <c:pt idx="172">
                  <c:v>0.97788697788697776</c:v>
                </c:pt>
                <c:pt idx="173">
                  <c:v>0.97788697788697776</c:v>
                </c:pt>
                <c:pt idx="174">
                  <c:v>0.9770679770679771</c:v>
                </c:pt>
                <c:pt idx="175">
                  <c:v>0.97788697788697776</c:v>
                </c:pt>
                <c:pt idx="176">
                  <c:v>0.97788697788697776</c:v>
                </c:pt>
                <c:pt idx="177">
                  <c:v>0.98116298116298106</c:v>
                </c:pt>
                <c:pt idx="178">
                  <c:v>0.97788697788697776</c:v>
                </c:pt>
                <c:pt idx="179">
                  <c:v>0.97788697788697776</c:v>
                </c:pt>
                <c:pt idx="180">
                  <c:v>0.9770679770679771</c:v>
                </c:pt>
                <c:pt idx="181">
                  <c:v>0.9770679770679771</c:v>
                </c:pt>
                <c:pt idx="182">
                  <c:v>0.9770679770679771</c:v>
                </c:pt>
                <c:pt idx="183">
                  <c:v>0.9770679770679771</c:v>
                </c:pt>
                <c:pt idx="184">
                  <c:v>0.97624897624897611</c:v>
                </c:pt>
                <c:pt idx="185">
                  <c:v>0.97624897624897611</c:v>
                </c:pt>
                <c:pt idx="186">
                  <c:v>0.9770679770679771</c:v>
                </c:pt>
                <c:pt idx="187">
                  <c:v>0.9770679770679771</c:v>
                </c:pt>
                <c:pt idx="188">
                  <c:v>0.97624897624897611</c:v>
                </c:pt>
                <c:pt idx="189">
                  <c:v>0.97624897624897611</c:v>
                </c:pt>
                <c:pt idx="190">
                  <c:v>0.97624897624897611</c:v>
                </c:pt>
                <c:pt idx="191">
                  <c:v>0.9770679770679771</c:v>
                </c:pt>
                <c:pt idx="192">
                  <c:v>0.97542997542997545</c:v>
                </c:pt>
                <c:pt idx="193">
                  <c:v>0.97624897624897611</c:v>
                </c:pt>
                <c:pt idx="194">
                  <c:v>0.97624897624897611</c:v>
                </c:pt>
                <c:pt idx="195">
                  <c:v>0.97624897624897611</c:v>
                </c:pt>
                <c:pt idx="196">
                  <c:v>0.97542997542997545</c:v>
                </c:pt>
                <c:pt idx="197">
                  <c:v>0.97542997542997545</c:v>
                </c:pt>
                <c:pt idx="198">
                  <c:v>0.97624897624897611</c:v>
                </c:pt>
                <c:pt idx="199">
                  <c:v>0.97542997542997545</c:v>
                </c:pt>
                <c:pt idx="200">
                  <c:v>0.97788697788697776</c:v>
                </c:pt>
                <c:pt idx="201">
                  <c:v>0.97624897624897611</c:v>
                </c:pt>
                <c:pt idx="202">
                  <c:v>0.9770679770679771</c:v>
                </c:pt>
                <c:pt idx="203">
                  <c:v>0.9737919737919738</c:v>
                </c:pt>
                <c:pt idx="204">
                  <c:v>0.97542997542997545</c:v>
                </c:pt>
                <c:pt idx="205">
                  <c:v>0.97542997542997545</c:v>
                </c:pt>
                <c:pt idx="206">
                  <c:v>0.97461097461097446</c:v>
                </c:pt>
                <c:pt idx="207">
                  <c:v>0.97461097461097446</c:v>
                </c:pt>
                <c:pt idx="208">
                  <c:v>0.97461097461097446</c:v>
                </c:pt>
                <c:pt idx="209">
                  <c:v>0.97542997542997545</c:v>
                </c:pt>
                <c:pt idx="210">
                  <c:v>0.97542997542997545</c:v>
                </c:pt>
                <c:pt idx="211">
                  <c:v>0.97461097461097446</c:v>
                </c:pt>
                <c:pt idx="212">
                  <c:v>0.9737919737919738</c:v>
                </c:pt>
                <c:pt idx="213">
                  <c:v>0.9737919737919738</c:v>
                </c:pt>
                <c:pt idx="214">
                  <c:v>0.9737919737919738</c:v>
                </c:pt>
                <c:pt idx="215">
                  <c:v>0.9737919737919738</c:v>
                </c:pt>
                <c:pt idx="216">
                  <c:v>0.9737919737919738</c:v>
                </c:pt>
                <c:pt idx="217">
                  <c:v>0.9737919737919738</c:v>
                </c:pt>
                <c:pt idx="218">
                  <c:v>0.9737919737919738</c:v>
                </c:pt>
                <c:pt idx="219">
                  <c:v>0.9729729729729728</c:v>
                </c:pt>
                <c:pt idx="220">
                  <c:v>0.9729729729729728</c:v>
                </c:pt>
                <c:pt idx="221">
                  <c:v>0.97215397215397215</c:v>
                </c:pt>
                <c:pt idx="222">
                  <c:v>0.9729729729729728</c:v>
                </c:pt>
                <c:pt idx="223">
                  <c:v>0.97215397215397215</c:v>
                </c:pt>
                <c:pt idx="224">
                  <c:v>0.97215397215397215</c:v>
                </c:pt>
                <c:pt idx="225">
                  <c:v>0.9737919737919738</c:v>
                </c:pt>
                <c:pt idx="226">
                  <c:v>0.97133497133497126</c:v>
                </c:pt>
                <c:pt idx="227">
                  <c:v>0.97215397215397215</c:v>
                </c:pt>
                <c:pt idx="228">
                  <c:v>0.97215397215397215</c:v>
                </c:pt>
                <c:pt idx="229">
                  <c:v>0.97215397215397215</c:v>
                </c:pt>
                <c:pt idx="230">
                  <c:v>0.97133497133497126</c:v>
                </c:pt>
                <c:pt idx="231">
                  <c:v>0.97215397215397215</c:v>
                </c:pt>
                <c:pt idx="232">
                  <c:v>0.97215397215397215</c:v>
                </c:pt>
                <c:pt idx="233">
                  <c:v>0.97461097461097446</c:v>
                </c:pt>
                <c:pt idx="234">
                  <c:v>0.97051597051597049</c:v>
                </c:pt>
                <c:pt idx="235">
                  <c:v>0.97215397215397215</c:v>
                </c:pt>
                <c:pt idx="236">
                  <c:v>0.97133497133497126</c:v>
                </c:pt>
                <c:pt idx="237">
                  <c:v>0.97215397215397215</c:v>
                </c:pt>
                <c:pt idx="238">
                  <c:v>0.97133497133497126</c:v>
                </c:pt>
                <c:pt idx="239">
                  <c:v>0.9729729729729728</c:v>
                </c:pt>
                <c:pt idx="240">
                  <c:v>0.97133497133497126</c:v>
                </c:pt>
                <c:pt idx="241">
                  <c:v>0.9737919737919738</c:v>
                </c:pt>
                <c:pt idx="242">
                  <c:v>0.97051597051597049</c:v>
                </c:pt>
                <c:pt idx="243">
                  <c:v>0.97133497133497126</c:v>
                </c:pt>
                <c:pt idx="244">
                  <c:v>0.96969696969696961</c:v>
                </c:pt>
                <c:pt idx="245">
                  <c:v>0.97051597051597049</c:v>
                </c:pt>
                <c:pt idx="246">
                  <c:v>0.96969696969696961</c:v>
                </c:pt>
                <c:pt idx="247">
                  <c:v>0.97051597051597049</c:v>
                </c:pt>
                <c:pt idx="248">
                  <c:v>0.97215397215397215</c:v>
                </c:pt>
                <c:pt idx="249">
                  <c:v>0.9729729729729728</c:v>
                </c:pt>
                <c:pt idx="250">
                  <c:v>0.97215397215397215</c:v>
                </c:pt>
                <c:pt idx="251">
                  <c:v>0.97215397215397215</c:v>
                </c:pt>
                <c:pt idx="252">
                  <c:v>0.97051597051597049</c:v>
                </c:pt>
                <c:pt idx="253">
                  <c:v>0.96969696969696961</c:v>
                </c:pt>
                <c:pt idx="254">
                  <c:v>0.96887796887796884</c:v>
                </c:pt>
                <c:pt idx="255">
                  <c:v>0.96887796887796884</c:v>
                </c:pt>
                <c:pt idx="256">
                  <c:v>0.96887796887796884</c:v>
                </c:pt>
                <c:pt idx="257">
                  <c:v>0.97133497133497126</c:v>
                </c:pt>
                <c:pt idx="258">
                  <c:v>0.96969696969696961</c:v>
                </c:pt>
                <c:pt idx="259">
                  <c:v>0.96887796887796884</c:v>
                </c:pt>
                <c:pt idx="260">
                  <c:v>0.96887796887796884</c:v>
                </c:pt>
                <c:pt idx="261">
                  <c:v>0.96969696969696961</c:v>
                </c:pt>
                <c:pt idx="262">
                  <c:v>0.97051597051597049</c:v>
                </c:pt>
                <c:pt idx="263">
                  <c:v>0.96805896805896796</c:v>
                </c:pt>
                <c:pt idx="264">
                  <c:v>0.96642096642096631</c:v>
                </c:pt>
                <c:pt idx="265">
                  <c:v>0.96642096642096631</c:v>
                </c:pt>
                <c:pt idx="266">
                  <c:v>0.96560196560196543</c:v>
                </c:pt>
                <c:pt idx="267">
                  <c:v>0.96723996723996708</c:v>
                </c:pt>
                <c:pt idx="268">
                  <c:v>0.96723996723996719</c:v>
                </c:pt>
                <c:pt idx="269">
                  <c:v>0.96805896805896796</c:v>
                </c:pt>
                <c:pt idx="270">
                  <c:v>0.96805896805896796</c:v>
                </c:pt>
                <c:pt idx="271">
                  <c:v>0.96560196560196554</c:v>
                </c:pt>
                <c:pt idx="272">
                  <c:v>0.96642096642096631</c:v>
                </c:pt>
                <c:pt idx="273">
                  <c:v>0.96560196560196554</c:v>
                </c:pt>
                <c:pt idx="274">
                  <c:v>0.96642096642096631</c:v>
                </c:pt>
                <c:pt idx="275">
                  <c:v>0.96805896805896796</c:v>
                </c:pt>
                <c:pt idx="276">
                  <c:v>0.97051597051597049</c:v>
                </c:pt>
                <c:pt idx="277">
                  <c:v>0.96969696969696961</c:v>
                </c:pt>
                <c:pt idx="278">
                  <c:v>0.96723996723996719</c:v>
                </c:pt>
                <c:pt idx="279">
                  <c:v>0.96314496314496301</c:v>
                </c:pt>
                <c:pt idx="280">
                  <c:v>0.97133497133497126</c:v>
                </c:pt>
                <c:pt idx="281">
                  <c:v>0.97051597051597049</c:v>
                </c:pt>
                <c:pt idx="282">
                  <c:v>0.96805896805896796</c:v>
                </c:pt>
                <c:pt idx="283">
                  <c:v>0.96887796887796884</c:v>
                </c:pt>
                <c:pt idx="284">
                  <c:v>0.97133497133497126</c:v>
                </c:pt>
                <c:pt idx="285">
                  <c:v>0.96723996723996719</c:v>
                </c:pt>
                <c:pt idx="286">
                  <c:v>0.97133497133497126</c:v>
                </c:pt>
                <c:pt idx="287">
                  <c:v>0.96887796887796884</c:v>
                </c:pt>
                <c:pt idx="288">
                  <c:v>0.96887796887796884</c:v>
                </c:pt>
                <c:pt idx="289">
                  <c:v>0.96723996723996719</c:v>
                </c:pt>
                <c:pt idx="290">
                  <c:v>0.97051597051597049</c:v>
                </c:pt>
                <c:pt idx="291">
                  <c:v>0.96887796887796884</c:v>
                </c:pt>
                <c:pt idx="292">
                  <c:v>0.96805896805896796</c:v>
                </c:pt>
                <c:pt idx="293">
                  <c:v>0.96887796887796884</c:v>
                </c:pt>
                <c:pt idx="294">
                  <c:v>0.96969696969696961</c:v>
                </c:pt>
                <c:pt idx="295">
                  <c:v>0.96887796887796884</c:v>
                </c:pt>
                <c:pt idx="296">
                  <c:v>0.96805896805896796</c:v>
                </c:pt>
                <c:pt idx="297">
                  <c:v>0.96969696969696961</c:v>
                </c:pt>
                <c:pt idx="298">
                  <c:v>0.96887796887796884</c:v>
                </c:pt>
                <c:pt idx="299">
                  <c:v>0.97051597051597049</c:v>
                </c:pt>
                <c:pt idx="300">
                  <c:v>0.97215397215397215</c:v>
                </c:pt>
                <c:pt idx="301">
                  <c:v>0.96969696969696961</c:v>
                </c:pt>
                <c:pt idx="302">
                  <c:v>0.97133497133497126</c:v>
                </c:pt>
                <c:pt idx="303">
                  <c:v>0.96642096642096631</c:v>
                </c:pt>
                <c:pt idx="304">
                  <c:v>0.96723996723996719</c:v>
                </c:pt>
                <c:pt idx="305">
                  <c:v>0.96723996723996719</c:v>
                </c:pt>
                <c:pt idx="306">
                  <c:v>0.97051597051597049</c:v>
                </c:pt>
                <c:pt idx="307">
                  <c:v>0.96805896805896796</c:v>
                </c:pt>
                <c:pt idx="308">
                  <c:v>0.97051597051597049</c:v>
                </c:pt>
                <c:pt idx="309">
                  <c:v>0.96723996723996719</c:v>
                </c:pt>
                <c:pt idx="310">
                  <c:v>0.96887796887796884</c:v>
                </c:pt>
                <c:pt idx="311">
                  <c:v>0.96805896805896796</c:v>
                </c:pt>
                <c:pt idx="312">
                  <c:v>0.96805896805896796</c:v>
                </c:pt>
                <c:pt idx="313">
                  <c:v>0.96723996723996719</c:v>
                </c:pt>
                <c:pt idx="314">
                  <c:v>0.96723996723996719</c:v>
                </c:pt>
                <c:pt idx="315">
                  <c:v>0.96642096642096631</c:v>
                </c:pt>
                <c:pt idx="316">
                  <c:v>0.96887796887796884</c:v>
                </c:pt>
                <c:pt idx="317">
                  <c:v>0.96642096642096631</c:v>
                </c:pt>
                <c:pt idx="318">
                  <c:v>0.96642096642096631</c:v>
                </c:pt>
                <c:pt idx="319">
                  <c:v>0.96723996723996719</c:v>
                </c:pt>
                <c:pt idx="320">
                  <c:v>0.96969696969696961</c:v>
                </c:pt>
                <c:pt idx="321">
                  <c:v>0.96723996723996719</c:v>
                </c:pt>
                <c:pt idx="322">
                  <c:v>0.96642096642096631</c:v>
                </c:pt>
                <c:pt idx="323">
                  <c:v>0.96560196560196554</c:v>
                </c:pt>
                <c:pt idx="324">
                  <c:v>0.96560196560196554</c:v>
                </c:pt>
                <c:pt idx="325">
                  <c:v>0.96723996723996719</c:v>
                </c:pt>
                <c:pt idx="326">
                  <c:v>0.96723996723996719</c:v>
                </c:pt>
                <c:pt idx="327">
                  <c:v>0.96642096642096631</c:v>
                </c:pt>
                <c:pt idx="328">
                  <c:v>0.96805896805896796</c:v>
                </c:pt>
                <c:pt idx="329">
                  <c:v>0.96396396396396389</c:v>
                </c:pt>
                <c:pt idx="330">
                  <c:v>0.96478296478296466</c:v>
                </c:pt>
                <c:pt idx="331">
                  <c:v>0.96723996723996719</c:v>
                </c:pt>
                <c:pt idx="332">
                  <c:v>0.96478296478296466</c:v>
                </c:pt>
                <c:pt idx="333">
                  <c:v>0.96642096642096631</c:v>
                </c:pt>
                <c:pt idx="334">
                  <c:v>0.96232596232596235</c:v>
                </c:pt>
                <c:pt idx="335">
                  <c:v>0.96314496314496301</c:v>
                </c:pt>
                <c:pt idx="336">
                  <c:v>0.96314496314496301</c:v>
                </c:pt>
                <c:pt idx="337">
                  <c:v>0.96314496314496301</c:v>
                </c:pt>
                <c:pt idx="338">
                  <c:v>0.96560196560196554</c:v>
                </c:pt>
                <c:pt idx="339">
                  <c:v>0.96314496314496301</c:v>
                </c:pt>
                <c:pt idx="340">
                  <c:v>0.96314496314496301</c:v>
                </c:pt>
                <c:pt idx="341">
                  <c:v>0.96396396396396389</c:v>
                </c:pt>
                <c:pt idx="342">
                  <c:v>0.96150696150696136</c:v>
                </c:pt>
                <c:pt idx="343">
                  <c:v>0.96314496314496301</c:v>
                </c:pt>
                <c:pt idx="344">
                  <c:v>0.96396396396396389</c:v>
                </c:pt>
                <c:pt idx="345">
                  <c:v>0.96232596232596235</c:v>
                </c:pt>
                <c:pt idx="346">
                  <c:v>0.96478296478296466</c:v>
                </c:pt>
                <c:pt idx="347">
                  <c:v>0.96232596232596235</c:v>
                </c:pt>
                <c:pt idx="348">
                  <c:v>0.96232596232596235</c:v>
                </c:pt>
                <c:pt idx="349">
                  <c:v>0.96232596232596235</c:v>
                </c:pt>
                <c:pt idx="350">
                  <c:v>0.96723996723996719</c:v>
                </c:pt>
                <c:pt idx="351">
                  <c:v>0.96396396396396389</c:v>
                </c:pt>
                <c:pt idx="352">
                  <c:v>0.96314496314496301</c:v>
                </c:pt>
                <c:pt idx="353">
                  <c:v>0.96560196560196554</c:v>
                </c:pt>
                <c:pt idx="354">
                  <c:v>0.96150696150696136</c:v>
                </c:pt>
                <c:pt idx="355">
                  <c:v>0.96478296478296466</c:v>
                </c:pt>
                <c:pt idx="356">
                  <c:v>0.96232596232596235</c:v>
                </c:pt>
                <c:pt idx="357">
                  <c:v>0.96150696150696136</c:v>
                </c:pt>
                <c:pt idx="358">
                  <c:v>0.96150696150696136</c:v>
                </c:pt>
                <c:pt idx="359">
                  <c:v>0.96150696150696136</c:v>
                </c:pt>
                <c:pt idx="360">
                  <c:v>0.9598689598689597</c:v>
                </c:pt>
                <c:pt idx="361">
                  <c:v>0.96314496314496301</c:v>
                </c:pt>
                <c:pt idx="362">
                  <c:v>0.95904995904995904</c:v>
                </c:pt>
                <c:pt idx="363">
                  <c:v>0.9606879606879607</c:v>
                </c:pt>
                <c:pt idx="364">
                  <c:v>0.9598689598689597</c:v>
                </c:pt>
                <c:pt idx="365">
                  <c:v>0.9606879606879607</c:v>
                </c:pt>
                <c:pt idx="366">
                  <c:v>0.95904995904995904</c:v>
                </c:pt>
                <c:pt idx="367">
                  <c:v>0.9598689598689597</c:v>
                </c:pt>
                <c:pt idx="368">
                  <c:v>0.95904995904995904</c:v>
                </c:pt>
                <c:pt idx="369">
                  <c:v>0.95904995904995904</c:v>
                </c:pt>
                <c:pt idx="370">
                  <c:v>0.95741195741195739</c:v>
                </c:pt>
                <c:pt idx="371">
                  <c:v>0.9598689598689597</c:v>
                </c:pt>
                <c:pt idx="372">
                  <c:v>0.95823095823095805</c:v>
                </c:pt>
                <c:pt idx="373">
                  <c:v>0.95823095823095805</c:v>
                </c:pt>
                <c:pt idx="374">
                  <c:v>0.95904995904995904</c:v>
                </c:pt>
                <c:pt idx="375">
                  <c:v>0.95741195741195739</c:v>
                </c:pt>
                <c:pt idx="376">
                  <c:v>0.95741195741195739</c:v>
                </c:pt>
                <c:pt idx="377">
                  <c:v>0.95741195741195739</c:v>
                </c:pt>
                <c:pt idx="378">
                  <c:v>0.95659295659295651</c:v>
                </c:pt>
                <c:pt idx="379">
                  <c:v>0.95659295659295651</c:v>
                </c:pt>
                <c:pt idx="380">
                  <c:v>0.95904995904995904</c:v>
                </c:pt>
                <c:pt idx="381">
                  <c:v>0.95577395577395574</c:v>
                </c:pt>
                <c:pt idx="382">
                  <c:v>0.95741195741195739</c:v>
                </c:pt>
                <c:pt idx="383">
                  <c:v>0.95823095823095805</c:v>
                </c:pt>
                <c:pt idx="384">
                  <c:v>0.95577395577395574</c:v>
                </c:pt>
                <c:pt idx="385">
                  <c:v>0.95823095823095805</c:v>
                </c:pt>
                <c:pt idx="386">
                  <c:v>0.95659295659295651</c:v>
                </c:pt>
                <c:pt idx="387">
                  <c:v>0.95495495495495486</c:v>
                </c:pt>
                <c:pt idx="388">
                  <c:v>0.95823095823095805</c:v>
                </c:pt>
                <c:pt idx="389">
                  <c:v>0.95495495495495486</c:v>
                </c:pt>
                <c:pt idx="390">
                  <c:v>0.95659295659295651</c:v>
                </c:pt>
                <c:pt idx="391">
                  <c:v>0.95495495495495486</c:v>
                </c:pt>
                <c:pt idx="392">
                  <c:v>0.95741195741195739</c:v>
                </c:pt>
                <c:pt idx="393">
                  <c:v>0.95741195741195739</c:v>
                </c:pt>
                <c:pt idx="394">
                  <c:v>0.95659295659295651</c:v>
                </c:pt>
                <c:pt idx="395">
                  <c:v>0.95413595413595409</c:v>
                </c:pt>
                <c:pt idx="396">
                  <c:v>0.95495495495495486</c:v>
                </c:pt>
                <c:pt idx="397">
                  <c:v>0.95659295659295651</c:v>
                </c:pt>
                <c:pt idx="398">
                  <c:v>0.95331695331695321</c:v>
                </c:pt>
                <c:pt idx="399">
                  <c:v>0.95577395577395574</c:v>
                </c:pt>
                <c:pt idx="400">
                  <c:v>0.9598689598689597</c:v>
                </c:pt>
                <c:pt idx="401">
                  <c:v>0.95659295659295651</c:v>
                </c:pt>
                <c:pt idx="402">
                  <c:v>0.95577395577395574</c:v>
                </c:pt>
                <c:pt idx="403">
                  <c:v>0.95495495495495486</c:v>
                </c:pt>
                <c:pt idx="404">
                  <c:v>0.95495495495495486</c:v>
                </c:pt>
                <c:pt idx="405">
                  <c:v>0.95331695331695321</c:v>
                </c:pt>
                <c:pt idx="406">
                  <c:v>0.95331695331695321</c:v>
                </c:pt>
                <c:pt idx="407">
                  <c:v>0.95413595413595409</c:v>
                </c:pt>
                <c:pt idx="408">
                  <c:v>0.95331695331695321</c:v>
                </c:pt>
                <c:pt idx="409">
                  <c:v>0.95249795249795244</c:v>
                </c:pt>
                <c:pt idx="410">
                  <c:v>0.95413595413595409</c:v>
                </c:pt>
                <c:pt idx="411">
                  <c:v>0.95249795249795244</c:v>
                </c:pt>
                <c:pt idx="412">
                  <c:v>0.95495495495495486</c:v>
                </c:pt>
                <c:pt idx="413">
                  <c:v>0.95167895167895156</c:v>
                </c:pt>
                <c:pt idx="414">
                  <c:v>0.95495495495495486</c:v>
                </c:pt>
                <c:pt idx="415">
                  <c:v>0.95249795249795244</c:v>
                </c:pt>
                <c:pt idx="416">
                  <c:v>0.95085995085995079</c:v>
                </c:pt>
                <c:pt idx="417">
                  <c:v>0.95249795249795244</c:v>
                </c:pt>
                <c:pt idx="418">
                  <c:v>0.95331695331695321</c:v>
                </c:pt>
                <c:pt idx="419">
                  <c:v>0.95167895167895156</c:v>
                </c:pt>
                <c:pt idx="420">
                  <c:v>0.95249795249795244</c:v>
                </c:pt>
                <c:pt idx="421">
                  <c:v>0.95004095004094991</c:v>
                </c:pt>
                <c:pt idx="422">
                  <c:v>0.95004095004094991</c:v>
                </c:pt>
                <c:pt idx="423">
                  <c:v>0.95249795249795244</c:v>
                </c:pt>
                <c:pt idx="424">
                  <c:v>0.94922194922194914</c:v>
                </c:pt>
                <c:pt idx="425">
                  <c:v>0.95249795249795244</c:v>
                </c:pt>
                <c:pt idx="426">
                  <c:v>0.95004095004094991</c:v>
                </c:pt>
                <c:pt idx="427">
                  <c:v>0.95004095004094991</c:v>
                </c:pt>
                <c:pt idx="428">
                  <c:v>0.94840294840294825</c:v>
                </c:pt>
                <c:pt idx="429">
                  <c:v>0.94840294840294825</c:v>
                </c:pt>
                <c:pt idx="430">
                  <c:v>0.95004095004094991</c:v>
                </c:pt>
                <c:pt idx="431">
                  <c:v>0.94840294840294825</c:v>
                </c:pt>
                <c:pt idx="432">
                  <c:v>0.94758394758394759</c:v>
                </c:pt>
                <c:pt idx="433">
                  <c:v>0.94840294840294825</c:v>
                </c:pt>
                <c:pt idx="434">
                  <c:v>0.94840294840294825</c:v>
                </c:pt>
                <c:pt idx="435">
                  <c:v>0.9467649467649466</c:v>
                </c:pt>
                <c:pt idx="436">
                  <c:v>0.95004095004094991</c:v>
                </c:pt>
                <c:pt idx="437">
                  <c:v>0.94594594594594594</c:v>
                </c:pt>
                <c:pt idx="438">
                  <c:v>0.94594594594594594</c:v>
                </c:pt>
                <c:pt idx="439">
                  <c:v>0.9467649467649466</c:v>
                </c:pt>
                <c:pt idx="440">
                  <c:v>0.9467649467649466</c:v>
                </c:pt>
                <c:pt idx="441">
                  <c:v>0.9467649467649466</c:v>
                </c:pt>
                <c:pt idx="442">
                  <c:v>0.9467649467649466</c:v>
                </c:pt>
                <c:pt idx="443">
                  <c:v>0.94922194922194914</c:v>
                </c:pt>
                <c:pt idx="444">
                  <c:v>0.94758394758394759</c:v>
                </c:pt>
                <c:pt idx="445">
                  <c:v>0.94594594594594594</c:v>
                </c:pt>
                <c:pt idx="446">
                  <c:v>0.9467649467649466</c:v>
                </c:pt>
                <c:pt idx="447">
                  <c:v>0.94594594594594594</c:v>
                </c:pt>
                <c:pt idx="448">
                  <c:v>0.94758394758394759</c:v>
                </c:pt>
                <c:pt idx="449">
                  <c:v>0.9434889434889433</c:v>
                </c:pt>
                <c:pt idx="450">
                  <c:v>0.95085995085995079</c:v>
                </c:pt>
                <c:pt idx="451">
                  <c:v>0.9467649467649466</c:v>
                </c:pt>
                <c:pt idx="452">
                  <c:v>0.94758394758394759</c:v>
                </c:pt>
                <c:pt idx="453">
                  <c:v>0.94758394758394759</c:v>
                </c:pt>
                <c:pt idx="454">
                  <c:v>0.94594594594594594</c:v>
                </c:pt>
                <c:pt idx="455">
                  <c:v>0.94430794430794429</c:v>
                </c:pt>
                <c:pt idx="456">
                  <c:v>0.94430794430794429</c:v>
                </c:pt>
                <c:pt idx="457">
                  <c:v>0.94512694512694495</c:v>
                </c:pt>
                <c:pt idx="458">
                  <c:v>0.94430794430794429</c:v>
                </c:pt>
                <c:pt idx="459">
                  <c:v>0.94594594594594594</c:v>
                </c:pt>
                <c:pt idx="460">
                  <c:v>0.94594594594594594</c:v>
                </c:pt>
                <c:pt idx="461">
                  <c:v>0.94266994266994264</c:v>
                </c:pt>
                <c:pt idx="462">
                  <c:v>0.9434889434889433</c:v>
                </c:pt>
                <c:pt idx="463">
                  <c:v>0.94266994266994264</c:v>
                </c:pt>
                <c:pt idx="464">
                  <c:v>0.94430794430794429</c:v>
                </c:pt>
                <c:pt idx="465">
                  <c:v>0.94430794430794429</c:v>
                </c:pt>
                <c:pt idx="466">
                  <c:v>0.94512694512694495</c:v>
                </c:pt>
                <c:pt idx="467">
                  <c:v>0.94185094185094187</c:v>
                </c:pt>
                <c:pt idx="468">
                  <c:v>0.94266994266994264</c:v>
                </c:pt>
                <c:pt idx="469">
                  <c:v>0.94103194103194099</c:v>
                </c:pt>
                <c:pt idx="470">
                  <c:v>0.94185094185094187</c:v>
                </c:pt>
                <c:pt idx="471">
                  <c:v>0.94103194103194099</c:v>
                </c:pt>
                <c:pt idx="472">
                  <c:v>0.94266994266994264</c:v>
                </c:pt>
                <c:pt idx="473">
                  <c:v>0.94266994266994264</c:v>
                </c:pt>
                <c:pt idx="474">
                  <c:v>0.94021294021294022</c:v>
                </c:pt>
                <c:pt idx="475">
                  <c:v>0.94021294021294022</c:v>
                </c:pt>
                <c:pt idx="476">
                  <c:v>0.94266994266994264</c:v>
                </c:pt>
                <c:pt idx="477">
                  <c:v>0.93857493857493857</c:v>
                </c:pt>
                <c:pt idx="478">
                  <c:v>0.93939393939393934</c:v>
                </c:pt>
                <c:pt idx="479">
                  <c:v>0.94021294021294022</c:v>
                </c:pt>
                <c:pt idx="480">
                  <c:v>0.93857493857493857</c:v>
                </c:pt>
                <c:pt idx="481">
                  <c:v>0.94185094185094187</c:v>
                </c:pt>
                <c:pt idx="482">
                  <c:v>0.93857493857493857</c:v>
                </c:pt>
                <c:pt idx="483">
                  <c:v>0.93775593775593769</c:v>
                </c:pt>
                <c:pt idx="484">
                  <c:v>0.93693693693693703</c:v>
                </c:pt>
                <c:pt idx="485">
                  <c:v>0.93857493857493857</c:v>
                </c:pt>
                <c:pt idx="486">
                  <c:v>0.93775593775593769</c:v>
                </c:pt>
                <c:pt idx="487">
                  <c:v>0.93857493857493857</c:v>
                </c:pt>
                <c:pt idx="488">
                  <c:v>0.93611793611793603</c:v>
                </c:pt>
                <c:pt idx="489">
                  <c:v>0.94021294021294022</c:v>
                </c:pt>
                <c:pt idx="490">
                  <c:v>0.93611793611793603</c:v>
                </c:pt>
                <c:pt idx="491">
                  <c:v>0.93611793611793603</c:v>
                </c:pt>
                <c:pt idx="492">
                  <c:v>0.93857493857493857</c:v>
                </c:pt>
                <c:pt idx="493">
                  <c:v>0.93857493857493857</c:v>
                </c:pt>
                <c:pt idx="494">
                  <c:v>0.93775593775593769</c:v>
                </c:pt>
                <c:pt idx="495">
                  <c:v>0.93857493857493857</c:v>
                </c:pt>
                <c:pt idx="496">
                  <c:v>0.93611793611793603</c:v>
                </c:pt>
                <c:pt idx="497">
                  <c:v>0.94021294021294022</c:v>
                </c:pt>
                <c:pt idx="498">
                  <c:v>0.93611793611793603</c:v>
                </c:pt>
                <c:pt idx="499">
                  <c:v>0.93611793611793603</c:v>
                </c:pt>
                <c:pt idx="500">
                  <c:v>0.93857493857493857</c:v>
                </c:pt>
                <c:pt idx="501">
                  <c:v>0.93857493857493857</c:v>
                </c:pt>
              </c:numCache>
            </c:numRef>
          </c:yVal>
          <c:smooth val="1"/>
          <c:extLst xmlns:c16r2="http://schemas.microsoft.com/office/drawing/2015/06/chart">
            <c:ext xmlns:c16="http://schemas.microsoft.com/office/drawing/2014/chart" uri="{C3380CC4-5D6E-409C-BE32-E72D297353CC}">
              <c16:uniqueId val="{00000000-BC37-4BF5-96ED-589E9753F3D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36683072"/>
        <c:axId val="136077312"/>
        <c:extLst xmlns:c16r2="http://schemas.microsoft.com/office/drawing/2015/06/chart">
          <c:ext xmlns:c15="http://schemas.microsoft.com/office/drawing/2012/chart" uri="{02D57815-91ED-43cb-92C2-25804820EDAC}">
            <c15:filteredScatterSeries>
              <c15:ser>
                <c:idx val="0"/>
                <c:order val="0"/>
                <c:tx>
                  <c:strRef>
                    <c:extLst>
                      <c:ext uri="{02D57815-91ED-43cb-92C2-25804820EDAC}">
                        <c15:formulaRef>
                          <c15:sqref>'raw data'!$B$2:$E$2</c15:sqref>
                        </c15:formulaRef>
                      </c:ext>
                    </c:extLst>
                    <c:strCache>
                      <c:ptCount val="1"/>
                      <c:pt idx="0">
                        <c:v>Top LNMO + Pvdf + LTO 저항 13.9mΩ</c:v>
                      </c:pt>
                    </c:strCache>
                  </c:strRef>
                </c:tx>
                <c:spPr>
                  <a:ln w="31750">
                    <a:solidFill>
                      <a:srgbClr val="FF0000"/>
                    </a:solidFill>
                  </a:ln>
                </c:spPr>
                <c:marker>
                  <c:symbol val="none"/>
                </c:marker>
                <c:xVal>
                  <c:numRef>
                    <c:extLst>
                      <c:ext uri="{02D57815-91ED-43cb-92C2-25804820EDAC}">
                        <c15:formulaRef>
                          <c15:sqref>'raw data'!$A$5:$A$2004</c15:sqref>
                        </c15:formulaRef>
                      </c:ext>
                    </c:extLst>
                    <c:numCache>
                      <c:formatCode>General</c:formatCode>
                      <c:ptCount val="2000"/>
                      <c:pt idx="0">
                        <c:v>1</c:v>
                      </c:pt>
                      <c:pt idx="1">
                        <c:v>2</c:v>
                      </c:pt>
                      <c:pt idx="2">
                        <c:v>3</c:v>
                      </c:pt>
                      <c:pt idx="3">
                        <c:v>4</c:v>
                      </c:pt>
                      <c:pt idx="4">
                        <c:v>5</c:v>
                      </c:pt>
                      <c:pt idx="5">
                        <c:v>6</c:v>
                      </c:pt>
                      <c:pt idx="6">
                        <c:v>7</c:v>
                      </c:pt>
                      <c:pt idx="7">
                        <c:v>8</c:v>
                      </c:pt>
                      <c:pt idx="8">
                        <c:v>9</c:v>
                      </c:pt>
                      <c:pt idx="9">
                        <c:v>10</c:v>
                      </c:pt>
                      <c:pt idx="10">
                        <c:v>11</c:v>
                      </c:pt>
                      <c:pt idx="11">
                        <c:v>12</c:v>
                      </c:pt>
                      <c:pt idx="12">
                        <c:v>13</c:v>
                      </c:pt>
                      <c:pt idx="13">
                        <c:v>14</c:v>
                      </c:pt>
                      <c:pt idx="14">
                        <c:v>15</c:v>
                      </c:pt>
                      <c:pt idx="15">
                        <c:v>16</c:v>
                      </c:pt>
                      <c:pt idx="16">
                        <c:v>17</c:v>
                      </c:pt>
                      <c:pt idx="17">
                        <c:v>18</c:v>
                      </c:pt>
                      <c:pt idx="18">
                        <c:v>19</c:v>
                      </c:pt>
                      <c:pt idx="19">
                        <c:v>20</c:v>
                      </c:pt>
                      <c:pt idx="20">
                        <c:v>21</c:v>
                      </c:pt>
                      <c:pt idx="21">
                        <c:v>22</c:v>
                      </c:pt>
                      <c:pt idx="22">
                        <c:v>23</c:v>
                      </c:pt>
                      <c:pt idx="23">
                        <c:v>24</c:v>
                      </c:pt>
                      <c:pt idx="24">
                        <c:v>25</c:v>
                      </c:pt>
                      <c:pt idx="25">
                        <c:v>26</c:v>
                      </c:pt>
                      <c:pt idx="26">
                        <c:v>27</c:v>
                      </c:pt>
                      <c:pt idx="27">
                        <c:v>28</c:v>
                      </c:pt>
                      <c:pt idx="28">
                        <c:v>29</c:v>
                      </c:pt>
                      <c:pt idx="29">
                        <c:v>30</c:v>
                      </c:pt>
                      <c:pt idx="30">
                        <c:v>31</c:v>
                      </c:pt>
                      <c:pt idx="31">
                        <c:v>32</c:v>
                      </c:pt>
                      <c:pt idx="32">
                        <c:v>33</c:v>
                      </c:pt>
                      <c:pt idx="33">
                        <c:v>34</c:v>
                      </c:pt>
                      <c:pt idx="34">
                        <c:v>35</c:v>
                      </c:pt>
                      <c:pt idx="35">
                        <c:v>36</c:v>
                      </c:pt>
                      <c:pt idx="36">
                        <c:v>37</c:v>
                      </c:pt>
                      <c:pt idx="37">
                        <c:v>38</c:v>
                      </c:pt>
                      <c:pt idx="38">
                        <c:v>39</c:v>
                      </c:pt>
                      <c:pt idx="39">
                        <c:v>40</c:v>
                      </c:pt>
                      <c:pt idx="40">
                        <c:v>41</c:v>
                      </c:pt>
                      <c:pt idx="41">
                        <c:v>42</c:v>
                      </c:pt>
                      <c:pt idx="42">
                        <c:v>43</c:v>
                      </c:pt>
                      <c:pt idx="43">
                        <c:v>44</c:v>
                      </c:pt>
                      <c:pt idx="44">
                        <c:v>45</c:v>
                      </c:pt>
                      <c:pt idx="45">
                        <c:v>46</c:v>
                      </c:pt>
                      <c:pt idx="46">
                        <c:v>47</c:v>
                      </c:pt>
                      <c:pt idx="47">
                        <c:v>48</c:v>
                      </c:pt>
                      <c:pt idx="48">
                        <c:v>49</c:v>
                      </c:pt>
                      <c:pt idx="49">
                        <c:v>50</c:v>
                      </c:pt>
                      <c:pt idx="50">
                        <c:v>51</c:v>
                      </c:pt>
                      <c:pt idx="51">
                        <c:v>52</c:v>
                      </c:pt>
                      <c:pt idx="52">
                        <c:v>53</c:v>
                      </c:pt>
                      <c:pt idx="53">
                        <c:v>54</c:v>
                      </c:pt>
                      <c:pt idx="54">
                        <c:v>55</c:v>
                      </c:pt>
                      <c:pt idx="55">
                        <c:v>56</c:v>
                      </c:pt>
                      <c:pt idx="56">
                        <c:v>57</c:v>
                      </c:pt>
                      <c:pt idx="57">
                        <c:v>58</c:v>
                      </c:pt>
                      <c:pt idx="58">
                        <c:v>59</c:v>
                      </c:pt>
                      <c:pt idx="59">
                        <c:v>60</c:v>
                      </c:pt>
                      <c:pt idx="60">
                        <c:v>61</c:v>
                      </c:pt>
                      <c:pt idx="61">
                        <c:v>62</c:v>
                      </c:pt>
                      <c:pt idx="62">
                        <c:v>63</c:v>
                      </c:pt>
                      <c:pt idx="63">
                        <c:v>64</c:v>
                      </c:pt>
                      <c:pt idx="64">
                        <c:v>65</c:v>
                      </c:pt>
                      <c:pt idx="65">
                        <c:v>66</c:v>
                      </c:pt>
                      <c:pt idx="66">
                        <c:v>67</c:v>
                      </c:pt>
                      <c:pt idx="67">
                        <c:v>68</c:v>
                      </c:pt>
                      <c:pt idx="68">
                        <c:v>69</c:v>
                      </c:pt>
                      <c:pt idx="69">
                        <c:v>70</c:v>
                      </c:pt>
                      <c:pt idx="70">
                        <c:v>71</c:v>
                      </c:pt>
                      <c:pt idx="71">
                        <c:v>72</c:v>
                      </c:pt>
                      <c:pt idx="72">
                        <c:v>73</c:v>
                      </c:pt>
                      <c:pt idx="73">
                        <c:v>74</c:v>
                      </c:pt>
                      <c:pt idx="74">
                        <c:v>75</c:v>
                      </c:pt>
                      <c:pt idx="75">
                        <c:v>76</c:v>
                      </c:pt>
                      <c:pt idx="76">
                        <c:v>77</c:v>
                      </c:pt>
                      <c:pt idx="77">
                        <c:v>78</c:v>
                      </c:pt>
                      <c:pt idx="78">
                        <c:v>79</c:v>
                      </c:pt>
                      <c:pt idx="79">
                        <c:v>80</c:v>
                      </c:pt>
                      <c:pt idx="80">
                        <c:v>81</c:v>
                      </c:pt>
                      <c:pt idx="81">
                        <c:v>82</c:v>
                      </c:pt>
                      <c:pt idx="82">
                        <c:v>83</c:v>
                      </c:pt>
                      <c:pt idx="83">
                        <c:v>84</c:v>
                      </c:pt>
                      <c:pt idx="84">
                        <c:v>85</c:v>
                      </c:pt>
                      <c:pt idx="85">
                        <c:v>86</c:v>
                      </c:pt>
                      <c:pt idx="86">
                        <c:v>87</c:v>
                      </c:pt>
                      <c:pt idx="87">
                        <c:v>88</c:v>
                      </c:pt>
                      <c:pt idx="88">
                        <c:v>89</c:v>
                      </c:pt>
                      <c:pt idx="89">
                        <c:v>90</c:v>
                      </c:pt>
                      <c:pt idx="90">
                        <c:v>91</c:v>
                      </c:pt>
                      <c:pt idx="91">
                        <c:v>92</c:v>
                      </c:pt>
                      <c:pt idx="92">
                        <c:v>93</c:v>
                      </c:pt>
                      <c:pt idx="93">
                        <c:v>94</c:v>
                      </c:pt>
                      <c:pt idx="94">
                        <c:v>95</c:v>
                      </c:pt>
                      <c:pt idx="95">
                        <c:v>96</c:v>
                      </c:pt>
                      <c:pt idx="96">
                        <c:v>97</c:v>
                      </c:pt>
                      <c:pt idx="97">
                        <c:v>98</c:v>
                      </c:pt>
                      <c:pt idx="98">
                        <c:v>99</c:v>
                      </c:pt>
                      <c:pt idx="99">
                        <c:v>100</c:v>
                      </c:pt>
                      <c:pt idx="100">
                        <c:v>101</c:v>
                      </c:pt>
                      <c:pt idx="101">
                        <c:v>102</c:v>
                      </c:pt>
                      <c:pt idx="102">
                        <c:v>103</c:v>
                      </c:pt>
                      <c:pt idx="103">
                        <c:v>104</c:v>
                      </c:pt>
                      <c:pt idx="104">
                        <c:v>105</c:v>
                      </c:pt>
                      <c:pt idx="105">
                        <c:v>106</c:v>
                      </c:pt>
                      <c:pt idx="106">
                        <c:v>107</c:v>
                      </c:pt>
                      <c:pt idx="107">
                        <c:v>108</c:v>
                      </c:pt>
                      <c:pt idx="108">
                        <c:v>109</c:v>
                      </c:pt>
                      <c:pt idx="109">
                        <c:v>110</c:v>
                      </c:pt>
                      <c:pt idx="110">
                        <c:v>111</c:v>
                      </c:pt>
                      <c:pt idx="111">
                        <c:v>112</c:v>
                      </c:pt>
                      <c:pt idx="112">
                        <c:v>113</c:v>
                      </c:pt>
                      <c:pt idx="113">
                        <c:v>114</c:v>
                      </c:pt>
                      <c:pt idx="114">
                        <c:v>115</c:v>
                      </c:pt>
                      <c:pt idx="115">
                        <c:v>116</c:v>
                      </c:pt>
                      <c:pt idx="116">
                        <c:v>117</c:v>
                      </c:pt>
                      <c:pt idx="117">
                        <c:v>118</c:v>
                      </c:pt>
                      <c:pt idx="118">
                        <c:v>119</c:v>
                      </c:pt>
                      <c:pt idx="119">
                        <c:v>120</c:v>
                      </c:pt>
                      <c:pt idx="120">
                        <c:v>121</c:v>
                      </c:pt>
                      <c:pt idx="121">
                        <c:v>122</c:v>
                      </c:pt>
                      <c:pt idx="122">
                        <c:v>123</c:v>
                      </c:pt>
                      <c:pt idx="123">
                        <c:v>124</c:v>
                      </c:pt>
                      <c:pt idx="124">
                        <c:v>125</c:v>
                      </c:pt>
                      <c:pt idx="125">
                        <c:v>126</c:v>
                      </c:pt>
                      <c:pt idx="126">
                        <c:v>127</c:v>
                      </c:pt>
                      <c:pt idx="127">
                        <c:v>128</c:v>
                      </c:pt>
                      <c:pt idx="128">
                        <c:v>129</c:v>
                      </c:pt>
                      <c:pt idx="129">
                        <c:v>130</c:v>
                      </c:pt>
                      <c:pt idx="130">
                        <c:v>131</c:v>
                      </c:pt>
                      <c:pt idx="131">
                        <c:v>132</c:v>
                      </c:pt>
                      <c:pt idx="132">
                        <c:v>133</c:v>
                      </c:pt>
                      <c:pt idx="133">
                        <c:v>134</c:v>
                      </c:pt>
                      <c:pt idx="134">
                        <c:v>135</c:v>
                      </c:pt>
                      <c:pt idx="135">
                        <c:v>136</c:v>
                      </c:pt>
                      <c:pt idx="136">
                        <c:v>137</c:v>
                      </c:pt>
                      <c:pt idx="137">
                        <c:v>138</c:v>
                      </c:pt>
                      <c:pt idx="138">
                        <c:v>139</c:v>
                      </c:pt>
                      <c:pt idx="139">
                        <c:v>140</c:v>
                      </c:pt>
                      <c:pt idx="140">
                        <c:v>141</c:v>
                      </c:pt>
                      <c:pt idx="141">
                        <c:v>142</c:v>
                      </c:pt>
                      <c:pt idx="142">
                        <c:v>143</c:v>
                      </c:pt>
                      <c:pt idx="143">
                        <c:v>144</c:v>
                      </c:pt>
                      <c:pt idx="144">
                        <c:v>145</c:v>
                      </c:pt>
                      <c:pt idx="145">
                        <c:v>146</c:v>
                      </c:pt>
                      <c:pt idx="146">
                        <c:v>147</c:v>
                      </c:pt>
                      <c:pt idx="147">
                        <c:v>148</c:v>
                      </c:pt>
                      <c:pt idx="148">
                        <c:v>149</c:v>
                      </c:pt>
                      <c:pt idx="149">
                        <c:v>150</c:v>
                      </c:pt>
                      <c:pt idx="150">
                        <c:v>151</c:v>
                      </c:pt>
                      <c:pt idx="151">
                        <c:v>152</c:v>
                      </c:pt>
                      <c:pt idx="152">
                        <c:v>153</c:v>
                      </c:pt>
                      <c:pt idx="153">
                        <c:v>154</c:v>
                      </c:pt>
                      <c:pt idx="154">
                        <c:v>155</c:v>
                      </c:pt>
                      <c:pt idx="155">
                        <c:v>156</c:v>
                      </c:pt>
                      <c:pt idx="156">
                        <c:v>157</c:v>
                      </c:pt>
                      <c:pt idx="157">
                        <c:v>158</c:v>
                      </c:pt>
                      <c:pt idx="158">
                        <c:v>159</c:v>
                      </c:pt>
                      <c:pt idx="159">
                        <c:v>160</c:v>
                      </c:pt>
                      <c:pt idx="160">
                        <c:v>161</c:v>
                      </c:pt>
                      <c:pt idx="161">
                        <c:v>162</c:v>
                      </c:pt>
                      <c:pt idx="162">
                        <c:v>163</c:v>
                      </c:pt>
                      <c:pt idx="163">
                        <c:v>164</c:v>
                      </c:pt>
                      <c:pt idx="164">
                        <c:v>165</c:v>
                      </c:pt>
                      <c:pt idx="165">
                        <c:v>166</c:v>
                      </c:pt>
                      <c:pt idx="166">
                        <c:v>167</c:v>
                      </c:pt>
                      <c:pt idx="167">
                        <c:v>168</c:v>
                      </c:pt>
                      <c:pt idx="168">
                        <c:v>169</c:v>
                      </c:pt>
                      <c:pt idx="169">
                        <c:v>170</c:v>
                      </c:pt>
                      <c:pt idx="170">
                        <c:v>171</c:v>
                      </c:pt>
                      <c:pt idx="171">
                        <c:v>172</c:v>
                      </c:pt>
                      <c:pt idx="172">
                        <c:v>173</c:v>
                      </c:pt>
                      <c:pt idx="173">
                        <c:v>174</c:v>
                      </c:pt>
                      <c:pt idx="174">
                        <c:v>175</c:v>
                      </c:pt>
                      <c:pt idx="175">
                        <c:v>176</c:v>
                      </c:pt>
                      <c:pt idx="176">
                        <c:v>177</c:v>
                      </c:pt>
                      <c:pt idx="177">
                        <c:v>178</c:v>
                      </c:pt>
                      <c:pt idx="178">
                        <c:v>179</c:v>
                      </c:pt>
                      <c:pt idx="179">
                        <c:v>180</c:v>
                      </c:pt>
                      <c:pt idx="180">
                        <c:v>181</c:v>
                      </c:pt>
                      <c:pt idx="181">
                        <c:v>182</c:v>
                      </c:pt>
                      <c:pt idx="182">
                        <c:v>183</c:v>
                      </c:pt>
                      <c:pt idx="183">
                        <c:v>184</c:v>
                      </c:pt>
                      <c:pt idx="184">
                        <c:v>185</c:v>
                      </c:pt>
                      <c:pt idx="185">
                        <c:v>186</c:v>
                      </c:pt>
                      <c:pt idx="186">
                        <c:v>187</c:v>
                      </c:pt>
                      <c:pt idx="187">
                        <c:v>188</c:v>
                      </c:pt>
                      <c:pt idx="188">
                        <c:v>189</c:v>
                      </c:pt>
                      <c:pt idx="189">
                        <c:v>190</c:v>
                      </c:pt>
                      <c:pt idx="190">
                        <c:v>191</c:v>
                      </c:pt>
                      <c:pt idx="191">
                        <c:v>192</c:v>
                      </c:pt>
                      <c:pt idx="192">
                        <c:v>193</c:v>
                      </c:pt>
                      <c:pt idx="193">
                        <c:v>194</c:v>
                      </c:pt>
                      <c:pt idx="194">
                        <c:v>195</c:v>
                      </c:pt>
                      <c:pt idx="195">
                        <c:v>196</c:v>
                      </c:pt>
                      <c:pt idx="196">
                        <c:v>197</c:v>
                      </c:pt>
                      <c:pt idx="197">
                        <c:v>198</c:v>
                      </c:pt>
                      <c:pt idx="198">
                        <c:v>199</c:v>
                      </c:pt>
                      <c:pt idx="199">
                        <c:v>200</c:v>
                      </c:pt>
                      <c:pt idx="200">
                        <c:v>201</c:v>
                      </c:pt>
                      <c:pt idx="201">
                        <c:v>202</c:v>
                      </c:pt>
                      <c:pt idx="202">
                        <c:v>203</c:v>
                      </c:pt>
                      <c:pt idx="203">
                        <c:v>204</c:v>
                      </c:pt>
                      <c:pt idx="204">
                        <c:v>205</c:v>
                      </c:pt>
                      <c:pt idx="205">
                        <c:v>206</c:v>
                      </c:pt>
                      <c:pt idx="206">
                        <c:v>207</c:v>
                      </c:pt>
                      <c:pt idx="207">
                        <c:v>208</c:v>
                      </c:pt>
                      <c:pt idx="208">
                        <c:v>209</c:v>
                      </c:pt>
                      <c:pt idx="209">
                        <c:v>210</c:v>
                      </c:pt>
                      <c:pt idx="210">
                        <c:v>211</c:v>
                      </c:pt>
                      <c:pt idx="211">
                        <c:v>212</c:v>
                      </c:pt>
                      <c:pt idx="212">
                        <c:v>213</c:v>
                      </c:pt>
                      <c:pt idx="213">
                        <c:v>214</c:v>
                      </c:pt>
                      <c:pt idx="214">
                        <c:v>215</c:v>
                      </c:pt>
                      <c:pt idx="215">
                        <c:v>216</c:v>
                      </c:pt>
                      <c:pt idx="216">
                        <c:v>217</c:v>
                      </c:pt>
                      <c:pt idx="217">
                        <c:v>218</c:v>
                      </c:pt>
                      <c:pt idx="218">
                        <c:v>219</c:v>
                      </c:pt>
                      <c:pt idx="219">
                        <c:v>220</c:v>
                      </c:pt>
                      <c:pt idx="220">
                        <c:v>221</c:v>
                      </c:pt>
                      <c:pt idx="221">
                        <c:v>222</c:v>
                      </c:pt>
                      <c:pt idx="222">
                        <c:v>223</c:v>
                      </c:pt>
                      <c:pt idx="223">
                        <c:v>224</c:v>
                      </c:pt>
                      <c:pt idx="224">
                        <c:v>225</c:v>
                      </c:pt>
                      <c:pt idx="225">
                        <c:v>226</c:v>
                      </c:pt>
                      <c:pt idx="226">
                        <c:v>227</c:v>
                      </c:pt>
                      <c:pt idx="227">
                        <c:v>228</c:v>
                      </c:pt>
                      <c:pt idx="228">
                        <c:v>229</c:v>
                      </c:pt>
                      <c:pt idx="229">
                        <c:v>230</c:v>
                      </c:pt>
                      <c:pt idx="230">
                        <c:v>231</c:v>
                      </c:pt>
                      <c:pt idx="231">
                        <c:v>232</c:v>
                      </c:pt>
                      <c:pt idx="232">
                        <c:v>233</c:v>
                      </c:pt>
                      <c:pt idx="233">
                        <c:v>234</c:v>
                      </c:pt>
                      <c:pt idx="234">
                        <c:v>235</c:v>
                      </c:pt>
                      <c:pt idx="235">
                        <c:v>236</c:v>
                      </c:pt>
                      <c:pt idx="236">
                        <c:v>237</c:v>
                      </c:pt>
                      <c:pt idx="237">
                        <c:v>238</c:v>
                      </c:pt>
                      <c:pt idx="238">
                        <c:v>239</c:v>
                      </c:pt>
                      <c:pt idx="239">
                        <c:v>240</c:v>
                      </c:pt>
                      <c:pt idx="240">
                        <c:v>241</c:v>
                      </c:pt>
                      <c:pt idx="241">
                        <c:v>242</c:v>
                      </c:pt>
                      <c:pt idx="242">
                        <c:v>243</c:v>
                      </c:pt>
                      <c:pt idx="243">
                        <c:v>244</c:v>
                      </c:pt>
                      <c:pt idx="244">
                        <c:v>245</c:v>
                      </c:pt>
                      <c:pt idx="245">
                        <c:v>246</c:v>
                      </c:pt>
                      <c:pt idx="246">
                        <c:v>247</c:v>
                      </c:pt>
                      <c:pt idx="247">
                        <c:v>248</c:v>
                      </c:pt>
                      <c:pt idx="248">
                        <c:v>249</c:v>
                      </c:pt>
                      <c:pt idx="249">
                        <c:v>250</c:v>
                      </c:pt>
                      <c:pt idx="250">
                        <c:v>251</c:v>
                      </c:pt>
                      <c:pt idx="251">
                        <c:v>252</c:v>
                      </c:pt>
                      <c:pt idx="252">
                        <c:v>253</c:v>
                      </c:pt>
                      <c:pt idx="253">
                        <c:v>254</c:v>
                      </c:pt>
                      <c:pt idx="254">
                        <c:v>255</c:v>
                      </c:pt>
                      <c:pt idx="255">
                        <c:v>256</c:v>
                      </c:pt>
                      <c:pt idx="256">
                        <c:v>257</c:v>
                      </c:pt>
                      <c:pt idx="257">
                        <c:v>258</c:v>
                      </c:pt>
                      <c:pt idx="258">
                        <c:v>259</c:v>
                      </c:pt>
                      <c:pt idx="259">
                        <c:v>260</c:v>
                      </c:pt>
                      <c:pt idx="260">
                        <c:v>261</c:v>
                      </c:pt>
                      <c:pt idx="261">
                        <c:v>262</c:v>
                      </c:pt>
                      <c:pt idx="262">
                        <c:v>263</c:v>
                      </c:pt>
                      <c:pt idx="263">
                        <c:v>264</c:v>
                      </c:pt>
                      <c:pt idx="264">
                        <c:v>265</c:v>
                      </c:pt>
                      <c:pt idx="265">
                        <c:v>266</c:v>
                      </c:pt>
                      <c:pt idx="266">
                        <c:v>267</c:v>
                      </c:pt>
                      <c:pt idx="267">
                        <c:v>268</c:v>
                      </c:pt>
                      <c:pt idx="268">
                        <c:v>269</c:v>
                      </c:pt>
                      <c:pt idx="269">
                        <c:v>270</c:v>
                      </c:pt>
                      <c:pt idx="270">
                        <c:v>271</c:v>
                      </c:pt>
                      <c:pt idx="271">
                        <c:v>272</c:v>
                      </c:pt>
                      <c:pt idx="272">
                        <c:v>273</c:v>
                      </c:pt>
                      <c:pt idx="273">
                        <c:v>274</c:v>
                      </c:pt>
                      <c:pt idx="274">
                        <c:v>275</c:v>
                      </c:pt>
                      <c:pt idx="275">
                        <c:v>276</c:v>
                      </c:pt>
                      <c:pt idx="276">
                        <c:v>277</c:v>
                      </c:pt>
                      <c:pt idx="277">
                        <c:v>278</c:v>
                      </c:pt>
                      <c:pt idx="278">
                        <c:v>279</c:v>
                      </c:pt>
                      <c:pt idx="279">
                        <c:v>280</c:v>
                      </c:pt>
                      <c:pt idx="280">
                        <c:v>281</c:v>
                      </c:pt>
                      <c:pt idx="281">
                        <c:v>282</c:v>
                      </c:pt>
                      <c:pt idx="282">
                        <c:v>283</c:v>
                      </c:pt>
                      <c:pt idx="283">
                        <c:v>284</c:v>
                      </c:pt>
                      <c:pt idx="284">
                        <c:v>285</c:v>
                      </c:pt>
                      <c:pt idx="285">
                        <c:v>286</c:v>
                      </c:pt>
                      <c:pt idx="286">
                        <c:v>287</c:v>
                      </c:pt>
                      <c:pt idx="287">
                        <c:v>288</c:v>
                      </c:pt>
                      <c:pt idx="288">
                        <c:v>289</c:v>
                      </c:pt>
                      <c:pt idx="289">
                        <c:v>290</c:v>
                      </c:pt>
                      <c:pt idx="290">
                        <c:v>291</c:v>
                      </c:pt>
                      <c:pt idx="291">
                        <c:v>292</c:v>
                      </c:pt>
                      <c:pt idx="292">
                        <c:v>293</c:v>
                      </c:pt>
                      <c:pt idx="293">
                        <c:v>294</c:v>
                      </c:pt>
                      <c:pt idx="294">
                        <c:v>295</c:v>
                      </c:pt>
                      <c:pt idx="295">
                        <c:v>296</c:v>
                      </c:pt>
                      <c:pt idx="296">
                        <c:v>297</c:v>
                      </c:pt>
                      <c:pt idx="297">
                        <c:v>298</c:v>
                      </c:pt>
                      <c:pt idx="298">
                        <c:v>299</c:v>
                      </c:pt>
                      <c:pt idx="299">
                        <c:v>300</c:v>
                      </c:pt>
                      <c:pt idx="300">
                        <c:v>301</c:v>
                      </c:pt>
                      <c:pt idx="301">
                        <c:v>302</c:v>
                      </c:pt>
                      <c:pt idx="302">
                        <c:v>303</c:v>
                      </c:pt>
                      <c:pt idx="303">
                        <c:v>304</c:v>
                      </c:pt>
                      <c:pt idx="304">
                        <c:v>305</c:v>
                      </c:pt>
                      <c:pt idx="305">
                        <c:v>306</c:v>
                      </c:pt>
                      <c:pt idx="306">
                        <c:v>307</c:v>
                      </c:pt>
                      <c:pt idx="307">
                        <c:v>308</c:v>
                      </c:pt>
                      <c:pt idx="308">
                        <c:v>309</c:v>
                      </c:pt>
                      <c:pt idx="309">
                        <c:v>310</c:v>
                      </c:pt>
                      <c:pt idx="310">
                        <c:v>311</c:v>
                      </c:pt>
                      <c:pt idx="311">
                        <c:v>312</c:v>
                      </c:pt>
                      <c:pt idx="312">
                        <c:v>313</c:v>
                      </c:pt>
                      <c:pt idx="313">
                        <c:v>314</c:v>
                      </c:pt>
                      <c:pt idx="314">
                        <c:v>315</c:v>
                      </c:pt>
                      <c:pt idx="315">
                        <c:v>316</c:v>
                      </c:pt>
                      <c:pt idx="316">
                        <c:v>317</c:v>
                      </c:pt>
                      <c:pt idx="317">
                        <c:v>318</c:v>
                      </c:pt>
                      <c:pt idx="318">
                        <c:v>319</c:v>
                      </c:pt>
                      <c:pt idx="319">
                        <c:v>320</c:v>
                      </c:pt>
                      <c:pt idx="320">
                        <c:v>321</c:v>
                      </c:pt>
                      <c:pt idx="321">
                        <c:v>322</c:v>
                      </c:pt>
                      <c:pt idx="322">
                        <c:v>323</c:v>
                      </c:pt>
                      <c:pt idx="323">
                        <c:v>324</c:v>
                      </c:pt>
                      <c:pt idx="324">
                        <c:v>325</c:v>
                      </c:pt>
                      <c:pt idx="325">
                        <c:v>326</c:v>
                      </c:pt>
                      <c:pt idx="326">
                        <c:v>327</c:v>
                      </c:pt>
                      <c:pt idx="327">
                        <c:v>328</c:v>
                      </c:pt>
                      <c:pt idx="328">
                        <c:v>329</c:v>
                      </c:pt>
                      <c:pt idx="329">
                        <c:v>330</c:v>
                      </c:pt>
                      <c:pt idx="330">
                        <c:v>331</c:v>
                      </c:pt>
                      <c:pt idx="331">
                        <c:v>332</c:v>
                      </c:pt>
                      <c:pt idx="332">
                        <c:v>333</c:v>
                      </c:pt>
                      <c:pt idx="333">
                        <c:v>334</c:v>
                      </c:pt>
                      <c:pt idx="334">
                        <c:v>335</c:v>
                      </c:pt>
                      <c:pt idx="335">
                        <c:v>336</c:v>
                      </c:pt>
                      <c:pt idx="336">
                        <c:v>337</c:v>
                      </c:pt>
                      <c:pt idx="337">
                        <c:v>338</c:v>
                      </c:pt>
                      <c:pt idx="338">
                        <c:v>339</c:v>
                      </c:pt>
                      <c:pt idx="339">
                        <c:v>340</c:v>
                      </c:pt>
                      <c:pt idx="340">
                        <c:v>341</c:v>
                      </c:pt>
                      <c:pt idx="341">
                        <c:v>342</c:v>
                      </c:pt>
                      <c:pt idx="342">
                        <c:v>343</c:v>
                      </c:pt>
                      <c:pt idx="343">
                        <c:v>344</c:v>
                      </c:pt>
                      <c:pt idx="344">
                        <c:v>345</c:v>
                      </c:pt>
                      <c:pt idx="345">
                        <c:v>346</c:v>
                      </c:pt>
                      <c:pt idx="346">
                        <c:v>347</c:v>
                      </c:pt>
                      <c:pt idx="347">
                        <c:v>348</c:v>
                      </c:pt>
                      <c:pt idx="348">
                        <c:v>349</c:v>
                      </c:pt>
                      <c:pt idx="349">
                        <c:v>350</c:v>
                      </c:pt>
                      <c:pt idx="350">
                        <c:v>351</c:v>
                      </c:pt>
                      <c:pt idx="351">
                        <c:v>352</c:v>
                      </c:pt>
                      <c:pt idx="352">
                        <c:v>353</c:v>
                      </c:pt>
                      <c:pt idx="353">
                        <c:v>354</c:v>
                      </c:pt>
                      <c:pt idx="354">
                        <c:v>355</c:v>
                      </c:pt>
                      <c:pt idx="355">
                        <c:v>356</c:v>
                      </c:pt>
                      <c:pt idx="356">
                        <c:v>357</c:v>
                      </c:pt>
                      <c:pt idx="357">
                        <c:v>358</c:v>
                      </c:pt>
                      <c:pt idx="358">
                        <c:v>359</c:v>
                      </c:pt>
                      <c:pt idx="359">
                        <c:v>360</c:v>
                      </c:pt>
                      <c:pt idx="360">
                        <c:v>361</c:v>
                      </c:pt>
                      <c:pt idx="361">
                        <c:v>362</c:v>
                      </c:pt>
                      <c:pt idx="362">
                        <c:v>363</c:v>
                      </c:pt>
                      <c:pt idx="363">
                        <c:v>364</c:v>
                      </c:pt>
                      <c:pt idx="364">
                        <c:v>365</c:v>
                      </c:pt>
                      <c:pt idx="365">
                        <c:v>366</c:v>
                      </c:pt>
                      <c:pt idx="366">
                        <c:v>367</c:v>
                      </c:pt>
                      <c:pt idx="367">
                        <c:v>368</c:v>
                      </c:pt>
                      <c:pt idx="368">
                        <c:v>369</c:v>
                      </c:pt>
                      <c:pt idx="369">
                        <c:v>370</c:v>
                      </c:pt>
                      <c:pt idx="370">
                        <c:v>371</c:v>
                      </c:pt>
                      <c:pt idx="371">
                        <c:v>372</c:v>
                      </c:pt>
                      <c:pt idx="372">
                        <c:v>373</c:v>
                      </c:pt>
                      <c:pt idx="373">
                        <c:v>374</c:v>
                      </c:pt>
                      <c:pt idx="374">
                        <c:v>375</c:v>
                      </c:pt>
                      <c:pt idx="375">
                        <c:v>376</c:v>
                      </c:pt>
                      <c:pt idx="376">
                        <c:v>377</c:v>
                      </c:pt>
                      <c:pt idx="377">
                        <c:v>378</c:v>
                      </c:pt>
                      <c:pt idx="378">
                        <c:v>379</c:v>
                      </c:pt>
                      <c:pt idx="379">
                        <c:v>380</c:v>
                      </c:pt>
                      <c:pt idx="380">
                        <c:v>381</c:v>
                      </c:pt>
                      <c:pt idx="381">
                        <c:v>382</c:v>
                      </c:pt>
                      <c:pt idx="382">
                        <c:v>383</c:v>
                      </c:pt>
                      <c:pt idx="383">
                        <c:v>384</c:v>
                      </c:pt>
                      <c:pt idx="384">
                        <c:v>385</c:v>
                      </c:pt>
                      <c:pt idx="385">
                        <c:v>386</c:v>
                      </c:pt>
                      <c:pt idx="386">
                        <c:v>387</c:v>
                      </c:pt>
                      <c:pt idx="387">
                        <c:v>388</c:v>
                      </c:pt>
                      <c:pt idx="388">
                        <c:v>389</c:v>
                      </c:pt>
                      <c:pt idx="389">
                        <c:v>390</c:v>
                      </c:pt>
                      <c:pt idx="390">
                        <c:v>391</c:v>
                      </c:pt>
                      <c:pt idx="391">
                        <c:v>392</c:v>
                      </c:pt>
                      <c:pt idx="392">
                        <c:v>393</c:v>
                      </c:pt>
                      <c:pt idx="393">
                        <c:v>394</c:v>
                      </c:pt>
                      <c:pt idx="394">
                        <c:v>395</c:v>
                      </c:pt>
                      <c:pt idx="395">
                        <c:v>396</c:v>
                      </c:pt>
                      <c:pt idx="396">
                        <c:v>397</c:v>
                      </c:pt>
                      <c:pt idx="397">
                        <c:v>398</c:v>
                      </c:pt>
                      <c:pt idx="398">
                        <c:v>399</c:v>
                      </c:pt>
                      <c:pt idx="399">
                        <c:v>400</c:v>
                      </c:pt>
                      <c:pt idx="400">
                        <c:v>401</c:v>
                      </c:pt>
                      <c:pt idx="401">
                        <c:v>402</c:v>
                      </c:pt>
                      <c:pt idx="402">
                        <c:v>403</c:v>
                      </c:pt>
                      <c:pt idx="403">
                        <c:v>404</c:v>
                      </c:pt>
                      <c:pt idx="404">
                        <c:v>405</c:v>
                      </c:pt>
                      <c:pt idx="405">
                        <c:v>406</c:v>
                      </c:pt>
                      <c:pt idx="406">
                        <c:v>407</c:v>
                      </c:pt>
                      <c:pt idx="407">
                        <c:v>408</c:v>
                      </c:pt>
                      <c:pt idx="408">
                        <c:v>409</c:v>
                      </c:pt>
                      <c:pt idx="409">
                        <c:v>410</c:v>
                      </c:pt>
                      <c:pt idx="410">
                        <c:v>411</c:v>
                      </c:pt>
                      <c:pt idx="411">
                        <c:v>412</c:v>
                      </c:pt>
                      <c:pt idx="412">
                        <c:v>413</c:v>
                      </c:pt>
                      <c:pt idx="413">
                        <c:v>414</c:v>
                      </c:pt>
                      <c:pt idx="414">
                        <c:v>415</c:v>
                      </c:pt>
                      <c:pt idx="415">
                        <c:v>416</c:v>
                      </c:pt>
                      <c:pt idx="416">
                        <c:v>417</c:v>
                      </c:pt>
                      <c:pt idx="417">
                        <c:v>418</c:v>
                      </c:pt>
                      <c:pt idx="418">
                        <c:v>419</c:v>
                      </c:pt>
                      <c:pt idx="419">
                        <c:v>420</c:v>
                      </c:pt>
                      <c:pt idx="420">
                        <c:v>421</c:v>
                      </c:pt>
                      <c:pt idx="421">
                        <c:v>422</c:v>
                      </c:pt>
                      <c:pt idx="422">
                        <c:v>423</c:v>
                      </c:pt>
                      <c:pt idx="423">
                        <c:v>424</c:v>
                      </c:pt>
                      <c:pt idx="424">
                        <c:v>425</c:v>
                      </c:pt>
                      <c:pt idx="425">
                        <c:v>426</c:v>
                      </c:pt>
                      <c:pt idx="426">
                        <c:v>427</c:v>
                      </c:pt>
                      <c:pt idx="427">
                        <c:v>428</c:v>
                      </c:pt>
                      <c:pt idx="428">
                        <c:v>429</c:v>
                      </c:pt>
                      <c:pt idx="429">
                        <c:v>430</c:v>
                      </c:pt>
                      <c:pt idx="430">
                        <c:v>431</c:v>
                      </c:pt>
                      <c:pt idx="431">
                        <c:v>432</c:v>
                      </c:pt>
                      <c:pt idx="432">
                        <c:v>433</c:v>
                      </c:pt>
                      <c:pt idx="433">
                        <c:v>434</c:v>
                      </c:pt>
                      <c:pt idx="434">
                        <c:v>435</c:v>
                      </c:pt>
                      <c:pt idx="435">
                        <c:v>436</c:v>
                      </c:pt>
                      <c:pt idx="436">
                        <c:v>437</c:v>
                      </c:pt>
                      <c:pt idx="437">
                        <c:v>438</c:v>
                      </c:pt>
                      <c:pt idx="438">
                        <c:v>439</c:v>
                      </c:pt>
                      <c:pt idx="439">
                        <c:v>440</c:v>
                      </c:pt>
                      <c:pt idx="440">
                        <c:v>441</c:v>
                      </c:pt>
                      <c:pt idx="441">
                        <c:v>442</c:v>
                      </c:pt>
                      <c:pt idx="442">
                        <c:v>443</c:v>
                      </c:pt>
                      <c:pt idx="443">
                        <c:v>444</c:v>
                      </c:pt>
                      <c:pt idx="444">
                        <c:v>445</c:v>
                      </c:pt>
                      <c:pt idx="445">
                        <c:v>446</c:v>
                      </c:pt>
                      <c:pt idx="446">
                        <c:v>447</c:v>
                      </c:pt>
                      <c:pt idx="447">
                        <c:v>448</c:v>
                      </c:pt>
                      <c:pt idx="448">
                        <c:v>449</c:v>
                      </c:pt>
                      <c:pt idx="449">
                        <c:v>450</c:v>
                      </c:pt>
                      <c:pt idx="450">
                        <c:v>451</c:v>
                      </c:pt>
                      <c:pt idx="451">
                        <c:v>452</c:v>
                      </c:pt>
                      <c:pt idx="452">
                        <c:v>453</c:v>
                      </c:pt>
                      <c:pt idx="453">
                        <c:v>454</c:v>
                      </c:pt>
                      <c:pt idx="454">
                        <c:v>455</c:v>
                      </c:pt>
                      <c:pt idx="455">
                        <c:v>456</c:v>
                      </c:pt>
                      <c:pt idx="456">
                        <c:v>457</c:v>
                      </c:pt>
                      <c:pt idx="457">
                        <c:v>458</c:v>
                      </c:pt>
                      <c:pt idx="458">
                        <c:v>459</c:v>
                      </c:pt>
                      <c:pt idx="459">
                        <c:v>460</c:v>
                      </c:pt>
                      <c:pt idx="460">
                        <c:v>461</c:v>
                      </c:pt>
                      <c:pt idx="461">
                        <c:v>462</c:v>
                      </c:pt>
                      <c:pt idx="462">
                        <c:v>463</c:v>
                      </c:pt>
                      <c:pt idx="463">
                        <c:v>464</c:v>
                      </c:pt>
                      <c:pt idx="464">
                        <c:v>465</c:v>
                      </c:pt>
                      <c:pt idx="465">
                        <c:v>466</c:v>
                      </c:pt>
                      <c:pt idx="466">
                        <c:v>467</c:v>
                      </c:pt>
                      <c:pt idx="467">
                        <c:v>468</c:v>
                      </c:pt>
                      <c:pt idx="468">
                        <c:v>469</c:v>
                      </c:pt>
                      <c:pt idx="469">
                        <c:v>470</c:v>
                      </c:pt>
                      <c:pt idx="470">
                        <c:v>471</c:v>
                      </c:pt>
                      <c:pt idx="471">
                        <c:v>472</c:v>
                      </c:pt>
                      <c:pt idx="472">
                        <c:v>473</c:v>
                      </c:pt>
                      <c:pt idx="473">
                        <c:v>474</c:v>
                      </c:pt>
                      <c:pt idx="474">
                        <c:v>475</c:v>
                      </c:pt>
                      <c:pt idx="475">
                        <c:v>476</c:v>
                      </c:pt>
                      <c:pt idx="476">
                        <c:v>477</c:v>
                      </c:pt>
                      <c:pt idx="477">
                        <c:v>478</c:v>
                      </c:pt>
                      <c:pt idx="478">
                        <c:v>479</c:v>
                      </c:pt>
                      <c:pt idx="479">
                        <c:v>480</c:v>
                      </c:pt>
                      <c:pt idx="480">
                        <c:v>481</c:v>
                      </c:pt>
                      <c:pt idx="481">
                        <c:v>482</c:v>
                      </c:pt>
                      <c:pt idx="482">
                        <c:v>483</c:v>
                      </c:pt>
                      <c:pt idx="483">
                        <c:v>484</c:v>
                      </c:pt>
                      <c:pt idx="484">
                        <c:v>485</c:v>
                      </c:pt>
                      <c:pt idx="485">
                        <c:v>486</c:v>
                      </c:pt>
                      <c:pt idx="486">
                        <c:v>487</c:v>
                      </c:pt>
                      <c:pt idx="487">
                        <c:v>488</c:v>
                      </c:pt>
                      <c:pt idx="488">
                        <c:v>489</c:v>
                      </c:pt>
                      <c:pt idx="489">
                        <c:v>490</c:v>
                      </c:pt>
                      <c:pt idx="490">
                        <c:v>491</c:v>
                      </c:pt>
                      <c:pt idx="491">
                        <c:v>492</c:v>
                      </c:pt>
                      <c:pt idx="492">
                        <c:v>493</c:v>
                      </c:pt>
                      <c:pt idx="493">
                        <c:v>494</c:v>
                      </c:pt>
                      <c:pt idx="494">
                        <c:v>495</c:v>
                      </c:pt>
                      <c:pt idx="495">
                        <c:v>496</c:v>
                      </c:pt>
                      <c:pt idx="496">
                        <c:v>497</c:v>
                      </c:pt>
                      <c:pt idx="497">
                        <c:v>498</c:v>
                      </c:pt>
                      <c:pt idx="498">
                        <c:v>499</c:v>
                      </c:pt>
                      <c:pt idx="499">
                        <c:v>500</c:v>
                      </c:pt>
                      <c:pt idx="500">
                        <c:v>501</c:v>
                      </c:pt>
                      <c:pt idx="501">
                        <c:v>502</c:v>
                      </c:pt>
                      <c:pt idx="502">
                        <c:v>503</c:v>
                      </c:pt>
                      <c:pt idx="503">
                        <c:v>504</c:v>
                      </c:pt>
                      <c:pt idx="504">
                        <c:v>505</c:v>
                      </c:pt>
                      <c:pt idx="505">
                        <c:v>506</c:v>
                      </c:pt>
                      <c:pt idx="506">
                        <c:v>507</c:v>
                      </c:pt>
                      <c:pt idx="507">
                        <c:v>508</c:v>
                      </c:pt>
                      <c:pt idx="508">
                        <c:v>509</c:v>
                      </c:pt>
                      <c:pt idx="509">
                        <c:v>510</c:v>
                      </c:pt>
                      <c:pt idx="510">
                        <c:v>511</c:v>
                      </c:pt>
                      <c:pt idx="511">
                        <c:v>512</c:v>
                      </c:pt>
                      <c:pt idx="512">
                        <c:v>513</c:v>
                      </c:pt>
                      <c:pt idx="513">
                        <c:v>514</c:v>
                      </c:pt>
                      <c:pt idx="514">
                        <c:v>515</c:v>
                      </c:pt>
                      <c:pt idx="515">
                        <c:v>516</c:v>
                      </c:pt>
                      <c:pt idx="516">
                        <c:v>517</c:v>
                      </c:pt>
                      <c:pt idx="517">
                        <c:v>518</c:v>
                      </c:pt>
                      <c:pt idx="518">
                        <c:v>519</c:v>
                      </c:pt>
                      <c:pt idx="519">
                        <c:v>520</c:v>
                      </c:pt>
                      <c:pt idx="520">
                        <c:v>521</c:v>
                      </c:pt>
                      <c:pt idx="521">
                        <c:v>522</c:v>
                      </c:pt>
                      <c:pt idx="522">
                        <c:v>523</c:v>
                      </c:pt>
                      <c:pt idx="523">
                        <c:v>524</c:v>
                      </c:pt>
                      <c:pt idx="524">
                        <c:v>525</c:v>
                      </c:pt>
                      <c:pt idx="525">
                        <c:v>526</c:v>
                      </c:pt>
                      <c:pt idx="526">
                        <c:v>527</c:v>
                      </c:pt>
                      <c:pt idx="527">
                        <c:v>528</c:v>
                      </c:pt>
                      <c:pt idx="528">
                        <c:v>529</c:v>
                      </c:pt>
                      <c:pt idx="529">
                        <c:v>530</c:v>
                      </c:pt>
                      <c:pt idx="530">
                        <c:v>531</c:v>
                      </c:pt>
                      <c:pt idx="531">
                        <c:v>532</c:v>
                      </c:pt>
                      <c:pt idx="532">
                        <c:v>533</c:v>
                      </c:pt>
                      <c:pt idx="533">
                        <c:v>534</c:v>
                      </c:pt>
                      <c:pt idx="534">
                        <c:v>535</c:v>
                      </c:pt>
                      <c:pt idx="535">
                        <c:v>536</c:v>
                      </c:pt>
                      <c:pt idx="536">
                        <c:v>537</c:v>
                      </c:pt>
                      <c:pt idx="537">
                        <c:v>538</c:v>
                      </c:pt>
                      <c:pt idx="538">
                        <c:v>539</c:v>
                      </c:pt>
                      <c:pt idx="539">
                        <c:v>540</c:v>
                      </c:pt>
                      <c:pt idx="540">
                        <c:v>541</c:v>
                      </c:pt>
                      <c:pt idx="541">
                        <c:v>542</c:v>
                      </c:pt>
                      <c:pt idx="542">
                        <c:v>543</c:v>
                      </c:pt>
                      <c:pt idx="543">
                        <c:v>544</c:v>
                      </c:pt>
                      <c:pt idx="544">
                        <c:v>545</c:v>
                      </c:pt>
                      <c:pt idx="545">
                        <c:v>546</c:v>
                      </c:pt>
                      <c:pt idx="546">
                        <c:v>547</c:v>
                      </c:pt>
                      <c:pt idx="547">
                        <c:v>548</c:v>
                      </c:pt>
                      <c:pt idx="548">
                        <c:v>549</c:v>
                      </c:pt>
                      <c:pt idx="549">
                        <c:v>550</c:v>
                      </c:pt>
                      <c:pt idx="550">
                        <c:v>551</c:v>
                      </c:pt>
                      <c:pt idx="551">
                        <c:v>552</c:v>
                      </c:pt>
                      <c:pt idx="552">
                        <c:v>553</c:v>
                      </c:pt>
                      <c:pt idx="553">
                        <c:v>554</c:v>
                      </c:pt>
                      <c:pt idx="554">
                        <c:v>555</c:v>
                      </c:pt>
                      <c:pt idx="555">
                        <c:v>556</c:v>
                      </c:pt>
                      <c:pt idx="556">
                        <c:v>557</c:v>
                      </c:pt>
                      <c:pt idx="557">
                        <c:v>558</c:v>
                      </c:pt>
                      <c:pt idx="558">
                        <c:v>559</c:v>
                      </c:pt>
                      <c:pt idx="559">
                        <c:v>560</c:v>
                      </c:pt>
                      <c:pt idx="560">
                        <c:v>561</c:v>
                      </c:pt>
                      <c:pt idx="561">
                        <c:v>562</c:v>
                      </c:pt>
                      <c:pt idx="562">
                        <c:v>563</c:v>
                      </c:pt>
                      <c:pt idx="563">
                        <c:v>564</c:v>
                      </c:pt>
                      <c:pt idx="564">
                        <c:v>565</c:v>
                      </c:pt>
                      <c:pt idx="565">
                        <c:v>566</c:v>
                      </c:pt>
                      <c:pt idx="566">
                        <c:v>567</c:v>
                      </c:pt>
                      <c:pt idx="567">
                        <c:v>568</c:v>
                      </c:pt>
                      <c:pt idx="568">
                        <c:v>569</c:v>
                      </c:pt>
                      <c:pt idx="569">
                        <c:v>570</c:v>
                      </c:pt>
                      <c:pt idx="570">
                        <c:v>571</c:v>
                      </c:pt>
                      <c:pt idx="571">
                        <c:v>572</c:v>
                      </c:pt>
                      <c:pt idx="572">
                        <c:v>573</c:v>
                      </c:pt>
                      <c:pt idx="573">
                        <c:v>574</c:v>
                      </c:pt>
                      <c:pt idx="574">
                        <c:v>575</c:v>
                      </c:pt>
                      <c:pt idx="575">
                        <c:v>576</c:v>
                      </c:pt>
                      <c:pt idx="576">
                        <c:v>577</c:v>
                      </c:pt>
                      <c:pt idx="577">
                        <c:v>578</c:v>
                      </c:pt>
                      <c:pt idx="578">
                        <c:v>579</c:v>
                      </c:pt>
                      <c:pt idx="579">
                        <c:v>580</c:v>
                      </c:pt>
                      <c:pt idx="580">
                        <c:v>581</c:v>
                      </c:pt>
                      <c:pt idx="581">
                        <c:v>582</c:v>
                      </c:pt>
                      <c:pt idx="582">
                        <c:v>583</c:v>
                      </c:pt>
                      <c:pt idx="583">
                        <c:v>584</c:v>
                      </c:pt>
                      <c:pt idx="584">
                        <c:v>585</c:v>
                      </c:pt>
                      <c:pt idx="585">
                        <c:v>586</c:v>
                      </c:pt>
                      <c:pt idx="586">
                        <c:v>587</c:v>
                      </c:pt>
                      <c:pt idx="587">
                        <c:v>588</c:v>
                      </c:pt>
                      <c:pt idx="588">
                        <c:v>589</c:v>
                      </c:pt>
                      <c:pt idx="589">
                        <c:v>590</c:v>
                      </c:pt>
                      <c:pt idx="590">
                        <c:v>591</c:v>
                      </c:pt>
                      <c:pt idx="591">
                        <c:v>592</c:v>
                      </c:pt>
                      <c:pt idx="592">
                        <c:v>593</c:v>
                      </c:pt>
                      <c:pt idx="593">
                        <c:v>594</c:v>
                      </c:pt>
                      <c:pt idx="594">
                        <c:v>595</c:v>
                      </c:pt>
                      <c:pt idx="595">
                        <c:v>596</c:v>
                      </c:pt>
                      <c:pt idx="596">
                        <c:v>597</c:v>
                      </c:pt>
                      <c:pt idx="597">
                        <c:v>598</c:v>
                      </c:pt>
                      <c:pt idx="598">
                        <c:v>599</c:v>
                      </c:pt>
                      <c:pt idx="599">
                        <c:v>600</c:v>
                      </c:pt>
                      <c:pt idx="600">
                        <c:v>601</c:v>
                      </c:pt>
                      <c:pt idx="601">
                        <c:v>602</c:v>
                      </c:pt>
                      <c:pt idx="602">
                        <c:v>603</c:v>
                      </c:pt>
                      <c:pt idx="603">
                        <c:v>604</c:v>
                      </c:pt>
                      <c:pt idx="604">
                        <c:v>605</c:v>
                      </c:pt>
                      <c:pt idx="605">
                        <c:v>606</c:v>
                      </c:pt>
                      <c:pt idx="606">
                        <c:v>607</c:v>
                      </c:pt>
                      <c:pt idx="607">
                        <c:v>608</c:v>
                      </c:pt>
                      <c:pt idx="608">
                        <c:v>609</c:v>
                      </c:pt>
                      <c:pt idx="609">
                        <c:v>610</c:v>
                      </c:pt>
                      <c:pt idx="610">
                        <c:v>611</c:v>
                      </c:pt>
                      <c:pt idx="611">
                        <c:v>612</c:v>
                      </c:pt>
                      <c:pt idx="612">
                        <c:v>613</c:v>
                      </c:pt>
                      <c:pt idx="613">
                        <c:v>614</c:v>
                      </c:pt>
                      <c:pt idx="614">
                        <c:v>615</c:v>
                      </c:pt>
                      <c:pt idx="615">
                        <c:v>616</c:v>
                      </c:pt>
                      <c:pt idx="616">
                        <c:v>617</c:v>
                      </c:pt>
                      <c:pt idx="617">
                        <c:v>618</c:v>
                      </c:pt>
                      <c:pt idx="618">
                        <c:v>619</c:v>
                      </c:pt>
                      <c:pt idx="619">
                        <c:v>620</c:v>
                      </c:pt>
                      <c:pt idx="620">
                        <c:v>621</c:v>
                      </c:pt>
                      <c:pt idx="621">
                        <c:v>622</c:v>
                      </c:pt>
                      <c:pt idx="622">
                        <c:v>623</c:v>
                      </c:pt>
                      <c:pt idx="623">
                        <c:v>624</c:v>
                      </c:pt>
                      <c:pt idx="624">
                        <c:v>625</c:v>
                      </c:pt>
                      <c:pt idx="625">
                        <c:v>626</c:v>
                      </c:pt>
                      <c:pt idx="626">
                        <c:v>627</c:v>
                      </c:pt>
                      <c:pt idx="627">
                        <c:v>628</c:v>
                      </c:pt>
                      <c:pt idx="628">
                        <c:v>629</c:v>
                      </c:pt>
                      <c:pt idx="629">
                        <c:v>630</c:v>
                      </c:pt>
                      <c:pt idx="630">
                        <c:v>631</c:v>
                      </c:pt>
                      <c:pt idx="631">
                        <c:v>632</c:v>
                      </c:pt>
                      <c:pt idx="632">
                        <c:v>633</c:v>
                      </c:pt>
                      <c:pt idx="633">
                        <c:v>634</c:v>
                      </c:pt>
                      <c:pt idx="634">
                        <c:v>635</c:v>
                      </c:pt>
                      <c:pt idx="635">
                        <c:v>636</c:v>
                      </c:pt>
                      <c:pt idx="636">
                        <c:v>637</c:v>
                      </c:pt>
                      <c:pt idx="637">
                        <c:v>638</c:v>
                      </c:pt>
                      <c:pt idx="638">
                        <c:v>639</c:v>
                      </c:pt>
                      <c:pt idx="639">
                        <c:v>640</c:v>
                      </c:pt>
                      <c:pt idx="640">
                        <c:v>641</c:v>
                      </c:pt>
                      <c:pt idx="641">
                        <c:v>642</c:v>
                      </c:pt>
                      <c:pt idx="642">
                        <c:v>643</c:v>
                      </c:pt>
                      <c:pt idx="643">
                        <c:v>644</c:v>
                      </c:pt>
                      <c:pt idx="644">
                        <c:v>645</c:v>
                      </c:pt>
                      <c:pt idx="645">
                        <c:v>646</c:v>
                      </c:pt>
                      <c:pt idx="646">
                        <c:v>647</c:v>
                      </c:pt>
                      <c:pt idx="647">
                        <c:v>648</c:v>
                      </c:pt>
                      <c:pt idx="648">
                        <c:v>649</c:v>
                      </c:pt>
                      <c:pt idx="649">
                        <c:v>650</c:v>
                      </c:pt>
                      <c:pt idx="650">
                        <c:v>651</c:v>
                      </c:pt>
                      <c:pt idx="651">
                        <c:v>652</c:v>
                      </c:pt>
                      <c:pt idx="652">
                        <c:v>653</c:v>
                      </c:pt>
                      <c:pt idx="653">
                        <c:v>654</c:v>
                      </c:pt>
                      <c:pt idx="654">
                        <c:v>655</c:v>
                      </c:pt>
                      <c:pt idx="655">
                        <c:v>656</c:v>
                      </c:pt>
                      <c:pt idx="656">
                        <c:v>657</c:v>
                      </c:pt>
                      <c:pt idx="657">
                        <c:v>658</c:v>
                      </c:pt>
                      <c:pt idx="658">
                        <c:v>659</c:v>
                      </c:pt>
                      <c:pt idx="659">
                        <c:v>660</c:v>
                      </c:pt>
                      <c:pt idx="660">
                        <c:v>661</c:v>
                      </c:pt>
                      <c:pt idx="661">
                        <c:v>662</c:v>
                      </c:pt>
                      <c:pt idx="662">
                        <c:v>663</c:v>
                      </c:pt>
                      <c:pt idx="663">
                        <c:v>664</c:v>
                      </c:pt>
                      <c:pt idx="664">
                        <c:v>665</c:v>
                      </c:pt>
                      <c:pt idx="665">
                        <c:v>666</c:v>
                      </c:pt>
                      <c:pt idx="666">
                        <c:v>667</c:v>
                      </c:pt>
                      <c:pt idx="667">
                        <c:v>668</c:v>
                      </c:pt>
                      <c:pt idx="668">
                        <c:v>669</c:v>
                      </c:pt>
                      <c:pt idx="669">
                        <c:v>670</c:v>
                      </c:pt>
                      <c:pt idx="670">
                        <c:v>671</c:v>
                      </c:pt>
                      <c:pt idx="671">
                        <c:v>672</c:v>
                      </c:pt>
                      <c:pt idx="672">
                        <c:v>673</c:v>
                      </c:pt>
                      <c:pt idx="673">
                        <c:v>674</c:v>
                      </c:pt>
                      <c:pt idx="674">
                        <c:v>675</c:v>
                      </c:pt>
                      <c:pt idx="675">
                        <c:v>676</c:v>
                      </c:pt>
                      <c:pt idx="676">
                        <c:v>677</c:v>
                      </c:pt>
                      <c:pt idx="677">
                        <c:v>678</c:v>
                      </c:pt>
                      <c:pt idx="678">
                        <c:v>679</c:v>
                      </c:pt>
                      <c:pt idx="679">
                        <c:v>680</c:v>
                      </c:pt>
                      <c:pt idx="680">
                        <c:v>681</c:v>
                      </c:pt>
                      <c:pt idx="681">
                        <c:v>682</c:v>
                      </c:pt>
                      <c:pt idx="682">
                        <c:v>683</c:v>
                      </c:pt>
                      <c:pt idx="683">
                        <c:v>684</c:v>
                      </c:pt>
                      <c:pt idx="684">
                        <c:v>685</c:v>
                      </c:pt>
                      <c:pt idx="685">
                        <c:v>686</c:v>
                      </c:pt>
                      <c:pt idx="686">
                        <c:v>687</c:v>
                      </c:pt>
                      <c:pt idx="687">
                        <c:v>688</c:v>
                      </c:pt>
                      <c:pt idx="688">
                        <c:v>689</c:v>
                      </c:pt>
                      <c:pt idx="689">
                        <c:v>690</c:v>
                      </c:pt>
                      <c:pt idx="690">
                        <c:v>691</c:v>
                      </c:pt>
                      <c:pt idx="691">
                        <c:v>692</c:v>
                      </c:pt>
                      <c:pt idx="692">
                        <c:v>693</c:v>
                      </c:pt>
                      <c:pt idx="693">
                        <c:v>694</c:v>
                      </c:pt>
                      <c:pt idx="694">
                        <c:v>695</c:v>
                      </c:pt>
                      <c:pt idx="695">
                        <c:v>696</c:v>
                      </c:pt>
                      <c:pt idx="696">
                        <c:v>697</c:v>
                      </c:pt>
                      <c:pt idx="697">
                        <c:v>698</c:v>
                      </c:pt>
                      <c:pt idx="698">
                        <c:v>699</c:v>
                      </c:pt>
                      <c:pt idx="699">
                        <c:v>700</c:v>
                      </c:pt>
                      <c:pt idx="700">
                        <c:v>701</c:v>
                      </c:pt>
                      <c:pt idx="701">
                        <c:v>702</c:v>
                      </c:pt>
                      <c:pt idx="702">
                        <c:v>703</c:v>
                      </c:pt>
                      <c:pt idx="703">
                        <c:v>704</c:v>
                      </c:pt>
                      <c:pt idx="704">
                        <c:v>705</c:v>
                      </c:pt>
                      <c:pt idx="705">
                        <c:v>706</c:v>
                      </c:pt>
                      <c:pt idx="706">
                        <c:v>707</c:v>
                      </c:pt>
                      <c:pt idx="707">
                        <c:v>708</c:v>
                      </c:pt>
                      <c:pt idx="708">
                        <c:v>709</c:v>
                      </c:pt>
                      <c:pt idx="709">
                        <c:v>710</c:v>
                      </c:pt>
                      <c:pt idx="710">
                        <c:v>711</c:v>
                      </c:pt>
                      <c:pt idx="711">
                        <c:v>712</c:v>
                      </c:pt>
                      <c:pt idx="712">
                        <c:v>713</c:v>
                      </c:pt>
                      <c:pt idx="713">
                        <c:v>714</c:v>
                      </c:pt>
                      <c:pt idx="714">
                        <c:v>715</c:v>
                      </c:pt>
                      <c:pt idx="715">
                        <c:v>716</c:v>
                      </c:pt>
                      <c:pt idx="716">
                        <c:v>717</c:v>
                      </c:pt>
                      <c:pt idx="717">
                        <c:v>718</c:v>
                      </c:pt>
                      <c:pt idx="718">
                        <c:v>719</c:v>
                      </c:pt>
                      <c:pt idx="719">
                        <c:v>720</c:v>
                      </c:pt>
                      <c:pt idx="720">
                        <c:v>721</c:v>
                      </c:pt>
                      <c:pt idx="721">
                        <c:v>722</c:v>
                      </c:pt>
                      <c:pt idx="722">
                        <c:v>723</c:v>
                      </c:pt>
                      <c:pt idx="723">
                        <c:v>724</c:v>
                      </c:pt>
                      <c:pt idx="724">
                        <c:v>725</c:v>
                      </c:pt>
                      <c:pt idx="725">
                        <c:v>726</c:v>
                      </c:pt>
                      <c:pt idx="726">
                        <c:v>727</c:v>
                      </c:pt>
                      <c:pt idx="727">
                        <c:v>728</c:v>
                      </c:pt>
                      <c:pt idx="728">
                        <c:v>729</c:v>
                      </c:pt>
                      <c:pt idx="729">
                        <c:v>730</c:v>
                      </c:pt>
                      <c:pt idx="730">
                        <c:v>731</c:v>
                      </c:pt>
                      <c:pt idx="731">
                        <c:v>732</c:v>
                      </c:pt>
                      <c:pt idx="732">
                        <c:v>733</c:v>
                      </c:pt>
                      <c:pt idx="733">
                        <c:v>734</c:v>
                      </c:pt>
                      <c:pt idx="734">
                        <c:v>735</c:v>
                      </c:pt>
                      <c:pt idx="735">
                        <c:v>736</c:v>
                      </c:pt>
                      <c:pt idx="736">
                        <c:v>737</c:v>
                      </c:pt>
                      <c:pt idx="737">
                        <c:v>738</c:v>
                      </c:pt>
                      <c:pt idx="738">
                        <c:v>739</c:v>
                      </c:pt>
                      <c:pt idx="739">
                        <c:v>740</c:v>
                      </c:pt>
                      <c:pt idx="740">
                        <c:v>741</c:v>
                      </c:pt>
                      <c:pt idx="741">
                        <c:v>742</c:v>
                      </c:pt>
                      <c:pt idx="742">
                        <c:v>743</c:v>
                      </c:pt>
                      <c:pt idx="743">
                        <c:v>744</c:v>
                      </c:pt>
                      <c:pt idx="744">
                        <c:v>745</c:v>
                      </c:pt>
                      <c:pt idx="745">
                        <c:v>746</c:v>
                      </c:pt>
                      <c:pt idx="746">
                        <c:v>747</c:v>
                      </c:pt>
                      <c:pt idx="747">
                        <c:v>748</c:v>
                      </c:pt>
                      <c:pt idx="748">
                        <c:v>749</c:v>
                      </c:pt>
                      <c:pt idx="749">
                        <c:v>750</c:v>
                      </c:pt>
                      <c:pt idx="750">
                        <c:v>751</c:v>
                      </c:pt>
                      <c:pt idx="751">
                        <c:v>752</c:v>
                      </c:pt>
                      <c:pt idx="752">
                        <c:v>753</c:v>
                      </c:pt>
                      <c:pt idx="753">
                        <c:v>754</c:v>
                      </c:pt>
                      <c:pt idx="754">
                        <c:v>755</c:v>
                      </c:pt>
                      <c:pt idx="755">
                        <c:v>756</c:v>
                      </c:pt>
                      <c:pt idx="756">
                        <c:v>757</c:v>
                      </c:pt>
                      <c:pt idx="757">
                        <c:v>758</c:v>
                      </c:pt>
                      <c:pt idx="758">
                        <c:v>759</c:v>
                      </c:pt>
                      <c:pt idx="759">
                        <c:v>760</c:v>
                      </c:pt>
                      <c:pt idx="760">
                        <c:v>761</c:v>
                      </c:pt>
                      <c:pt idx="761">
                        <c:v>762</c:v>
                      </c:pt>
                      <c:pt idx="762">
                        <c:v>763</c:v>
                      </c:pt>
                      <c:pt idx="763">
                        <c:v>764</c:v>
                      </c:pt>
                      <c:pt idx="764">
                        <c:v>765</c:v>
                      </c:pt>
                      <c:pt idx="765">
                        <c:v>766</c:v>
                      </c:pt>
                      <c:pt idx="766">
                        <c:v>767</c:v>
                      </c:pt>
                      <c:pt idx="767">
                        <c:v>768</c:v>
                      </c:pt>
                      <c:pt idx="768">
                        <c:v>769</c:v>
                      </c:pt>
                      <c:pt idx="769">
                        <c:v>770</c:v>
                      </c:pt>
                      <c:pt idx="770">
                        <c:v>771</c:v>
                      </c:pt>
                      <c:pt idx="771">
                        <c:v>772</c:v>
                      </c:pt>
                      <c:pt idx="772">
                        <c:v>773</c:v>
                      </c:pt>
                      <c:pt idx="773">
                        <c:v>774</c:v>
                      </c:pt>
                      <c:pt idx="774">
                        <c:v>775</c:v>
                      </c:pt>
                      <c:pt idx="775">
                        <c:v>776</c:v>
                      </c:pt>
                      <c:pt idx="776">
                        <c:v>777</c:v>
                      </c:pt>
                      <c:pt idx="777">
                        <c:v>778</c:v>
                      </c:pt>
                      <c:pt idx="778">
                        <c:v>779</c:v>
                      </c:pt>
                      <c:pt idx="779">
                        <c:v>780</c:v>
                      </c:pt>
                      <c:pt idx="780">
                        <c:v>781</c:v>
                      </c:pt>
                      <c:pt idx="781">
                        <c:v>782</c:v>
                      </c:pt>
                      <c:pt idx="782">
                        <c:v>783</c:v>
                      </c:pt>
                      <c:pt idx="783">
                        <c:v>784</c:v>
                      </c:pt>
                      <c:pt idx="784">
                        <c:v>785</c:v>
                      </c:pt>
                      <c:pt idx="785">
                        <c:v>786</c:v>
                      </c:pt>
                      <c:pt idx="786">
                        <c:v>787</c:v>
                      </c:pt>
                      <c:pt idx="787">
                        <c:v>788</c:v>
                      </c:pt>
                      <c:pt idx="788">
                        <c:v>789</c:v>
                      </c:pt>
                      <c:pt idx="789">
                        <c:v>790</c:v>
                      </c:pt>
                      <c:pt idx="790">
                        <c:v>791</c:v>
                      </c:pt>
                      <c:pt idx="791">
                        <c:v>792</c:v>
                      </c:pt>
                      <c:pt idx="792">
                        <c:v>793</c:v>
                      </c:pt>
                      <c:pt idx="793">
                        <c:v>794</c:v>
                      </c:pt>
                      <c:pt idx="794">
                        <c:v>795</c:v>
                      </c:pt>
                      <c:pt idx="795">
                        <c:v>796</c:v>
                      </c:pt>
                      <c:pt idx="796">
                        <c:v>797</c:v>
                      </c:pt>
                      <c:pt idx="797">
                        <c:v>798</c:v>
                      </c:pt>
                      <c:pt idx="798">
                        <c:v>799</c:v>
                      </c:pt>
                      <c:pt idx="799">
                        <c:v>800</c:v>
                      </c:pt>
                      <c:pt idx="800">
                        <c:v>801</c:v>
                      </c:pt>
                      <c:pt idx="801">
                        <c:v>802</c:v>
                      </c:pt>
                      <c:pt idx="802">
                        <c:v>803</c:v>
                      </c:pt>
                      <c:pt idx="803">
                        <c:v>804</c:v>
                      </c:pt>
                      <c:pt idx="804">
                        <c:v>805</c:v>
                      </c:pt>
                      <c:pt idx="805">
                        <c:v>806</c:v>
                      </c:pt>
                      <c:pt idx="806">
                        <c:v>807</c:v>
                      </c:pt>
                      <c:pt idx="807">
                        <c:v>808</c:v>
                      </c:pt>
                      <c:pt idx="808">
                        <c:v>809</c:v>
                      </c:pt>
                      <c:pt idx="809">
                        <c:v>810</c:v>
                      </c:pt>
                      <c:pt idx="810">
                        <c:v>811</c:v>
                      </c:pt>
                      <c:pt idx="811">
                        <c:v>812</c:v>
                      </c:pt>
                      <c:pt idx="812">
                        <c:v>813</c:v>
                      </c:pt>
                      <c:pt idx="813">
                        <c:v>814</c:v>
                      </c:pt>
                      <c:pt idx="814">
                        <c:v>815</c:v>
                      </c:pt>
                      <c:pt idx="815">
                        <c:v>816</c:v>
                      </c:pt>
                      <c:pt idx="816">
                        <c:v>817</c:v>
                      </c:pt>
                      <c:pt idx="817">
                        <c:v>818</c:v>
                      </c:pt>
                      <c:pt idx="818">
                        <c:v>819</c:v>
                      </c:pt>
                      <c:pt idx="819">
                        <c:v>820</c:v>
                      </c:pt>
                      <c:pt idx="820">
                        <c:v>821</c:v>
                      </c:pt>
                      <c:pt idx="821">
                        <c:v>822</c:v>
                      </c:pt>
                      <c:pt idx="822">
                        <c:v>823</c:v>
                      </c:pt>
                      <c:pt idx="823">
                        <c:v>824</c:v>
                      </c:pt>
                      <c:pt idx="824">
                        <c:v>825</c:v>
                      </c:pt>
                      <c:pt idx="825">
                        <c:v>826</c:v>
                      </c:pt>
                      <c:pt idx="826">
                        <c:v>827</c:v>
                      </c:pt>
                      <c:pt idx="827">
                        <c:v>828</c:v>
                      </c:pt>
                      <c:pt idx="828">
                        <c:v>829</c:v>
                      </c:pt>
                      <c:pt idx="829">
                        <c:v>830</c:v>
                      </c:pt>
                      <c:pt idx="830">
                        <c:v>831</c:v>
                      </c:pt>
                      <c:pt idx="831">
                        <c:v>832</c:v>
                      </c:pt>
                      <c:pt idx="832">
                        <c:v>833</c:v>
                      </c:pt>
                      <c:pt idx="833">
                        <c:v>834</c:v>
                      </c:pt>
                      <c:pt idx="834">
                        <c:v>835</c:v>
                      </c:pt>
                      <c:pt idx="835">
                        <c:v>836</c:v>
                      </c:pt>
                      <c:pt idx="836">
                        <c:v>837</c:v>
                      </c:pt>
                      <c:pt idx="837">
                        <c:v>838</c:v>
                      </c:pt>
                      <c:pt idx="838">
                        <c:v>839</c:v>
                      </c:pt>
                      <c:pt idx="839">
                        <c:v>840</c:v>
                      </c:pt>
                      <c:pt idx="840">
                        <c:v>841</c:v>
                      </c:pt>
                      <c:pt idx="841">
                        <c:v>842</c:v>
                      </c:pt>
                      <c:pt idx="842">
                        <c:v>843</c:v>
                      </c:pt>
                      <c:pt idx="843">
                        <c:v>844</c:v>
                      </c:pt>
                      <c:pt idx="844">
                        <c:v>845</c:v>
                      </c:pt>
                      <c:pt idx="845">
                        <c:v>846</c:v>
                      </c:pt>
                      <c:pt idx="846">
                        <c:v>847</c:v>
                      </c:pt>
                      <c:pt idx="847">
                        <c:v>848</c:v>
                      </c:pt>
                      <c:pt idx="848">
                        <c:v>849</c:v>
                      </c:pt>
                      <c:pt idx="849">
                        <c:v>850</c:v>
                      </c:pt>
                      <c:pt idx="850">
                        <c:v>851</c:v>
                      </c:pt>
                      <c:pt idx="851">
                        <c:v>852</c:v>
                      </c:pt>
                      <c:pt idx="852">
                        <c:v>853</c:v>
                      </c:pt>
                      <c:pt idx="853">
                        <c:v>854</c:v>
                      </c:pt>
                      <c:pt idx="854">
                        <c:v>855</c:v>
                      </c:pt>
                      <c:pt idx="855">
                        <c:v>856</c:v>
                      </c:pt>
                      <c:pt idx="856">
                        <c:v>857</c:v>
                      </c:pt>
                      <c:pt idx="857">
                        <c:v>858</c:v>
                      </c:pt>
                      <c:pt idx="858">
                        <c:v>859</c:v>
                      </c:pt>
                      <c:pt idx="859">
                        <c:v>860</c:v>
                      </c:pt>
                      <c:pt idx="860">
                        <c:v>861</c:v>
                      </c:pt>
                      <c:pt idx="861">
                        <c:v>862</c:v>
                      </c:pt>
                      <c:pt idx="862">
                        <c:v>863</c:v>
                      </c:pt>
                      <c:pt idx="863">
                        <c:v>864</c:v>
                      </c:pt>
                      <c:pt idx="864">
                        <c:v>865</c:v>
                      </c:pt>
                      <c:pt idx="865">
                        <c:v>866</c:v>
                      </c:pt>
                      <c:pt idx="866">
                        <c:v>867</c:v>
                      </c:pt>
                      <c:pt idx="867">
                        <c:v>868</c:v>
                      </c:pt>
                      <c:pt idx="868">
                        <c:v>869</c:v>
                      </c:pt>
                      <c:pt idx="869">
                        <c:v>870</c:v>
                      </c:pt>
                      <c:pt idx="870">
                        <c:v>871</c:v>
                      </c:pt>
                      <c:pt idx="871">
                        <c:v>872</c:v>
                      </c:pt>
                      <c:pt idx="872">
                        <c:v>873</c:v>
                      </c:pt>
                      <c:pt idx="873">
                        <c:v>874</c:v>
                      </c:pt>
                      <c:pt idx="874">
                        <c:v>875</c:v>
                      </c:pt>
                      <c:pt idx="875">
                        <c:v>876</c:v>
                      </c:pt>
                      <c:pt idx="876">
                        <c:v>877</c:v>
                      </c:pt>
                      <c:pt idx="877">
                        <c:v>878</c:v>
                      </c:pt>
                      <c:pt idx="878">
                        <c:v>879</c:v>
                      </c:pt>
                      <c:pt idx="879">
                        <c:v>880</c:v>
                      </c:pt>
                      <c:pt idx="880">
                        <c:v>881</c:v>
                      </c:pt>
                      <c:pt idx="881">
                        <c:v>882</c:v>
                      </c:pt>
                      <c:pt idx="882">
                        <c:v>883</c:v>
                      </c:pt>
                      <c:pt idx="883">
                        <c:v>884</c:v>
                      </c:pt>
                      <c:pt idx="884">
                        <c:v>885</c:v>
                      </c:pt>
                      <c:pt idx="885">
                        <c:v>886</c:v>
                      </c:pt>
                      <c:pt idx="886">
                        <c:v>887</c:v>
                      </c:pt>
                      <c:pt idx="887">
                        <c:v>888</c:v>
                      </c:pt>
                      <c:pt idx="888">
                        <c:v>889</c:v>
                      </c:pt>
                      <c:pt idx="889">
                        <c:v>890</c:v>
                      </c:pt>
                      <c:pt idx="890">
                        <c:v>891</c:v>
                      </c:pt>
                      <c:pt idx="891">
                        <c:v>892</c:v>
                      </c:pt>
                      <c:pt idx="892">
                        <c:v>893</c:v>
                      </c:pt>
                      <c:pt idx="893">
                        <c:v>894</c:v>
                      </c:pt>
                      <c:pt idx="894">
                        <c:v>895</c:v>
                      </c:pt>
                      <c:pt idx="895">
                        <c:v>896</c:v>
                      </c:pt>
                      <c:pt idx="896">
                        <c:v>897</c:v>
                      </c:pt>
                      <c:pt idx="897">
                        <c:v>898</c:v>
                      </c:pt>
                      <c:pt idx="898">
                        <c:v>899</c:v>
                      </c:pt>
                      <c:pt idx="899">
                        <c:v>900</c:v>
                      </c:pt>
                      <c:pt idx="900">
                        <c:v>901</c:v>
                      </c:pt>
                      <c:pt idx="901">
                        <c:v>902</c:v>
                      </c:pt>
                      <c:pt idx="902">
                        <c:v>903</c:v>
                      </c:pt>
                      <c:pt idx="903">
                        <c:v>904</c:v>
                      </c:pt>
                      <c:pt idx="904">
                        <c:v>905</c:v>
                      </c:pt>
                      <c:pt idx="905">
                        <c:v>906</c:v>
                      </c:pt>
                      <c:pt idx="906">
                        <c:v>907</c:v>
                      </c:pt>
                      <c:pt idx="907">
                        <c:v>908</c:v>
                      </c:pt>
                      <c:pt idx="908">
                        <c:v>909</c:v>
                      </c:pt>
                      <c:pt idx="909">
                        <c:v>910</c:v>
                      </c:pt>
                      <c:pt idx="910">
                        <c:v>911</c:v>
                      </c:pt>
                      <c:pt idx="911">
                        <c:v>912</c:v>
                      </c:pt>
                      <c:pt idx="912">
                        <c:v>913</c:v>
                      </c:pt>
                      <c:pt idx="913">
                        <c:v>914</c:v>
                      </c:pt>
                      <c:pt idx="914">
                        <c:v>915</c:v>
                      </c:pt>
                      <c:pt idx="915">
                        <c:v>916</c:v>
                      </c:pt>
                      <c:pt idx="916">
                        <c:v>917</c:v>
                      </c:pt>
                      <c:pt idx="917">
                        <c:v>918</c:v>
                      </c:pt>
                      <c:pt idx="918">
                        <c:v>919</c:v>
                      </c:pt>
                      <c:pt idx="919">
                        <c:v>920</c:v>
                      </c:pt>
                      <c:pt idx="920">
                        <c:v>921</c:v>
                      </c:pt>
                      <c:pt idx="921">
                        <c:v>922</c:v>
                      </c:pt>
                      <c:pt idx="922">
                        <c:v>923</c:v>
                      </c:pt>
                      <c:pt idx="923">
                        <c:v>924</c:v>
                      </c:pt>
                      <c:pt idx="924">
                        <c:v>925</c:v>
                      </c:pt>
                      <c:pt idx="925">
                        <c:v>926</c:v>
                      </c:pt>
                      <c:pt idx="926">
                        <c:v>927</c:v>
                      </c:pt>
                      <c:pt idx="927">
                        <c:v>928</c:v>
                      </c:pt>
                      <c:pt idx="928">
                        <c:v>929</c:v>
                      </c:pt>
                      <c:pt idx="929">
                        <c:v>930</c:v>
                      </c:pt>
                      <c:pt idx="930">
                        <c:v>931</c:v>
                      </c:pt>
                      <c:pt idx="931">
                        <c:v>932</c:v>
                      </c:pt>
                      <c:pt idx="932">
                        <c:v>933</c:v>
                      </c:pt>
                      <c:pt idx="933">
                        <c:v>934</c:v>
                      </c:pt>
                      <c:pt idx="934">
                        <c:v>935</c:v>
                      </c:pt>
                      <c:pt idx="935">
                        <c:v>936</c:v>
                      </c:pt>
                      <c:pt idx="936">
                        <c:v>937</c:v>
                      </c:pt>
                      <c:pt idx="937">
                        <c:v>938</c:v>
                      </c:pt>
                      <c:pt idx="938">
                        <c:v>939</c:v>
                      </c:pt>
                      <c:pt idx="939">
                        <c:v>940</c:v>
                      </c:pt>
                      <c:pt idx="940">
                        <c:v>941</c:v>
                      </c:pt>
                      <c:pt idx="941">
                        <c:v>942</c:v>
                      </c:pt>
                      <c:pt idx="942">
                        <c:v>943</c:v>
                      </c:pt>
                      <c:pt idx="943">
                        <c:v>944</c:v>
                      </c:pt>
                      <c:pt idx="944">
                        <c:v>945</c:v>
                      </c:pt>
                      <c:pt idx="945">
                        <c:v>946</c:v>
                      </c:pt>
                      <c:pt idx="946">
                        <c:v>947</c:v>
                      </c:pt>
                      <c:pt idx="947">
                        <c:v>948</c:v>
                      </c:pt>
                      <c:pt idx="948">
                        <c:v>949</c:v>
                      </c:pt>
                      <c:pt idx="949">
                        <c:v>950</c:v>
                      </c:pt>
                      <c:pt idx="950">
                        <c:v>951</c:v>
                      </c:pt>
                      <c:pt idx="951">
                        <c:v>952</c:v>
                      </c:pt>
                      <c:pt idx="952">
                        <c:v>953</c:v>
                      </c:pt>
                      <c:pt idx="953">
                        <c:v>954</c:v>
                      </c:pt>
                      <c:pt idx="954">
                        <c:v>955</c:v>
                      </c:pt>
                      <c:pt idx="955">
                        <c:v>956</c:v>
                      </c:pt>
                      <c:pt idx="956">
                        <c:v>957</c:v>
                      </c:pt>
                      <c:pt idx="957">
                        <c:v>958</c:v>
                      </c:pt>
                      <c:pt idx="958">
                        <c:v>959</c:v>
                      </c:pt>
                      <c:pt idx="959">
                        <c:v>960</c:v>
                      </c:pt>
                      <c:pt idx="960">
                        <c:v>961</c:v>
                      </c:pt>
                      <c:pt idx="961">
                        <c:v>962</c:v>
                      </c:pt>
                      <c:pt idx="962">
                        <c:v>963</c:v>
                      </c:pt>
                      <c:pt idx="963">
                        <c:v>964</c:v>
                      </c:pt>
                      <c:pt idx="964">
                        <c:v>965</c:v>
                      </c:pt>
                      <c:pt idx="965">
                        <c:v>966</c:v>
                      </c:pt>
                      <c:pt idx="966">
                        <c:v>967</c:v>
                      </c:pt>
                      <c:pt idx="967">
                        <c:v>968</c:v>
                      </c:pt>
                      <c:pt idx="968">
                        <c:v>969</c:v>
                      </c:pt>
                      <c:pt idx="969">
                        <c:v>970</c:v>
                      </c:pt>
                      <c:pt idx="970">
                        <c:v>971</c:v>
                      </c:pt>
                      <c:pt idx="971">
                        <c:v>972</c:v>
                      </c:pt>
                      <c:pt idx="972">
                        <c:v>973</c:v>
                      </c:pt>
                      <c:pt idx="973">
                        <c:v>974</c:v>
                      </c:pt>
                      <c:pt idx="974">
                        <c:v>975</c:v>
                      </c:pt>
                      <c:pt idx="975">
                        <c:v>976</c:v>
                      </c:pt>
                      <c:pt idx="976">
                        <c:v>977</c:v>
                      </c:pt>
                      <c:pt idx="977">
                        <c:v>978</c:v>
                      </c:pt>
                      <c:pt idx="978">
                        <c:v>979</c:v>
                      </c:pt>
                      <c:pt idx="979">
                        <c:v>980</c:v>
                      </c:pt>
                      <c:pt idx="980">
                        <c:v>981</c:v>
                      </c:pt>
                      <c:pt idx="981">
                        <c:v>982</c:v>
                      </c:pt>
                      <c:pt idx="982">
                        <c:v>983</c:v>
                      </c:pt>
                      <c:pt idx="983">
                        <c:v>984</c:v>
                      </c:pt>
                      <c:pt idx="984">
                        <c:v>985</c:v>
                      </c:pt>
                      <c:pt idx="985">
                        <c:v>986</c:v>
                      </c:pt>
                      <c:pt idx="986">
                        <c:v>987</c:v>
                      </c:pt>
                      <c:pt idx="987">
                        <c:v>988</c:v>
                      </c:pt>
                      <c:pt idx="988">
                        <c:v>989</c:v>
                      </c:pt>
                      <c:pt idx="989">
                        <c:v>990</c:v>
                      </c:pt>
                      <c:pt idx="990">
                        <c:v>991</c:v>
                      </c:pt>
                      <c:pt idx="991">
                        <c:v>992</c:v>
                      </c:pt>
                      <c:pt idx="992">
                        <c:v>993</c:v>
                      </c:pt>
                      <c:pt idx="993">
                        <c:v>994</c:v>
                      </c:pt>
                      <c:pt idx="994">
                        <c:v>995</c:v>
                      </c:pt>
                      <c:pt idx="995">
                        <c:v>996</c:v>
                      </c:pt>
                      <c:pt idx="996">
                        <c:v>997</c:v>
                      </c:pt>
                      <c:pt idx="997">
                        <c:v>998</c:v>
                      </c:pt>
                      <c:pt idx="998">
                        <c:v>999</c:v>
                      </c:pt>
                      <c:pt idx="999">
                        <c:v>1000</c:v>
                      </c:pt>
                      <c:pt idx="1000">
                        <c:v>1001</c:v>
                      </c:pt>
                      <c:pt idx="1001">
                        <c:v>1002</c:v>
                      </c:pt>
                      <c:pt idx="1002">
                        <c:v>1003</c:v>
                      </c:pt>
                      <c:pt idx="1003">
                        <c:v>1004</c:v>
                      </c:pt>
                      <c:pt idx="1004">
                        <c:v>1005</c:v>
                      </c:pt>
                      <c:pt idx="1005">
                        <c:v>1006</c:v>
                      </c:pt>
                      <c:pt idx="1006">
                        <c:v>1007</c:v>
                      </c:pt>
                      <c:pt idx="1007">
                        <c:v>1008</c:v>
                      </c:pt>
                      <c:pt idx="1008">
                        <c:v>1009</c:v>
                      </c:pt>
                      <c:pt idx="1009">
                        <c:v>1010</c:v>
                      </c:pt>
                      <c:pt idx="1010">
                        <c:v>1011</c:v>
                      </c:pt>
                      <c:pt idx="1011">
                        <c:v>1012</c:v>
                      </c:pt>
                      <c:pt idx="1012">
                        <c:v>1013</c:v>
                      </c:pt>
                      <c:pt idx="1013">
                        <c:v>1014</c:v>
                      </c:pt>
                      <c:pt idx="1014">
                        <c:v>1015</c:v>
                      </c:pt>
                      <c:pt idx="1015">
                        <c:v>1016</c:v>
                      </c:pt>
                      <c:pt idx="1016">
                        <c:v>1017</c:v>
                      </c:pt>
                      <c:pt idx="1017">
                        <c:v>1018</c:v>
                      </c:pt>
                      <c:pt idx="1018">
                        <c:v>1019</c:v>
                      </c:pt>
                      <c:pt idx="1019">
                        <c:v>1020</c:v>
                      </c:pt>
                      <c:pt idx="1020">
                        <c:v>1021</c:v>
                      </c:pt>
                      <c:pt idx="1021">
                        <c:v>1022</c:v>
                      </c:pt>
                      <c:pt idx="1022">
                        <c:v>1023</c:v>
                      </c:pt>
                      <c:pt idx="1023">
                        <c:v>1024</c:v>
                      </c:pt>
                      <c:pt idx="1024">
                        <c:v>1025</c:v>
                      </c:pt>
                      <c:pt idx="1025">
                        <c:v>1026</c:v>
                      </c:pt>
                      <c:pt idx="1026">
                        <c:v>1027</c:v>
                      </c:pt>
                      <c:pt idx="1027">
                        <c:v>1028</c:v>
                      </c:pt>
                      <c:pt idx="1028">
                        <c:v>1029</c:v>
                      </c:pt>
                      <c:pt idx="1029">
                        <c:v>1030</c:v>
                      </c:pt>
                      <c:pt idx="1030">
                        <c:v>1031</c:v>
                      </c:pt>
                      <c:pt idx="1031">
                        <c:v>1032</c:v>
                      </c:pt>
                      <c:pt idx="1032">
                        <c:v>1033</c:v>
                      </c:pt>
                      <c:pt idx="1033">
                        <c:v>1034</c:v>
                      </c:pt>
                      <c:pt idx="1034">
                        <c:v>1035</c:v>
                      </c:pt>
                      <c:pt idx="1035">
                        <c:v>1036</c:v>
                      </c:pt>
                      <c:pt idx="1036">
                        <c:v>1037</c:v>
                      </c:pt>
                      <c:pt idx="1037">
                        <c:v>1038</c:v>
                      </c:pt>
                      <c:pt idx="1038">
                        <c:v>1039</c:v>
                      </c:pt>
                      <c:pt idx="1039">
                        <c:v>1040</c:v>
                      </c:pt>
                      <c:pt idx="1040">
                        <c:v>1041</c:v>
                      </c:pt>
                      <c:pt idx="1041">
                        <c:v>1042</c:v>
                      </c:pt>
                      <c:pt idx="1042">
                        <c:v>1043</c:v>
                      </c:pt>
                      <c:pt idx="1043">
                        <c:v>1044</c:v>
                      </c:pt>
                      <c:pt idx="1044">
                        <c:v>1045</c:v>
                      </c:pt>
                      <c:pt idx="1045">
                        <c:v>1046</c:v>
                      </c:pt>
                      <c:pt idx="1046">
                        <c:v>1047</c:v>
                      </c:pt>
                      <c:pt idx="1047">
                        <c:v>1048</c:v>
                      </c:pt>
                      <c:pt idx="1048">
                        <c:v>1049</c:v>
                      </c:pt>
                      <c:pt idx="1049">
                        <c:v>1050</c:v>
                      </c:pt>
                      <c:pt idx="1050">
                        <c:v>1051</c:v>
                      </c:pt>
                      <c:pt idx="1051">
                        <c:v>1052</c:v>
                      </c:pt>
                      <c:pt idx="1052">
                        <c:v>1053</c:v>
                      </c:pt>
                      <c:pt idx="1053">
                        <c:v>1054</c:v>
                      </c:pt>
                      <c:pt idx="1054">
                        <c:v>1055</c:v>
                      </c:pt>
                      <c:pt idx="1055">
                        <c:v>1056</c:v>
                      </c:pt>
                      <c:pt idx="1056">
                        <c:v>1057</c:v>
                      </c:pt>
                      <c:pt idx="1057">
                        <c:v>1058</c:v>
                      </c:pt>
                      <c:pt idx="1058">
                        <c:v>1059</c:v>
                      </c:pt>
                      <c:pt idx="1059">
                        <c:v>1060</c:v>
                      </c:pt>
                      <c:pt idx="1060">
                        <c:v>1061</c:v>
                      </c:pt>
                      <c:pt idx="1061">
                        <c:v>1062</c:v>
                      </c:pt>
                      <c:pt idx="1062">
                        <c:v>1063</c:v>
                      </c:pt>
                      <c:pt idx="1063">
                        <c:v>1064</c:v>
                      </c:pt>
                      <c:pt idx="1064">
                        <c:v>1065</c:v>
                      </c:pt>
                      <c:pt idx="1065">
                        <c:v>1066</c:v>
                      </c:pt>
                      <c:pt idx="1066">
                        <c:v>1067</c:v>
                      </c:pt>
                      <c:pt idx="1067">
                        <c:v>1068</c:v>
                      </c:pt>
                      <c:pt idx="1068">
                        <c:v>1069</c:v>
                      </c:pt>
                      <c:pt idx="1069">
                        <c:v>1070</c:v>
                      </c:pt>
                      <c:pt idx="1070">
                        <c:v>1071</c:v>
                      </c:pt>
                      <c:pt idx="1071">
                        <c:v>1072</c:v>
                      </c:pt>
                      <c:pt idx="1072">
                        <c:v>1073</c:v>
                      </c:pt>
                      <c:pt idx="1073">
                        <c:v>1074</c:v>
                      </c:pt>
                      <c:pt idx="1074">
                        <c:v>1075</c:v>
                      </c:pt>
                      <c:pt idx="1075">
                        <c:v>1076</c:v>
                      </c:pt>
                      <c:pt idx="1076">
                        <c:v>1077</c:v>
                      </c:pt>
                      <c:pt idx="1077">
                        <c:v>1078</c:v>
                      </c:pt>
                      <c:pt idx="1078">
                        <c:v>1079</c:v>
                      </c:pt>
                      <c:pt idx="1079">
                        <c:v>1080</c:v>
                      </c:pt>
                      <c:pt idx="1080">
                        <c:v>1081</c:v>
                      </c:pt>
                      <c:pt idx="1081">
                        <c:v>1082</c:v>
                      </c:pt>
                      <c:pt idx="1082">
                        <c:v>1083</c:v>
                      </c:pt>
                      <c:pt idx="1083">
                        <c:v>1084</c:v>
                      </c:pt>
                      <c:pt idx="1084">
                        <c:v>1085</c:v>
                      </c:pt>
                      <c:pt idx="1085">
                        <c:v>1086</c:v>
                      </c:pt>
                      <c:pt idx="1086">
                        <c:v>1087</c:v>
                      </c:pt>
                      <c:pt idx="1087">
                        <c:v>1088</c:v>
                      </c:pt>
                      <c:pt idx="1088">
                        <c:v>1089</c:v>
                      </c:pt>
                      <c:pt idx="1089">
                        <c:v>1090</c:v>
                      </c:pt>
                      <c:pt idx="1090">
                        <c:v>1091</c:v>
                      </c:pt>
                      <c:pt idx="1091">
                        <c:v>1092</c:v>
                      </c:pt>
                      <c:pt idx="1092">
                        <c:v>1093</c:v>
                      </c:pt>
                      <c:pt idx="1093">
                        <c:v>1094</c:v>
                      </c:pt>
                      <c:pt idx="1094">
                        <c:v>1095</c:v>
                      </c:pt>
                      <c:pt idx="1095">
                        <c:v>1096</c:v>
                      </c:pt>
                      <c:pt idx="1096">
                        <c:v>1097</c:v>
                      </c:pt>
                      <c:pt idx="1097">
                        <c:v>1098</c:v>
                      </c:pt>
                      <c:pt idx="1098">
                        <c:v>1099</c:v>
                      </c:pt>
                      <c:pt idx="1099">
                        <c:v>1100</c:v>
                      </c:pt>
                      <c:pt idx="1100">
                        <c:v>1101</c:v>
                      </c:pt>
                      <c:pt idx="1101">
                        <c:v>1102</c:v>
                      </c:pt>
                      <c:pt idx="1102">
                        <c:v>1103</c:v>
                      </c:pt>
                      <c:pt idx="1103">
                        <c:v>1104</c:v>
                      </c:pt>
                      <c:pt idx="1104">
                        <c:v>1105</c:v>
                      </c:pt>
                      <c:pt idx="1105">
                        <c:v>1106</c:v>
                      </c:pt>
                      <c:pt idx="1106">
                        <c:v>1107</c:v>
                      </c:pt>
                      <c:pt idx="1107">
                        <c:v>1108</c:v>
                      </c:pt>
                      <c:pt idx="1108">
                        <c:v>1109</c:v>
                      </c:pt>
                      <c:pt idx="1109">
                        <c:v>1110</c:v>
                      </c:pt>
                      <c:pt idx="1110">
                        <c:v>1111</c:v>
                      </c:pt>
                      <c:pt idx="1111">
                        <c:v>1112</c:v>
                      </c:pt>
                      <c:pt idx="1112">
                        <c:v>1113</c:v>
                      </c:pt>
                      <c:pt idx="1113">
                        <c:v>1114</c:v>
                      </c:pt>
                      <c:pt idx="1114">
                        <c:v>1115</c:v>
                      </c:pt>
                      <c:pt idx="1115">
                        <c:v>1116</c:v>
                      </c:pt>
                      <c:pt idx="1116">
                        <c:v>1117</c:v>
                      </c:pt>
                      <c:pt idx="1117">
                        <c:v>1118</c:v>
                      </c:pt>
                      <c:pt idx="1118">
                        <c:v>1119</c:v>
                      </c:pt>
                      <c:pt idx="1119">
                        <c:v>1120</c:v>
                      </c:pt>
                      <c:pt idx="1120">
                        <c:v>1121</c:v>
                      </c:pt>
                      <c:pt idx="1121">
                        <c:v>1122</c:v>
                      </c:pt>
                      <c:pt idx="1122">
                        <c:v>1123</c:v>
                      </c:pt>
                      <c:pt idx="1123">
                        <c:v>1124</c:v>
                      </c:pt>
                      <c:pt idx="1124">
                        <c:v>1125</c:v>
                      </c:pt>
                      <c:pt idx="1125">
                        <c:v>1126</c:v>
                      </c:pt>
                      <c:pt idx="1126">
                        <c:v>1127</c:v>
                      </c:pt>
                      <c:pt idx="1127">
                        <c:v>1128</c:v>
                      </c:pt>
                      <c:pt idx="1128">
                        <c:v>1129</c:v>
                      </c:pt>
                      <c:pt idx="1129">
                        <c:v>1130</c:v>
                      </c:pt>
                      <c:pt idx="1130">
                        <c:v>1131</c:v>
                      </c:pt>
                      <c:pt idx="1131">
                        <c:v>1132</c:v>
                      </c:pt>
                      <c:pt idx="1132">
                        <c:v>1133</c:v>
                      </c:pt>
                      <c:pt idx="1133">
                        <c:v>1134</c:v>
                      </c:pt>
                      <c:pt idx="1134">
                        <c:v>1135</c:v>
                      </c:pt>
                      <c:pt idx="1135">
                        <c:v>1136</c:v>
                      </c:pt>
                      <c:pt idx="1136">
                        <c:v>1137</c:v>
                      </c:pt>
                      <c:pt idx="1137">
                        <c:v>1138</c:v>
                      </c:pt>
                      <c:pt idx="1138">
                        <c:v>1139</c:v>
                      </c:pt>
                      <c:pt idx="1139">
                        <c:v>1140</c:v>
                      </c:pt>
                      <c:pt idx="1140">
                        <c:v>1141</c:v>
                      </c:pt>
                      <c:pt idx="1141">
                        <c:v>1142</c:v>
                      </c:pt>
                      <c:pt idx="1142">
                        <c:v>1143</c:v>
                      </c:pt>
                      <c:pt idx="1143">
                        <c:v>1144</c:v>
                      </c:pt>
                      <c:pt idx="1144">
                        <c:v>1145</c:v>
                      </c:pt>
                      <c:pt idx="1145">
                        <c:v>1146</c:v>
                      </c:pt>
                      <c:pt idx="1146">
                        <c:v>1147</c:v>
                      </c:pt>
                      <c:pt idx="1147">
                        <c:v>1148</c:v>
                      </c:pt>
                      <c:pt idx="1148">
                        <c:v>1149</c:v>
                      </c:pt>
                      <c:pt idx="1149">
                        <c:v>1150</c:v>
                      </c:pt>
                      <c:pt idx="1150">
                        <c:v>1151</c:v>
                      </c:pt>
                      <c:pt idx="1151">
                        <c:v>1152</c:v>
                      </c:pt>
                      <c:pt idx="1152">
                        <c:v>1153</c:v>
                      </c:pt>
                      <c:pt idx="1153">
                        <c:v>1154</c:v>
                      </c:pt>
                      <c:pt idx="1154">
                        <c:v>1155</c:v>
                      </c:pt>
                      <c:pt idx="1155">
                        <c:v>1156</c:v>
                      </c:pt>
                      <c:pt idx="1156">
                        <c:v>1157</c:v>
                      </c:pt>
                      <c:pt idx="1157">
                        <c:v>1158</c:v>
                      </c:pt>
                      <c:pt idx="1158">
                        <c:v>1159</c:v>
                      </c:pt>
                      <c:pt idx="1159">
                        <c:v>1160</c:v>
                      </c:pt>
                      <c:pt idx="1160">
                        <c:v>1161</c:v>
                      </c:pt>
                      <c:pt idx="1161">
                        <c:v>1162</c:v>
                      </c:pt>
                      <c:pt idx="1162">
                        <c:v>1163</c:v>
                      </c:pt>
                      <c:pt idx="1163">
                        <c:v>1164</c:v>
                      </c:pt>
                      <c:pt idx="1164">
                        <c:v>1165</c:v>
                      </c:pt>
                      <c:pt idx="1165">
                        <c:v>1166</c:v>
                      </c:pt>
                      <c:pt idx="1166">
                        <c:v>1167</c:v>
                      </c:pt>
                      <c:pt idx="1167">
                        <c:v>1168</c:v>
                      </c:pt>
                      <c:pt idx="1168">
                        <c:v>1169</c:v>
                      </c:pt>
                      <c:pt idx="1169">
                        <c:v>1170</c:v>
                      </c:pt>
                      <c:pt idx="1170">
                        <c:v>1171</c:v>
                      </c:pt>
                      <c:pt idx="1171">
                        <c:v>1172</c:v>
                      </c:pt>
                      <c:pt idx="1172">
                        <c:v>1173</c:v>
                      </c:pt>
                      <c:pt idx="1173">
                        <c:v>1174</c:v>
                      </c:pt>
                      <c:pt idx="1174">
                        <c:v>1175</c:v>
                      </c:pt>
                      <c:pt idx="1175">
                        <c:v>1176</c:v>
                      </c:pt>
                      <c:pt idx="1176">
                        <c:v>1177</c:v>
                      </c:pt>
                      <c:pt idx="1177">
                        <c:v>1178</c:v>
                      </c:pt>
                      <c:pt idx="1178">
                        <c:v>1179</c:v>
                      </c:pt>
                      <c:pt idx="1179">
                        <c:v>1180</c:v>
                      </c:pt>
                      <c:pt idx="1180">
                        <c:v>1181</c:v>
                      </c:pt>
                      <c:pt idx="1181">
                        <c:v>1182</c:v>
                      </c:pt>
                      <c:pt idx="1182">
                        <c:v>1183</c:v>
                      </c:pt>
                      <c:pt idx="1183">
                        <c:v>1184</c:v>
                      </c:pt>
                      <c:pt idx="1184">
                        <c:v>1185</c:v>
                      </c:pt>
                      <c:pt idx="1185">
                        <c:v>1186</c:v>
                      </c:pt>
                      <c:pt idx="1186">
                        <c:v>1187</c:v>
                      </c:pt>
                      <c:pt idx="1187">
                        <c:v>1188</c:v>
                      </c:pt>
                      <c:pt idx="1188">
                        <c:v>1189</c:v>
                      </c:pt>
                      <c:pt idx="1189">
                        <c:v>1190</c:v>
                      </c:pt>
                      <c:pt idx="1190">
                        <c:v>1191</c:v>
                      </c:pt>
                      <c:pt idx="1191">
                        <c:v>1192</c:v>
                      </c:pt>
                      <c:pt idx="1192">
                        <c:v>1193</c:v>
                      </c:pt>
                      <c:pt idx="1193">
                        <c:v>1194</c:v>
                      </c:pt>
                      <c:pt idx="1194">
                        <c:v>1195</c:v>
                      </c:pt>
                      <c:pt idx="1195">
                        <c:v>1196</c:v>
                      </c:pt>
                      <c:pt idx="1196">
                        <c:v>1197</c:v>
                      </c:pt>
                      <c:pt idx="1197">
                        <c:v>1198</c:v>
                      </c:pt>
                      <c:pt idx="1198">
                        <c:v>1199</c:v>
                      </c:pt>
                      <c:pt idx="1199">
                        <c:v>1200</c:v>
                      </c:pt>
                      <c:pt idx="1200">
                        <c:v>1201</c:v>
                      </c:pt>
                      <c:pt idx="1201">
                        <c:v>1202</c:v>
                      </c:pt>
                      <c:pt idx="1202">
                        <c:v>1203</c:v>
                      </c:pt>
                      <c:pt idx="1203">
                        <c:v>1204</c:v>
                      </c:pt>
                      <c:pt idx="1204">
                        <c:v>1205</c:v>
                      </c:pt>
                      <c:pt idx="1205">
                        <c:v>1206</c:v>
                      </c:pt>
                      <c:pt idx="1206">
                        <c:v>1207</c:v>
                      </c:pt>
                      <c:pt idx="1207">
                        <c:v>1208</c:v>
                      </c:pt>
                      <c:pt idx="1208">
                        <c:v>1209</c:v>
                      </c:pt>
                      <c:pt idx="1209">
                        <c:v>1210</c:v>
                      </c:pt>
                      <c:pt idx="1210">
                        <c:v>1211</c:v>
                      </c:pt>
                      <c:pt idx="1211">
                        <c:v>1212</c:v>
                      </c:pt>
                      <c:pt idx="1212">
                        <c:v>1213</c:v>
                      </c:pt>
                      <c:pt idx="1213">
                        <c:v>1214</c:v>
                      </c:pt>
                      <c:pt idx="1214">
                        <c:v>1215</c:v>
                      </c:pt>
                      <c:pt idx="1215">
                        <c:v>1216</c:v>
                      </c:pt>
                      <c:pt idx="1216">
                        <c:v>1217</c:v>
                      </c:pt>
                      <c:pt idx="1217">
                        <c:v>1218</c:v>
                      </c:pt>
                      <c:pt idx="1218">
                        <c:v>1219</c:v>
                      </c:pt>
                      <c:pt idx="1219">
                        <c:v>1220</c:v>
                      </c:pt>
                      <c:pt idx="1220">
                        <c:v>1221</c:v>
                      </c:pt>
                      <c:pt idx="1221">
                        <c:v>1222</c:v>
                      </c:pt>
                      <c:pt idx="1222">
                        <c:v>1223</c:v>
                      </c:pt>
                      <c:pt idx="1223">
                        <c:v>1224</c:v>
                      </c:pt>
                      <c:pt idx="1224">
                        <c:v>1225</c:v>
                      </c:pt>
                      <c:pt idx="1225">
                        <c:v>1226</c:v>
                      </c:pt>
                      <c:pt idx="1226">
                        <c:v>1227</c:v>
                      </c:pt>
                      <c:pt idx="1227">
                        <c:v>1228</c:v>
                      </c:pt>
                      <c:pt idx="1228">
                        <c:v>1229</c:v>
                      </c:pt>
                      <c:pt idx="1229">
                        <c:v>1230</c:v>
                      </c:pt>
                      <c:pt idx="1230">
                        <c:v>1231</c:v>
                      </c:pt>
                      <c:pt idx="1231">
                        <c:v>1232</c:v>
                      </c:pt>
                      <c:pt idx="1232">
                        <c:v>1233</c:v>
                      </c:pt>
                      <c:pt idx="1233">
                        <c:v>1234</c:v>
                      </c:pt>
                      <c:pt idx="1234">
                        <c:v>1235</c:v>
                      </c:pt>
                      <c:pt idx="1235">
                        <c:v>1236</c:v>
                      </c:pt>
                      <c:pt idx="1236">
                        <c:v>1237</c:v>
                      </c:pt>
                      <c:pt idx="1237">
                        <c:v>1238</c:v>
                      </c:pt>
                      <c:pt idx="1238">
                        <c:v>1239</c:v>
                      </c:pt>
                      <c:pt idx="1239">
                        <c:v>1240</c:v>
                      </c:pt>
                      <c:pt idx="1240">
                        <c:v>1241</c:v>
                      </c:pt>
                      <c:pt idx="1241">
                        <c:v>1242</c:v>
                      </c:pt>
                      <c:pt idx="1242">
                        <c:v>1243</c:v>
                      </c:pt>
                      <c:pt idx="1243">
                        <c:v>1244</c:v>
                      </c:pt>
                      <c:pt idx="1244">
                        <c:v>1245</c:v>
                      </c:pt>
                      <c:pt idx="1245">
                        <c:v>1246</c:v>
                      </c:pt>
                      <c:pt idx="1246">
                        <c:v>1247</c:v>
                      </c:pt>
                      <c:pt idx="1247">
                        <c:v>1248</c:v>
                      </c:pt>
                      <c:pt idx="1248">
                        <c:v>1249</c:v>
                      </c:pt>
                      <c:pt idx="1249">
                        <c:v>1250</c:v>
                      </c:pt>
                      <c:pt idx="1250">
                        <c:v>1251</c:v>
                      </c:pt>
                      <c:pt idx="1251">
                        <c:v>1252</c:v>
                      </c:pt>
                      <c:pt idx="1252">
                        <c:v>1253</c:v>
                      </c:pt>
                      <c:pt idx="1253">
                        <c:v>1254</c:v>
                      </c:pt>
                      <c:pt idx="1254">
                        <c:v>1255</c:v>
                      </c:pt>
                      <c:pt idx="1255">
                        <c:v>1256</c:v>
                      </c:pt>
                      <c:pt idx="1256">
                        <c:v>1257</c:v>
                      </c:pt>
                      <c:pt idx="1257">
                        <c:v>1258</c:v>
                      </c:pt>
                      <c:pt idx="1258">
                        <c:v>1259</c:v>
                      </c:pt>
                      <c:pt idx="1259">
                        <c:v>1260</c:v>
                      </c:pt>
                      <c:pt idx="1260">
                        <c:v>1261</c:v>
                      </c:pt>
                      <c:pt idx="1261">
                        <c:v>1262</c:v>
                      </c:pt>
                      <c:pt idx="1262">
                        <c:v>1263</c:v>
                      </c:pt>
                      <c:pt idx="1263">
                        <c:v>1264</c:v>
                      </c:pt>
                      <c:pt idx="1264">
                        <c:v>1265</c:v>
                      </c:pt>
                      <c:pt idx="1265">
                        <c:v>1266</c:v>
                      </c:pt>
                      <c:pt idx="1266">
                        <c:v>1267</c:v>
                      </c:pt>
                      <c:pt idx="1267">
                        <c:v>1268</c:v>
                      </c:pt>
                      <c:pt idx="1268">
                        <c:v>1269</c:v>
                      </c:pt>
                      <c:pt idx="1269">
                        <c:v>1270</c:v>
                      </c:pt>
                      <c:pt idx="1270">
                        <c:v>1271</c:v>
                      </c:pt>
                      <c:pt idx="1271">
                        <c:v>1272</c:v>
                      </c:pt>
                      <c:pt idx="1272">
                        <c:v>1273</c:v>
                      </c:pt>
                      <c:pt idx="1273">
                        <c:v>1274</c:v>
                      </c:pt>
                      <c:pt idx="1274">
                        <c:v>1275</c:v>
                      </c:pt>
                      <c:pt idx="1275">
                        <c:v>1276</c:v>
                      </c:pt>
                      <c:pt idx="1276">
                        <c:v>1277</c:v>
                      </c:pt>
                      <c:pt idx="1277">
                        <c:v>1278</c:v>
                      </c:pt>
                      <c:pt idx="1278">
                        <c:v>1279</c:v>
                      </c:pt>
                      <c:pt idx="1279">
                        <c:v>1280</c:v>
                      </c:pt>
                      <c:pt idx="1280">
                        <c:v>1281</c:v>
                      </c:pt>
                      <c:pt idx="1281">
                        <c:v>1282</c:v>
                      </c:pt>
                      <c:pt idx="1282">
                        <c:v>1283</c:v>
                      </c:pt>
                      <c:pt idx="1283">
                        <c:v>1284</c:v>
                      </c:pt>
                      <c:pt idx="1284">
                        <c:v>1285</c:v>
                      </c:pt>
                      <c:pt idx="1285">
                        <c:v>1286</c:v>
                      </c:pt>
                      <c:pt idx="1286">
                        <c:v>1287</c:v>
                      </c:pt>
                      <c:pt idx="1287">
                        <c:v>1288</c:v>
                      </c:pt>
                      <c:pt idx="1288">
                        <c:v>1289</c:v>
                      </c:pt>
                      <c:pt idx="1289">
                        <c:v>1290</c:v>
                      </c:pt>
                      <c:pt idx="1290">
                        <c:v>1291</c:v>
                      </c:pt>
                      <c:pt idx="1291">
                        <c:v>1292</c:v>
                      </c:pt>
                      <c:pt idx="1292">
                        <c:v>1293</c:v>
                      </c:pt>
                      <c:pt idx="1293">
                        <c:v>1294</c:v>
                      </c:pt>
                      <c:pt idx="1294">
                        <c:v>1295</c:v>
                      </c:pt>
                      <c:pt idx="1295">
                        <c:v>1296</c:v>
                      </c:pt>
                      <c:pt idx="1296">
                        <c:v>1297</c:v>
                      </c:pt>
                      <c:pt idx="1297">
                        <c:v>1298</c:v>
                      </c:pt>
                      <c:pt idx="1298">
                        <c:v>1299</c:v>
                      </c:pt>
                      <c:pt idx="1299">
                        <c:v>1300</c:v>
                      </c:pt>
                      <c:pt idx="1300">
                        <c:v>1301</c:v>
                      </c:pt>
                      <c:pt idx="1301">
                        <c:v>1302</c:v>
                      </c:pt>
                      <c:pt idx="1302">
                        <c:v>1303</c:v>
                      </c:pt>
                      <c:pt idx="1303">
                        <c:v>1304</c:v>
                      </c:pt>
                      <c:pt idx="1304">
                        <c:v>1305</c:v>
                      </c:pt>
                      <c:pt idx="1305">
                        <c:v>1306</c:v>
                      </c:pt>
                      <c:pt idx="1306">
                        <c:v>1307</c:v>
                      </c:pt>
                      <c:pt idx="1307">
                        <c:v>1308</c:v>
                      </c:pt>
                      <c:pt idx="1308">
                        <c:v>1309</c:v>
                      </c:pt>
                      <c:pt idx="1309">
                        <c:v>1310</c:v>
                      </c:pt>
                      <c:pt idx="1310">
                        <c:v>1311</c:v>
                      </c:pt>
                      <c:pt idx="1311">
                        <c:v>1312</c:v>
                      </c:pt>
                      <c:pt idx="1312">
                        <c:v>1313</c:v>
                      </c:pt>
                      <c:pt idx="1313">
                        <c:v>1314</c:v>
                      </c:pt>
                      <c:pt idx="1314">
                        <c:v>1315</c:v>
                      </c:pt>
                      <c:pt idx="1315">
                        <c:v>1316</c:v>
                      </c:pt>
                      <c:pt idx="1316">
                        <c:v>1317</c:v>
                      </c:pt>
                      <c:pt idx="1317">
                        <c:v>1318</c:v>
                      </c:pt>
                      <c:pt idx="1318">
                        <c:v>1319</c:v>
                      </c:pt>
                      <c:pt idx="1319">
                        <c:v>1320</c:v>
                      </c:pt>
                      <c:pt idx="1320">
                        <c:v>1321</c:v>
                      </c:pt>
                      <c:pt idx="1321">
                        <c:v>1322</c:v>
                      </c:pt>
                      <c:pt idx="1322">
                        <c:v>1323</c:v>
                      </c:pt>
                      <c:pt idx="1323">
                        <c:v>1324</c:v>
                      </c:pt>
                      <c:pt idx="1324">
                        <c:v>1325</c:v>
                      </c:pt>
                      <c:pt idx="1325">
                        <c:v>1326</c:v>
                      </c:pt>
                      <c:pt idx="1326">
                        <c:v>1327</c:v>
                      </c:pt>
                      <c:pt idx="1327">
                        <c:v>1328</c:v>
                      </c:pt>
                      <c:pt idx="1328">
                        <c:v>1329</c:v>
                      </c:pt>
                      <c:pt idx="1329">
                        <c:v>1330</c:v>
                      </c:pt>
                      <c:pt idx="1330">
                        <c:v>1331</c:v>
                      </c:pt>
                      <c:pt idx="1331">
                        <c:v>1332</c:v>
                      </c:pt>
                      <c:pt idx="1332">
                        <c:v>1333</c:v>
                      </c:pt>
                      <c:pt idx="1333">
                        <c:v>1334</c:v>
                      </c:pt>
                      <c:pt idx="1334">
                        <c:v>1335</c:v>
                      </c:pt>
                      <c:pt idx="1335">
                        <c:v>1336</c:v>
                      </c:pt>
                      <c:pt idx="1336">
                        <c:v>1337</c:v>
                      </c:pt>
                      <c:pt idx="1337">
                        <c:v>1338</c:v>
                      </c:pt>
                      <c:pt idx="1338">
                        <c:v>1339</c:v>
                      </c:pt>
                      <c:pt idx="1339">
                        <c:v>1340</c:v>
                      </c:pt>
                      <c:pt idx="1340">
                        <c:v>1341</c:v>
                      </c:pt>
                      <c:pt idx="1341">
                        <c:v>1342</c:v>
                      </c:pt>
                      <c:pt idx="1342">
                        <c:v>1343</c:v>
                      </c:pt>
                      <c:pt idx="1343">
                        <c:v>1344</c:v>
                      </c:pt>
                      <c:pt idx="1344">
                        <c:v>1345</c:v>
                      </c:pt>
                      <c:pt idx="1345">
                        <c:v>1346</c:v>
                      </c:pt>
                      <c:pt idx="1346">
                        <c:v>1347</c:v>
                      </c:pt>
                      <c:pt idx="1347">
                        <c:v>1348</c:v>
                      </c:pt>
                      <c:pt idx="1348">
                        <c:v>1349</c:v>
                      </c:pt>
                      <c:pt idx="1349">
                        <c:v>1350</c:v>
                      </c:pt>
                      <c:pt idx="1350">
                        <c:v>1351</c:v>
                      </c:pt>
                      <c:pt idx="1351">
                        <c:v>1352</c:v>
                      </c:pt>
                      <c:pt idx="1352">
                        <c:v>1353</c:v>
                      </c:pt>
                      <c:pt idx="1353">
                        <c:v>1354</c:v>
                      </c:pt>
                      <c:pt idx="1354">
                        <c:v>1355</c:v>
                      </c:pt>
                      <c:pt idx="1355">
                        <c:v>1356</c:v>
                      </c:pt>
                      <c:pt idx="1356">
                        <c:v>1357</c:v>
                      </c:pt>
                      <c:pt idx="1357">
                        <c:v>1358</c:v>
                      </c:pt>
                      <c:pt idx="1358">
                        <c:v>1359</c:v>
                      </c:pt>
                      <c:pt idx="1359">
                        <c:v>1360</c:v>
                      </c:pt>
                      <c:pt idx="1360">
                        <c:v>1361</c:v>
                      </c:pt>
                      <c:pt idx="1361">
                        <c:v>1362</c:v>
                      </c:pt>
                      <c:pt idx="1362">
                        <c:v>1363</c:v>
                      </c:pt>
                      <c:pt idx="1363">
                        <c:v>1364</c:v>
                      </c:pt>
                      <c:pt idx="1364">
                        <c:v>1365</c:v>
                      </c:pt>
                      <c:pt idx="1365">
                        <c:v>1366</c:v>
                      </c:pt>
                      <c:pt idx="1366">
                        <c:v>1367</c:v>
                      </c:pt>
                      <c:pt idx="1367">
                        <c:v>1368</c:v>
                      </c:pt>
                      <c:pt idx="1368">
                        <c:v>1369</c:v>
                      </c:pt>
                      <c:pt idx="1369">
                        <c:v>1370</c:v>
                      </c:pt>
                      <c:pt idx="1370">
                        <c:v>1371</c:v>
                      </c:pt>
                      <c:pt idx="1371">
                        <c:v>1372</c:v>
                      </c:pt>
                      <c:pt idx="1372">
                        <c:v>1373</c:v>
                      </c:pt>
                      <c:pt idx="1373">
                        <c:v>1374</c:v>
                      </c:pt>
                      <c:pt idx="1374">
                        <c:v>1375</c:v>
                      </c:pt>
                      <c:pt idx="1375">
                        <c:v>1376</c:v>
                      </c:pt>
                      <c:pt idx="1376">
                        <c:v>1377</c:v>
                      </c:pt>
                      <c:pt idx="1377">
                        <c:v>1378</c:v>
                      </c:pt>
                      <c:pt idx="1378">
                        <c:v>1379</c:v>
                      </c:pt>
                      <c:pt idx="1379">
                        <c:v>1380</c:v>
                      </c:pt>
                      <c:pt idx="1380">
                        <c:v>1381</c:v>
                      </c:pt>
                      <c:pt idx="1381">
                        <c:v>1382</c:v>
                      </c:pt>
                      <c:pt idx="1382">
                        <c:v>1383</c:v>
                      </c:pt>
                      <c:pt idx="1383">
                        <c:v>1384</c:v>
                      </c:pt>
                      <c:pt idx="1384">
                        <c:v>1385</c:v>
                      </c:pt>
                      <c:pt idx="1385">
                        <c:v>1386</c:v>
                      </c:pt>
                      <c:pt idx="1386">
                        <c:v>1387</c:v>
                      </c:pt>
                      <c:pt idx="1387">
                        <c:v>1388</c:v>
                      </c:pt>
                      <c:pt idx="1388">
                        <c:v>1389</c:v>
                      </c:pt>
                      <c:pt idx="1389">
                        <c:v>1390</c:v>
                      </c:pt>
                      <c:pt idx="1390">
                        <c:v>1391</c:v>
                      </c:pt>
                      <c:pt idx="1391">
                        <c:v>1392</c:v>
                      </c:pt>
                      <c:pt idx="1392">
                        <c:v>1393</c:v>
                      </c:pt>
                      <c:pt idx="1393">
                        <c:v>1394</c:v>
                      </c:pt>
                      <c:pt idx="1394">
                        <c:v>1395</c:v>
                      </c:pt>
                      <c:pt idx="1395">
                        <c:v>1396</c:v>
                      </c:pt>
                      <c:pt idx="1396">
                        <c:v>1397</c:v>
                      </c:pt>
                      <c:pt idx="1397">
                        <c:v>1398</c:v>
                      </c:pt>
                      <c:pt idx="1398">
                        <c:v>1399</c:v>
                      </c:pt>
                      <c:pt idx="1399">
                        <c:v>1400</c:v>
                      </c:pt>
                      <c:pt idx="1400">
                        <c:v>1401</c:v>
                      </c:pt>
                      <c:pt idx="1401">
                        <c:v>1402</c:v>
                      </c:pt>
                      <c:pt idx="1402">
                        <c:v>1403</c:v>
                      </c:pt>
                      <c:pt idx="1403">
                        <c:v>1404</c:v>
                      </c:pt>
                      <c:pt idx="1404">
                        <c:v>1405</c:v>
                      </c:pt>
                      <c:pt idx="1405">
                        <c:v>1406</c:v>
                      </c:pt>
                      <c:pt idx="1406">
                        <c:v>1407</c:v>
                      </c:pt>
                      <c:pt idx="1407">
                        <c:v>1408</c:v>
                      </c:pt>
                      <c:pt idx="1408">
                        <c:v>1409</c:v>
                      </c:pt>
                      <c:pt idx="1409">
                        <c:v>1410</c:v>
                      </c:pt>
                      <c:pt idx="1410">
                        <c:v>1411</c:v>
                      </c:pt>
                      <c:pt idx="1411">
                        <c:v>1412</c:v>
                      </c:pt>
                      <c:pt idx="1412">
                        <c:v>1413</c:v>
                      </c:pt>
                      <c:pt idx="1413">
                        <c:v>1414</c:v>
                      </c:pt>
                      <c:pt idx="1414">
                        <c:v>1415</c:v>
                      </c:pt>
                      <c:pt idx="1415">
                        <c:v>1416</c:v>
                      </c:pt>
                      <c:pt idx="1416">
                        <c:v>1417</c:v>
                      </c:pt>
                      <c:pt idx="1417">
                        <c:v>1418</c:v>
                      </c:pt>
                      <c:pt idx="1418">
                        <c:v>1419</c:v>
                      </c:pt>
                      <c:pt idx="1419">
                        <c:v>1420</c:v>
                      </c:pt>
                      <c:pt idx="1420">
                        <c:v>1421</c:v>
                      </c:pt>
                      <c:pt idx="1421">
                        <c:v>1422</c:v>
                      </c:pt>
                      <c:pt idx="1422">
                        <c:v>1423</c:v>
                      </c:pt>
                      <c:pt idx="1423">
                        <c:v>1424</c:v>
                      </c:pt>
                      <c:pt idx="1424">
                        <c:v>1425</c:v>
                      </c:pt>
                      <c:pt idx="1425">
                        <c:v>1426</c:v>
                      </c:pt>
                      <c:pt idx="1426">
                        <c:v>1427</c:v>
                      </c:pt>
                      <c:pt idx="1427">
                        <c:v>1428</c:v>
                      </c:pt>
                      <c:pt idx="1428">
                        <c:v>1429</c:v>
                      </c:pt>
                      <c:pt idx="1429">
                        <c:v>1430</c:v>
                      </c:pt>
                      <c:pt idx="1430">
                        <c:v>1431</c:v>
                      </c:pt>
                      <c:pt idx="1431">
                        <c:v>1432</c:v>
                      </c:pt>
                      <c:pt idx="1432">
                        <c:v>1433</c:v>
                      </c:pt>
                      <c:pt idx="1433">
                        <c:v>1434</c:v>
                      </c:pt>
                      <c:pt idx="1434">
                        <c:v>1435</c:v>
                      </c:pt>
                      <c:pt idx="1435">
                        <c:v>1436</c:v>
                      </c:pt>
                      <c:pt idx="1436">
                        <c:v>1437</c:v>
                      </c:pt>
                      <c:pt idx="1437">
                        <c:v>1438</c:v>
                      </c:pt>
                      <c:pt idx="1438">
                        <c:v>1439</c:v>
                      </c:pt>
                      <c:pt idx="1439">
                        <c:v>1440</c:v>
                      </c:pt>
                      <c:pt idx="1440">
                        <c:v>1441</c:v>
                      </c:pt>
                      <c:pt idx="1441">
                        <c:v>1442</c:v>
                      </c:pt>
                      <c:pt idx="1442">
                        <c:v>1443</c:v>
                      </c:pt>
                      <c:pt idx="1443">
                        <c:v>1444</c:v>
                      </c:pt>
                      <c:pt idx="1444">
                        <c:v>1445</c:v>
                      </c:pt>
                      <c:pt idx="1445">
                        <c:v>1446</c:v>
                      </c:pt>
                      <c:pt idx="1446">
                        <c:v>1447</c:v>
                      </c:pt>
                      <c:pt idx="1447">
                        <c:v>1448</c:v>
                      </c:pt>
                      <c:pt idx="1448">
                        <c:v>1449</c:v>
                      </c:pt>
                      <c:pt idx="1449">
                        <c:v>1450</c:v>
                      </c:pt>
                      <c:pt idx="1450">
                        <c:v>1451</c:v>
                      </c:pt>
                      <c:pt idx="1451">
                        <c:v>1452</c:v>
                      </c:pt>
                      <c:pt idx="1452">
                        <c:v>1453</c:v>
                      </c:pt>
                      <c:pt idx="1453">
                        <c:v>1454</c:v>
                      </c:pt>
                      <c:pt idx="1454">
                        <c:v>1455</c:v>
                      </c:pt>
                      <c:pt idx="1455">
                        <c:v>1456</c:v>
                      </c:pt>
                      <c:pt idx="1456">
                        <c:v>1457</c:v>
                      </c:pt>
                      <c:pt idx="1457">
                        <c:v>1458</c:v>
                      </c:pt>
                      <c:pt idx="1458">
                        <c:v>1459</c:v>
                      </c:pt>
                      <c:pt idx="1459">
                        <c:v>1460</c:v>
                      </c:pt>
                      <c:pt idx="1460">
                        <c:v>1461</c:v>
                      </c:pt>
                      <c:pt idx="1461">
                        <c:v>1462</c:v>
                      </c:pt>
                      <c:pt idx="1462">
                        <c:v>1463</c:v>
                      </c:pt>
                      <c:pt idx="1463">
                        <c:v>1464</c:v>
                      </c:pt>
                      <c:pt idx="1464">
                        <c:v>1465</c:v>
                      </c:pt>
                      <c:pt idx="1465">
                        <c:v>1466</c:v>
                      </c:pt>
                      <c:pt idx="1466">
                        <c:v>1467</c:v>
                      </c:pt>
                      <c:pt idx="1467">
                        <c:v>1468</c:v>
                      </c:pt>
                      <c:pt idx="1468">
                        <c:v>1469</c:v>
                      </c:pt>
                      <c:pt idx="1469">
                        <c:v>1470</c:v>
                      </c:pt>
                      <c:pt idx="1470">
                        <c:v>1471</c:v>
                      </c:pt>
                      <c:pt idx="1471">
                        <c:v>1472</c:v>
                      </c:pt>
                      <c:pt idx="1472">
                        <c:v>1473</c:v>
                      </c:pt>
                      <c:pt idx="1473">
                        <c:v>1474</c:v>
                      </c:pt>
                      <c:pt idx="1474">
                        <c:v>1475</c:v>
                      </c:pt>
                      <c:pt idx="1475">
                        <c:v>1476</c:v>
                      </c:pt>
                      <c:pt idx="1476">
                        <c:v>1477</c:v>
                      </c:pt>
                      <c:pt idx="1477">
                        <c:v>1478</c:v>
                      </c:pt>
                      <c:pt idx="1478">
                        <c:v>1479</c:v>
                      </c:pt>
                      <c:pt idx="1479">
                        <c:v>1480</c:v>
                      </c:pt>
                      <c:pt idx="1480">
                        <c:v>1481</c:v>
                      </c:pt>
                      <c:pt idx="1481">
                        <c:v>1482</c:v>
                      </c:pt>
                      <c:pt idx="1482">
                        <c:v>1483</c:v>
                      </c:pt>
                      <c:pt idx="1483">
                        <c:v>1484</c:v>
                      </c:pt>
                      <c:pt idx="1484">
                        <c:v>1485</c:v>
                      </c:pt>
                      <c:pt idx="1485">
                        <c:v>1486</c:v>
                      </c:pt>
                      <c:pt idx="1486">
                        <c:v>1487</c:v>
                      </c:pt>
                      <c:pt idx="1487">
                        <c:v>1488</c:v>
                      </c:pt>
                      <c:pt idx="1488">
                        <c:v>1489</c:v>
                      </c:pt>
                      <c:pt idx="1489">
                        <c:v>1490</c:v>
                      </c:pt>
                      <c:pt idx="1490">
                        <c:v>1491</c:v>
                      </c:pt>
                      <c:pt idx="1491">
                        <c:v>1492</c:v>
                      </c:pt>
                      <c:pt idx="1492">
                        <c:v>1493</c:v>
                      </c:pt>
                      <c:pt idx="1493">
                        <c:v>1494</c:v>
                      </c:pt>
                      <c:pt idx="1494">
                        <c:v>1495</c:v>
                      </c:pt>
                      <c:pt idx="1495">
                        <c:v>1496</c:v>
                      </c:pt>
                      <c:pt idx="1496">
                        <c:v>1497</c:v>
                      </c:pt>
                      <c:pt idx="1497">
                        <c:v>1498</c:v>
                      </c:pt>
                      <c:pt idx="1498">
                        <c:v>1499</c:v>
                      </c:pt>
                      <c:pt idx="1499">
                        <c:v>1500</c:v>
                      </c:pt>
                      <c:pt idx="1500">
                        <c:v>1501</c:v>
                      </c:pt>
                      <c:pt idx="1501">
                        <c:v>1502</c:v>
                      </c:pt>
                      <c:pt idx="1502">
                        <c:v>1503</c:v>
                      </c:pt>
                      <c:pt idx="1503">
                        <c:v>1504</c:v>
                      </c:pt>
                      <c:pt idx="1504">
                        <c:v>1505</c:v>
                      </c:pt>
                      <c:pt idx="1505">
                        <c:v>1506</c:v>
                      </c:pt>
                      <c:pt idx="1506">
                        <c:v>1507</c:v>
                      </c:pt>
                      <c:pt idx="1507">
                        <c:v>1508</c:v>
                      </c:pt>
                      <c:pt idx="1508">
                        <c:v>1509</c:v>
                      </c:pt>
                      <c:pt idx="1509">
                        <c:v>1510</c:v>
                      </c:pt>
                      <c:pt idx="1510">
                        <c:v>1511</c:v>
                      </c:pt>
                      <c:pt idx="1511">
                        <c:v>1512</c:v>
                      </c:pt>
                      <c:pt idx="1512">
                        <c:v>1513</c:v>
                      </c:pt>
                      <c:pt idx="1513">
                        <c:v>1514</c:v>
                      </c:pt>
                      <c:pt idx="1514">
                        <c:v>1515</c:v>
                      </c:pt>
                      <c:pt idx="1515">
                        <c:v>1516</c:v>
                      </c:pt>
                      <c:pt idx="1516">
                        <c:v>1517</c:v>
                      </c:pt>
                      <c:pt idx="1517">
                        <c:v>1518</c:v>
                      </c:pt>
                      <c:pt idx="1518">
                        <c:v>1519</c:v>
                      </c:pt>
                      <c:pt idx="1519">
                        <c:v>1520</c:v>
                      </c:pt>
                      <c:pt idx="1520">
                        <c:v>1521</c:v>
                      </c:pt>
                      <c:pt idx="1521">
                        <c:v>1522</c:v>
                      </c:pt>
                      <c:pt idx="1522">
                        <c:v>1523</c:v>
                      </c:pt>
                      <c:pt idx="1523">
                        <c:v>1524</c:v>
                      </c:pt>
                      <c:pt idx="1524">
                        <c:v>1525</c:v>
                      </c:pt>
                      <c:pt idx="1525">
                        <c:v>1526</c:v>
                      </c:pt>
                      <c:pt idx="1526">
                        <c:v>1527</c:v>
                      </c:pt>
                      <c:pt idx="1527">
                        <c:v>1528</c:v>
                      </c:pt>
                      <c:pt idx="1528">
                        <c:v>1529</c:v>
                      </c:pt>
                      <c:pt idx="1529">
                        <c:v>1530</c:v>
                      </c:pt>
                      <c:pt idx="1530">
                        <c:v>1531</c:v>
                      </c:pt>
                      <c:pt idx="1531">
                        <c:v>1532</c:v>
                      </c:pt>
                      <c:pt idx="1532">
                        <c:v>1533</c:v>
                      </c:pt>
                      <c:pt idx="1533">
                        <c:v>1534</c:v>
                      </c:pt>
                      <c:pt idx="1534">
                        <c:v>1535</c:v>
                      </c:pt>
                      <c:pt idx="1535">
                        <c:v>1536</c:v>
                      </c:pt>
                      <c:pt idx="1536">
                        <c:v>1537</c:v>
                      </c:pt>
                      <c:pt idx="1537">
                        <c:v>1538</c:v>
                      </c:pt>
                      <c:pt idx="1538">
                        <c:v>1539</c:v>
                      </c:pt>
                      <c:pt idx="1539">
                        <c:v>1540</c:v>
                      </c:pt>
                      <c:pt idx="1540">
                        <c:v>1541</c:v>
                      </c:pt>
                      <c:pt idx="1541">
                        <c:v>1542</c:v>
                      </c:pt>
                      <c:pt idx="1542">
                        <c:v>1543</c:v>
                      </c:pt>
                      <c:pt idx="1543">
                        <c:v>1544</c:v>
                      </c:pt>
                      <c:pt idx="1544">
                        <c:v>1545</c:v>
                      </c:pt>
                      <c:pt idx="1545">
                        <c:v>1546</c:v>
                      </c:pt>
                      <c:pt idx="1546">
                        <c:v>1547</c:v>
                      </c:pt>
                      <c:pt idx="1547">
                        <c:v>1548</c:v>
                      </c:pt>
                      <c:pt idx="1548">
                        <c:v>1549</c:v>
                      </c:pt>
                      <c:pt idx="1549">
                        <c:v>1550</c:v>
                      </c:pt>
                      <c:pt idx="1550">
                        <c:v>1551</c:v>
                      </c:pt>
                      <c:pt idx="1551">
                        <c:v>1552</c:v>
                      </c:pt>
                      <c:pt idx="1552">
                        <c:v>1553</c:v>
                      </c:pt>
                      <c:pt idx="1553">
                        <c:v>1554</c:v>
                      </c:pt>
                      <c:pt idx="1554">
                        <c:v>1555</c:v>
                      </c:pt>
                      <c:pt idx="1555">
                        <c:v>1556</c:v>
                      </c:pt>
                      <c:pt idx="1556">
                        <c:v>1557</c:v>
                      </c:pt>
                      <c:pt idx="1557">
                        <c:v>1558</c:v>
                      </c:pt>
                      <c:pt idx="1558">
                        <c:v>1559</c:v>
                      </c:pt>
                      <c:pt idx="1559">
                        <c:v>1560</c:v>
                      </c:pt>
                      <c:pt idx="1560">
                        <c:v>1561</c:v>
                      </c:pt>
                      <c:pt idx="1561">
                        <c:v>1562</c:v>
                      </c:pt>
                      <c:pt idx="1562">
                        <c:v>1563</c:v>
                      </c:pt>
                      <c:pt idx="1563">
                        <c:v>1564</c:v>
                      </c:pt>
                      <c:pt idx="1564">
                        <c:v>1565</c:v>
                      </c:pt>
                      <c:pt idx="1565">
                        <c:v>1566</c:v>
                      </c:pt>
                      <c:pt idx="1566">
                        <c:v>1567</c:v>
                      </c:pt>
                      <c:pt idx="1567">
                        <c:v>1568</c:v>
                      </c:pt>
                      <c:pt idx="1568">
                        <c:v>1569</c:v>
                      </c:pt>
                      <c:pt idx="1569">
                        <c:v>1570</c:v>
                      </c:pt>
                      <c:pt idx="1570">
                        <c:v>1571</c:v>
                      </c:pt>
                      <c:pt idx="1571">
                        <c:v>1572</c:v>
                      </c:pt>
                      <c:pt idx="1572">
                        <c:v>1573</c:v>
                      </c:pt>
                      <c:pt idx="1573">
                        <c:v>1574</c:v>
                      </c:pt>
                      <c:pt idx="1574">
                        <c:v>1575</c:v>
                      </c:pt>
                      <c:pt idx="1575">
                        <c:v>1576</c:v>
                      </c:pt>
                      <c:pt idx="1576">
                        <c:v>1577</c:v>
                      </c:pt>
                      <c:pt idx="1577">
                        <c:v>1578</c:v>
                      </c:pt>
                      <c:pt idx="1578">
                        <c:v>1579</c:v>
                      </c:pt>
                      <c:pt idx="1579">
                        <c:v>1580</c:v>
                      </c:pt>
                      <c:pt idx="1580">
                        <c:v>1581</c:v>
                      </c:pt>
                      <c:pt idx="1581">
                        <c:v>1582</c:v>
                      </c:pt>
                      <c:pt idx="1582">
                        <c:v>1583</c:v>
                      </c:pt>
                      <c:pt idx="1583">
                        <c:v>1584</c:v>
                      </c:pt>
                      <c:pt idx="1584">
                        <c:v>1585</c:v>
                      </c:pt>
                      <c:pt idx="1585">
                        <c:v>1586</c:v>
                      </c:pt>
                      <c:pt idx="1586">
                        <c:v>1587</c:v>
                      </c:pt>
                      <c:pt idx="1587">
                        <c:v>1588</c:v>
                      </c:pt>
                      <c:pt idx="1588">
                        <c:v>1589</c:v>
                      </c:pt>
                      <c:pt idx="1589">
                        <c:v>1590</c:v>
                      </c:pt>
                      <c:pt idx="1590">
                        <c:v>1591</c:v>
                      </c:pt>
                      <c:pt idx="1591">
                        <c:v>1592</c:v>
                      </c:pt>
                      <c:pt idx="1592">
                        <c:v>1593</c:v>
                      </c:pt>
                      <c:pt idx="1593">
                        <c:v>1594</c:v>
                      </c:pt>
                      <c:pt idx="1594">
                        <c:v>1595</c:v>
                      </c:pt>
                      <c:pt idx="1595">
                        <c:v>1596</c:v>
                      </c:pt>
                      <c:pt idx="1596">
                        <c:v>1597</c:v>
                      </c:pt>
                      <c:pt idx="1597">
                        <c:v>1598</c:v>
                      </c:pt>
                      <c:pt idx="1598">
                        <c:v>1599</c:v>
                      </c:pt>
                      <c:pt idx="1599">
                        <c:v>1600</c:v>
                      </c:pt>
                      <c:pt idx="1600">
                        <c:v>1601</c:v>
                      </c:pt>
                      <c:pt idx="1601">
                        <c:v>1602</c:v>
                      </c:pt>
                      <c:pt idx="1602">
                        <c:v>1603</c:v>
                      </c:pt>
                      <c:pt idx="1603">
                        <c:v>1604</c:v>
                      </c:pt>
                      <c:pt idx="1604">
                        <c:v>1605</c:v>
                      </c:pt>
                      <c:pt idx="1605">
                        <c:v>1606</c:v>
                      </c:pt>
                      <c:pt idx="1606">
                        <c:v>1607</c:v>
                      </c:pt>
                      <c:pt idx="1607">
                        <c:v>1608</c:v>
                      </c:pt>
                      <c:pt idx="1608">
                        <c:v>1609</c:v>
                      </c:pt>
                      <c:pt idx="1609">
                        <c:v>1610</c:v>
                      </c:pt>
                      <c:pt idx="1610">
                        <c:v>1611</c:v>
                      </c:pt>
                      <c:pt idx="1611">
                        <c:v>1612</c:v>
                      </c:pt>
                      <c:pt idx="1612">
                        <c:v>1613</c:v>
                      </c:pt>
                      <c:pt idx="1613">
                        <c:v>1614</c:v>
                      </c:pt>
                      <c:pt idx="1614">
                        <c:v>1615</c:v>
                      </c:pt>
                      <c:pt idx="1615">
                        <c:v>1616</c:v>
                      </c:pt>
                      <c:pt idx="1616">
                        <c:v>1617</c:v>
                      </c:pt>
                      <c:pt idx="1617">
                        <c:v>1618</c:v>
                      </c:pt>
                      <c:pt idx="1618">
                        <c:v>1619</c:v>
                      </c:pt>
                      <c:pt idx="1619">
                        <c:v>1620</c:v>
                      </c:pt>
                      <c:pt idx="1620">
                        <c:v>1621</c:v>
                      </c:pt>
                      <c:pt idx="1621">
                        <c:v>1622</c:v>
                      </c:pt>
                      <c:pt idx="1622">
                        <c:v>1623</c:v>
                      </c:pt>
                      <c:pt idx="1623">
                        <c:v>1624</c:v>
                      </c:pt>
                      <c:pt idx="1624">
                        <c:v>1625</c:v>
                      </c:pt>
                      <c:pt idx="1625">
                        <c:v>1626</c:v>
                      </c:pt>
                      <c:pt idx="1626">
                        <c:v>1627</c:v>
                      </c:pt>
                      <c:pt idx="1627">
                        <c:v>1628</c:v>
                      </c:pt>
                      <c:pt idx="1628">
                        <c:v>1629</c:v>
                      </c:pt>
                      <c:pt idx="1629">
                        <c:v>1630</c:v>
                      </c:pt>
                      <c:pt idx="1630">
                        <c:v>1631</c:v>
                      </c:pt>
                      <c:pt idx="1631">
                        <c:v>1632</c:v>
                      </c:pt>
                      <c:pt idx="1632">
                        <c:v>1633</c:v>
                      </c:pt>
                      <c:pt idx="1633">
                        <c:v>1634</c:v>
                      </c:pt>
                      <c:pt idx="1634">
                        <c:v>1635</c:v>
                      </c:pt>
                      <c:pt idx="1635">
                        <c:v>1636</c:v>
                      </c:pt>
                      <c:pt idx="1636">
                        <c:v>1637</c:v>
                      </c:pt>
                      <c:pt idx="1637">
                        <c:v>1638</c:v>
                      </c:pt>
                      <c:pt idx="1638">
                        <c:v>1639</c:v>
                      </c:pt>
                      <c:pt idx="1639">
                        <c:v>1640</c:v>
                      </c:pt>
                      <c:pt idx="1640">
                        <c:v>1641</c:v>
                      </c:pt>
                      <c:pt idx="1641">
                        <c:v>1642</c:v>
                      </c:pt>
                      <c:pt idx="1642">
                        <c:v>1643</c:v>
                      </c:pt>
                      <c:pt idx="1643">
                        <c:v>1644</c:v>
                      </c:pt>
                      <c:pt idx="1644">
                        <c:v>1645</c:v>
                      </c:pt>
                      <c:pt idx="1645">
                        <c:v>1646</c:v>
                      </c:pt>
                      <c:pt idx="1646">
                        <c:v>1647</c:v>
                      </c:pt>
                      <c:pt idx="1647">
                        <c:v>1648</c:v>
                      </c:pt>
                      <c:pt idx="1648">
                        <c:v>1649</c:v>
                      </c:pt>
                      <c:pt idx="1649">
                        <c:v>1650</c:v>
                      </c:pt>
                      <c:pt idx="1650">
                        <c:v>1651</c:v>
                      </c:pt>
                      <c:pt idx="1651">
                        <c:v>1652</c:v>
                      </c:pt>
                      <c:pt idx="1652">
                        <c:v>1653</c:v>
                      </c:pt>
                      <c:pt idx="1653">
                        <c:v>1654</c:v>
                      </c:pt>
                      <c:pt idx="1654">
                        <c:v>1655</c:v>
                      </c:pt>
                      <c:pt idx="1655">
                        <c:v>1656</c:v>
                      </c:pt>
                      <c:pt idx="1656">
                        <c:v>1657</c:v>
                      </c:pt>
                      <c:pt idx="1657">
                        <c:v>1658</c:v>
                      </c:pt>
                      <c:pt idx="1658">
                        <c:v>1659</c:v>
                      </c:pt>
                      <c:pt idx="1659">
                        <c:v>1660</c:v>
                      </c:pt>
                      <c:pt idx="1660">
                        <c:v>1661</c:v>
                      </c:pt>
                      <c:pt idx="1661">
                        <c:v>1662</c:v>
                      </c:pt>
                      <c:pt idx="1662">
                        <c:v>1663</c:v>
                      </c:pt>
                      <c:pt idx="1663">
                        <c:v>1664</c:v>
                      </c:pt>
                      <c:pt idx="1664">
                        <c:v>1665</c:v>
                      </c:pt>
                      <c:pt idx="1665">
                        <c:v>1666</c:v>
                      </c:pt>
                      <c:pt idx="1666">
                        <c:v>1667</c:v>
                      </c:pt>
                      <c:pt idx="1667">
                        <c:v>1668</c:v>
                      </c:pt>
                      <c:pt idx="1668">
                        <c:v>1669</c:v>
                      </c:pt>
                      <c:pt idx="1669">
                        <c:v>1670</c:v>
                      </c:pt>
                      <c:pt idx="1670">
                        <c:v>1671</c:v>
                      </c:pt>
                      <c:pt idx="1671">
                        <c:v>1672</c:v>
                      </c:pt>
                      <c:pt idx="1672">
                        <c:v>1673</c:v>
                      </c:pt>
                      <c:pt idx="1673">
                        <c:v>1674</c:v>
                      </c:pt>
                      <c:pt idx="1674">
                        <c:v>1675</c:v>
                      </c:pt>
                      <c:pt idx="1675">
                        <c:v>1676</c:v>
                      </c:pt>
                      <c:pt idx="1676">
                        <c:v>1677</c:v>
                      </c:pt>
                      <c:pt idx="1677">
                        <c:v>1678</c:v>
                      </c:pt>
                      <c:pt idx="1678">
                        <c:v>1679</c:v>
                      </c:pt>
                      <c:pt idx="1679">
                        <c:v>1680</c:v>
                      </c:pt>
                      <c:pt idx="1680">
                        <c:v>1681</c:v>
                      </c:pt>
                      <c:pt idx="1681">
                        <c:v>1682</c:v>
                      </c:pt>
                      <c:pt idx="1682">
                        <c:v>1683</c:v>
                      </c:pt>
                      <c:pt idx="1683">
                        <c:v>1684</c:v>
                      </c:pt>
                      <c:pt idx="1684">
                        <c:v>1685</c:v>
                      </c:pt>
                      <c:pt idx="1685">
                        <c:v>1686</c:v>
                      </c:pt>
                      <c:pt idx="1686">
                        <c:v>1687</c:v>
                      </c:pt>
                      <c:pt idx="1687">
                        <c:v>1688</c:v>
                      </c:pt>
                      <c:pt idx="1688">
                        <c:v>1689</c:v>
                      </c:pt>
                      <c:pt idx="1689">
                        <c:v>1690</c:v>
                      </c:pt>
                      <c:pt idx="1690">
                        <c:v>1691</c:v>
                      </c:pt>
                      <c:pt idx="1691">
                        <c:v>1692</c:v>
                      </c:pt>
                      <c:pt idx="1692">
                        <c:v>1693</c:v>
                      </c:pt>
                      <c:pt idx="1693">
                        <c:v>1694</c:v>
                      </c:pt>
                      <c:pt idx="1694">
                        <c:v>1695</c:v>
                      </c:pt>
                      <c:pt idx="1695">
                        <c:v>1696</c:v>
                      </c:pt>
                      <c:pt idx="1696">
                        <c:v>1697</c:v>
                      </c:pt>
                      <c:pt idx="1697">
                        <c:v>1698</c:v>
                      </c:pt>
                      <c:pt idx="1698">
                        <c:v>1699</c:v>
                      </c:pt>
                      <c:pt idx="1699">
                        <c:v>1700</c:v>
                      </c:pt>
                      <c:pt idx="1700">
                        <c:v>1701</c:v>
                      </c:pt>
                      <c:pt idx="1701">
                        <c:v>1702</c:v>
                      </c:pt>
                      <c:pt idx="1702">
                        <c:v>1703</c:v>
                      </c:pt>
                      <c:pt idx="1703">
                        <c:v>1704</c:v>
                      </c:pt>
                      <c:pt idx="1704">
                        <c:v>1705</c:v>
                      </c:pt>
                      <c:pt idx="1705">
                        <c:v>1706</c:v>
                      </c:pt>
                      <c:pt idx="1706">
                        <c:v>1707</c:v>
                      </c:pt>
                      <c:pt idx="1707">
                        <c:v>1708</c:v>
                      </c:pt>
                      <c:pt idx="1708">
                        <c:v>1709</c:v>
                      </c:pt>
                      <c:pt idx="1709">
                        <c:v>1710</c:v>
                      </c:pt>
                      <c:pt idx="1710">
                        <c:v>1711</c:v>
                      </c:pt>
                      <c:pt idx="1711">
                        <c:v>1712</c:v>
                      </c:pt>
                      <c:pt idx="1712">
                        <c:v>1713</c:v>
                      </c:pt>
                      <c:pt idx="1713">
                        <c:v>1714</c:v>
                      </c:pt>
                      <c:pt idx="1714">
                        <c:v>1715</c:v>
                      </c:pt>
                      <c:pt idx="1715">
                        <c:v>1716</c:v>
                      </c:pt>
                      <c:pt idx="1716">
                        <c:v>1717</c:v>
                      </c:pt>
                      <c:pt idx="1717">
                        <c:v>1718</c:v>
                      </c:pt>
                      <c:pt idx="1718">
                        <c:v>1719</c:v>
                      </c:pt>
                      <c:pt idx="1719">
                        <c:v>1720</c:v>
                      </c:pt>
                      <c:pt idx="1720">
                        <c:v>1721</c:v>
                      </c:pt>
                      <c:pt idx="1721">
                        <c:v>1722</c:v>
                      </c:pt>
                      <c:pt idx="1722">
                        <c:v>1723</c:v>
                      </c:pt>
                      <c:pt idx="1723">
                        <c:v>1724</c:v>
                      </c:pt>
                      <c:pt idx="1724">
                        <c:v>1725</c:v>
                      </c:pt>
                      <c:pt idx="1725">
                        <c:v>1726</c:v>
                      </c:pt>
                      <c:pt idx="1726">
                        <c:v>1727</c:v>
                      </c:pt>
                      <c:pt idx="1727">
                        <c:v>1728</c:v>
                      </c:pt>
                      <c:pt idx="1728">
                        <c:v>1729</c:v>
                      </c:pt>
                      <c:pt idx="1729">
                        <c:v>1730</c:v>
                      </c:pt>
                      <c:pt idx="1730">
                        <c:v>1731</c:v>
                      </c:pt>
                      <c:pt idx="1731">
                        <c:v>1732</c:v>
                      </c:pt>
                      <c:pt idx="1732">
                        <c:v>1733</c:v>
                      </c:pt>
                      <c:pt idx="1733">
                        <c:v>1734</c:v>
                      </c:pt>
                      <c:pt idx="1734">
                        <c:v>1735</c:v>
                      </c:pt>
                      <c:pt idx="1735">
                        <c:v>1736</c:v>
                      </c:pt>
                      <c:pt idx="1736">
                        <c:v>1737</c:v>
                      </c:pt>
                      <c:pt idx="1737">
                        <c:v>1738</c:v>
                      </c:pt>
                      <c:pt idx="1738">
                        <c:v>1739</c:v>
                      </c:pt>
                      <c:pt idx="1739">
                        <c:v>1740</c:v>
                      </c:pt>
                      <c:pt idx="1740">
                        <c:v>1741</c:v>
                      </c:pt>
                      <c:pt idx="1741">
                        <c:v>1742</c:v>
                      </c:pt>
                      <c:pt idx="1742">
                        <c:v>1743</c:v>
                      </c:pt>
                      <c:pt idx="1743">
                        <c:v>1744</c:v>
                      </c:pt>
                      <c:pt idx="1744">
                        <c:v>1745</c:v>
                      </c:pt>
                      <c:pt idx="1745">
                        <c:v>1746</c:v>
                      </c:pt>
                      <c:pt idx="1746">
                        <c:v>1747</c:v>
                      </c:pt>
                      <c:pt idx="1747">
                        <c:v>1748</c:v>
                      </c:pt>
                      <c:pt idx="1748">
                        <c:v>1749</c:v>
                      </c:pt>
                      <c:pt idx="1749">
                        <c:v>1750</c:v>
                      </c:pt>
                      <c:pt idx="1750">
                        <c:v>1751</c:v>
                      </c:pt>
                      <c:pt idx="1751">
                        <c:v>1752</c:v>
                      </c:pt>
                      <c:pt idx="1752">
                        <c:v>1753</c:v>
                      </c:pt>
                      <c:pt idx="1753">
                        <c:v>1754</c:v>
                      </c:pt>
                      <c:pt idx="1754">
                        <c:v>1755</c:v>
                      </c:pt>
                      <c:pt idx="1755">
                        <c:v>1756</c:v>
                      </c:pt>
                      <c:pt idx="1756">
                        <c:v>1757</c:v>
                      </c:pt>
                      <c:pt idx="1757">
                        <c:v>1758</c:v>
                      </c:pt>
                      <c:pt idx="1758">
                        <c:v>1759</c:v>
                      </c:pt>
                      <c:pt idx="1759">
                        <c:v>1760</c:v>
                      </c:pt>
                      <c:pt idx="1760">
                        <c:v>1761</c:v>
                      </c:pt>
                      <c:pt idx="1761">
                        <c:v>1762</c:v>
                      </c:pt>
                      <c:pt idx="1762">
                        <c:v>1763</c:v>
                      </c:pt>
                      <c:pt idx="1763">
                        <c:v>1764</c:v>
                      </c:pt>
                      <c:pt idx="1764">
                        <c:v>1765</c:v>
                      </c:pt>
                      <c:pt idx="1765">
                        <c:v>1766</c:v>
                      </c:pt>
                      <c:pt idx="1766">
                        <c:v>1767</c:v>
                      </c:pt>
                      <c:pt idx="1767">
                        <c:v>1768</c:v>
                      </c:pt>
                      <c:pt idx="1768">
                        <c:v>1769</c:v>
                      </c:pt>
                      <c:pt idx="1769">
                        <c:v>1770</c:v>
                      </c:pt>
                      <c:pt idx="1770">
                        <c:v>1771</c:v>
                      </c:pt>
                      <c:pt idx="1771">
                        <c:v>1772</c:v>
                      </c:pt>
                      <c:pt idx="1772">
                        <c:v>1773</c:v>
                      </c:pt>
                      <c:pt idx="1773">
                        <c:v>1774</c:v>
                      </c:pt>
                      <c:pt idx="1774">
                        <c:v>1775</c:v>
                      </c:pt>
                      <c:pt idx="1775">
                        <c:v>1776</c:v>
                      </c:pt>
                      <c:pt idx="1776">
                        <c:v>1777</c:v>
                      </c:pt>
                      <c:pt idx="1777">
                        <c:v>1778</c:v>
                      </c:pt>
                      <c:pt idx="1778">
                        <c:v>1779</c:v>
                      </c:pt>
                      <c:pt idx="1779">
                        <c:v>1780</c:v>
                      </c:pt>
                      <c:pt idx="1780">
                        <c:v>1781</c:v>
                      </c:pt>
                      <c:pt idx="1781">
                        <c:v>1782</c:v>
                      </c:pt>
                      <c:pt idx="1782">
                        <c:v>1783</c:v>
                      </c:pt>
                      <c:pt idx="1783">
                        <c:v>1784</c:v>
                      </c:pt>
                      <c:pt idx="1784">
                        <c:v>1785</c:v>
                      </c:pt>
                      <c:pt idx="1785">
                        <c:v>1786</c:v>
                      </c:pt>
                      <c:pt idx="1786">
                        <c:v>1787</c:v>
                      </c:pt>
                      <c:pt idx="1787">
                        <c:v>1788</c:v>
                      </c:pt>
                      <c:pt idx="1788">
                        <c:v>1789</c:v>
                      </c:pt>
                      <c:pt idx="1789">
                        <c:v>1790</c:v>
                      </c:pt>
                      <c:pt idx="1790">
                        <c:v>1791</c:v>
                      </c:pt>
                      <c:pt idx="1791">
                        <c:v>1792</c:v>
                      </c:pt>
                      <c:pt idx="1792">
                        <c:v>1793</c:v>
                      </c:pt>
                      <c:pt idx="1793">
                        <c:v>1794</c:v>
                      </c:pt>
                      <c:pt idx="1794">
                        <c:v>1795</c:v>
                      </c:pt>
                      <c:pt idx="1795">
                        <c:v>1796</c:v>
                      </c:pt>
                      <c:pt idx="1796">
                        <c:v>1797</c:v>
                      </c:pt>
                      <c:pt idx="1797">
                        <c:v>1798</c:v>
                      </c:pt>
                      <c:pt idx="1798">
                        <c:v>1799</c:v>
                      </c:pt>
                      <c:pt idx="1799">
                        <c:v>1800</c:v>
                      </c:pt>
                      <c:pt idx="1800">
                        <c:v>1801</c:v>
                      </c:pt>
                      <c:pt idx="1801">
                        <c:v>1802</c:v>
                      </c:pt>
                      <c:pt idx="1802">
                        <c:v>1803</c:v>
                      </c:pt>
                      <c:pt idx="1803">
                        <c:v>1804</c:v>
                      </c:pt>
                      <c:pt idx="1804">
                        <c:v>1805</c:v>
                      </c:pt>
                      <c:pt idx="1805">
                        <c:v>1806</c:v>
                      </c:pt>
                      <c:pt idx="1806">
                        <c:v>1807</c:v>
                      </c:pt>
                      <c:pt idx="1807">
                        <c:v>1808</c:v>
                      </c:pt>
                      <c:pt idx="1808">
                        <c:v>1809</c:v>
                      </c:pt>
                      <c:pt idx="1809">
                        <c:v>1810</c:v>
                      </c:pt>
                      <c:pt idx="1810">
                        <c:v>1811</c:v>
                      </c:pt>
                      <c:pt idx="1811">
                        <c:v>1812</c:v>
                      </c:pt>
                      <c:pt idx="1812">
                        <c:v>1813</c:v>
                      </c:pt>
                      <c:pt idx="1813">
                        <c:v>1814</c:v>
                      </c:pt>
                      <c:pt idx="1814">
                        <c:v>1815</c:v>
                      </c:pt>
                      <c:pt idx="1815">
                        <c:v>1816</c:v>
                      </c:pt>
                      <c:pt idx="1816">
                        <c:v>1817</c:v>
                      </c:pt>
                      <c:pt idx="1817">
                        <c:v>1818</c:v>
                      </c:pt>
                      <c:pt idx="1818">
                        <c:v>1819</c:v>
                      </c:pt>
                      <c:pt idx="1819">
                        <c:v>1820</c:v>
                      </c:pt>
                      <c:pt idx="1820">
                        <c:v>1821</c:v>
                      </c:pt>
                      <c:pt idx="1821">
                        <c:v>1822</c:v>
                      </c:pt>
                      <c:pt idx="1822">
                        <c:v>1823</c:v>
                      </c:pt>
                      <c:pt idx="1823">
                        <c:v>1824</c:v>
                      </c:pt>
                      <c:pt idx="1824">
                        <c:v>1825</c:v>
                      </c:pt>
                      <c:pt idx="1825">
                        <c:v>1826</c:v>
                      </c:pt>
                      <c:pt idx="1826">
                        <c:v>1827</c:v>
                      </c:pt>
                      <c:pt idx="1827">
                        <c:v>1828</c:v>
                      </c:pt>
                      <c:pt idx="1828">
                        <c:v>1829</c:v>
                      </c:pt>
                      <c:pt idx="1829">
                        <c:v>1830</c:v>
                      </c:pt>
                      <c:pt idx="1830">
                        <c:v>1831</c:v>
                      </c:pt>
                      <c:pt idx="1831">
                        <c:v>1832</c:v>
                      </c:pt>
                      <c:pt idx="1832">
                        <c:v>1833</c:v>
                      </c:pt>
                      <c:pt idx="1833">
                        <c:v>1834</c:v>
                      </c:pt>
                      <c:pt idx="1834">
                        <c:v>1835</c:v>
                      </c:pt>
                      <c:pt idx="1835">
                        <c:v>1836</c:v>
                      </c:pt>
                      <c:pt idx="1836">
                        <c:v>1837</c:v>
                      </c:pt>
                      <c:pt idx="1837">
                        <c:v>1838</c:v>
                      </c:pt>
                      <c:pt idx="1838">
                        <c:v>1839</c:v>
                      </c:pt>
                      <c:pt idx="1839">
                        <c:v>1840</c:v>
                      </c:pt>
                      <c:pt idx="1840">
                        <c:v>1841</c:v>
                      </c:pt>
                      <c:pt idx="1841">
                        <c:v>1842</c:v>
                      </c:pt>
                      <c:pt idx="1842">
                        <c:v>1843</c:v>
                      </c:pt>
                      <c:pt idx="1843">
                        <c:v>1844</c:v>
                      </c:pt>
                      <c:pt idx="1844">
                        <c:v>1845</c:v>
                      </c:pt>
                      <c:pt idx="1845">
                        <c:v>1846</c:v>
                      </c:pt>
                      <c:pt idx="1846">
                        <c:v>1847</c:v>
                      </c:pt>
                      <c:pt idx="1847">
                        <c:v>1848</c:v>
                      </c:pt>
                      <c:pt idx="1848">
                        <c:v>1849</c:v>
                      </c:pt>
                      <c:pt idx="1849">
                        <c:v>1850</c:v>
                      </c:pt>
                      <c:pt idx="1850">
                        <c:v>1851</c:v>
                      </c:pt>
                      <c:pt idx="1851">
                        <c:v>1852</c:v>
                      </c:pt>
                      <c:pt idx="1852">
                        <c:v>1853</c:v>
                      </c:pt>
                      <c:pt idx="1853">
                        <c:v>1854</c:v>
                      </c:pt>
                      <c:pt idx="1854">
                        <c:v>1855</c:v>
                      </c:pt>
                      <c:pt idx="1855">
                        <c:v>1856</c:v>
                      </c:pt>
                      <c:pt idx="1856">
                        <c:v>1857</c:v>
                      </c:pt>
                      <c:pt idx="1857">
                        <c:v>1858</c:v>
                      </c:pt>
                      <c:pt idx="1858">
                        <c:v>1859</c:v>
                      </c:pt>
                      <c:pt idx="1859">
                        <c:v>1860</c:v>
                      </c:pt>
                      <c:pt idx="1860">
                        <c:v>1861</c:v>
                      </c:pt>
                      <c:pt idx="1861">
                        <c:v>1862</c:v>
                      </c:pt>
                      <c:pt idx="1862">
                        <c:v>1863</c:v>
                      </c:pt>
                      <c:pt idx="1863">
                        <c:v>1864</c:v>
                      </c:pt>
                      <c:pt idx="1864">
                        <c:v>1865</c:v>
                      </c:pt>
                      <c:pt idx="1865">
                        <c:v>1866</c:v>
                      </c:pt>
                      <c:pt idx="1866">
                        <c:v>1867</c:v>
                      </c:pt>
                      <c:pt idx="1867">
                        <c:v>1868</c:v>
                      </c:pt>
                      <c:pt idx="1868">
                        <c:v>1869</c:v>
                      </c:pt>
                      <c:pt idx="1869">
                        <c:v>1870</c:v>
                      </c:pt>
                      <c:pt idx="1870">
                        <c:v>1871</c:v>
                      </c:pt>
                      <c:pt idx="1871">
                        <c:v>1872</c:v>
                      </c:pt>
                      <c:pt idx="1872">
                        <c:v>1873</c:v>
                      </c:pt>
                      <c:pt idx="1873">
                        <c:v>1874</c:v>
                      </c:pt>
                      <c:pt idx="1874">
                        <c:v>1875</c:v>
                      </c:pt>
                      <c:pt idx="1875">
                        <c:v>1876</c:v>
                      </c:pt>
                      <c:pt idx="1876">
                        <c:v>1877</c:v>
                      </c:pt>
                      <c:pt idx="1877">
                        <c:v>1878</c:v>
                      </c:pt>
                      <c:pt idx="1878">
                        <c:v>1879</c:v>
                      </c:pt>
                      <c:pt idx="1879">
                        <c:v>1880</c:v>
                      </c:pt>
                      <c:pt idx="1880">
                        <c:v>1881</c:v>
                      </c:pt>
                      <c:pt idx="1881">
                        <c:v>1882</c:v>
                      </c:pt>
                      <c:pt idx="1882">
                        <c:v>1883</c:v>
                      </c:pt>
                      <c:pt idx="1883">
                        <c:v>1884</c:v>
                      </c:pt>
                      <c:pt idx="1884">
                        <c:v>1885</c:v>
                      </c:pt>
                      <c:pt idx="1885">
                        <c:v>1886</c:v>
                      </c:pt>
                      <c:pt idx="1886">
                        <c:v>1887</c:v>
                      </c:pt>
                      <c:pt idx="1887">
                        <c:v>1888</c:v>
                      </c:pt>
                      <c:pt idx="1888">
                        <c:v>1889</c:v>
                      </c:pt>
                      <c:pt idx="1889">
                        <c:v>1890</c:v>
                      </c:pt>
                      <c:pt idx="1890">
                        <c:v>1891</c:v>
                      </c:pt>
                      <c:pt idx="1891">
                        <c:v>1892</c:v>
                      </c:pt>
                      <c:pt idx="1892">
                        <c:v>1893</c:v>
                      </c:pt>
                      <c:pt idx="1893">
                        <c:v>1894</c:v>
                      </c:pt>
                      <c:pt idx="1894">
                        <c:v>1895</c:v>
                      </c:pt>
                      <c:pt idx="1895">
                        <c:v>1896</c:v>
                      </c:pt>
                      <c:pt idx="1896">
                        <c:v>1897</c:v>
                      </c:pt>
                      <c:pt idx="1897">
                        <c:v>1898</c:v>
                      </c:pt>
                      <c:pt idx="1898">
                        <c:v>1899</c:v>
                      </c:pt>
                      <c:pt idx="1899">
                        <c:v>1900</c:v>
                      </c:pt>
                      <c:pt idx="1900">
                        <c:v>1901</c:v>
                      </c:pt>
                      <c:pt idx="1901">
                        <c:v>1902</c:v>
                      </c:pt>
                      <c:pt idx="1902">
                        <c:v>1903</c:v>
                      </c:pt>
                      <c:pt idx="1903">
                        <c:v>1904</c:v>
                      </c:pt>
                      <c:pt idx="1904">
                        <c:v>1905</c:v>
                      </c:pt>
                      <c:pt idx="1905">
                        <c:v>1906</c:v>
                      </c:pt>
                      <c:pt idx="1906">
                        <c:v>1907</c:v>
                      </c:pt>
                      <c:pt idx="1907">
                        <c:v>1908</c:v>
                      </c:pt>
                      <c:pt idx="1908">
                        <c:v>1909</c:v>
                      </c:pt>
                      <c:pt idx="1909">
                        <c:v>1910</c:v>
                      </c:pt>
                      <c:pt idx="1910">
                        <c:v>1911</c:v>
                      </c:pt>
                      <c:pt idx="1911">
                        <c:v>1912</c:v>
                      </c:pt>
                      <c:pt idx="1912">
                        <c:v>1913</c:v>
                      </c:pt>
                      <c:pt idx="1913">
                        <c:v>1914</c:v>
                      </c:pt>
                      <c:pt idx="1914">
                        <c:v>1915</c:v>
                      </c:pt>
                      <c:pt idx="1915">
                        <c:v>1916</c:v>
                      </c:pt>
                      <c:pt idx="1916">
                        <c:v>1917</c:v>
                      </c:pt>
                      <c:pt idx="1917">
                        <c:v>1918</c:v>
                      </c:pt>
                      <c:pt idx="1918">
                        <c:v>1919</c:v>
                      </c:pt>
                      <c:pt idx="1919">
                        <c:v>1920</c:v>
                      </c:pt>
                      <c:pt idx="1920">
                        <c:v>1921</c:v>
                      </c:pt>
                      <c:pt idx="1921">
                        <c:v>1922</c:v>
                      </c:pt>
                      <c:pt idx="1922">
                        <c:v>1923</c:v>
                      </c:pt>
                      <c:pt idx="1923">
                        <c:v>1924</c:v>
                      </c:pt>
                      <c:pt idx="1924">
                        <c:v>1925</c:v>
                      </c:pt>
                      <c:pt idx="1925">
                        <c:v>1926</c:v>
                      </c:pt>
                      <c:pt idx="1926">
                        <c:v>1927</c:v>
                      </c:pt>
                      <c:pt idx="1927">
                        <c:v>1928</c:v>
                      </c:pt>
                      <c:pt idx="1928">
                        <c:v>1929</c:v>
                      </c:pt>
                      <c:pt idx="1929">
                        <c:v>1930</c:v>
                      </c:pt>
                      <c:pt idx="1930">
                        <c:v>1931</c:v>
                      </c:pt>
                      <c:pt idx="1931">
                        <c:v>1932</c:v>
                      </c:pt>
                      <c:pt idx="1932">
                        <c:v>1933</c:v>
                      </c:pt>
                      <c:pt idx="1933">
                        <c:v>1934</c:v>
                      </c:pt>
                      <c:pt idx="1934">
                        <c:v>1935</c:v>
                      </c:pt>
                      <c:pt idx="1935">
                        <c:v>1936</c:v>
                      </c:pt>
                      <c:pt idx="1936">
                        <c:v>1937</c:v>
                      </c:pt>
                      <c:pt idx="1937">
                        <c:v>1938</c:v>
                      </c:pt>
                      <c:pt idx="1938">
                        <c:v>1939</c:v>
                      </c:pt>
                      <c:pt idx="1939">
                        <c:v>1940</c:v>
                      </c:pt>
                      <c:pt idx="1940">
                        <c:v>1941</c:v>
                      </c:pt>
                      <c:pt idx="1941">
                        <c:v>1942</c:v>
                      </c:pt>
                      <c:pt idx="1942">
                        <c:v>1943</c:v>
                      </c:pt>
                      <c:pt idx="1943">
                        <c:v>1944</c:v>
                      </c:pt>
                      <c:pt idx="1944">
                        <c:v>1945</c:v>
                      </c:pt>
                      <c:pt idx="1945">
                        <c:v>1946</c:v>
                      </c:pt>
                      <c:pt idx="1946">
                        <c:v>1947</c:v>
                      </c:pt>
                      <c:pt idx="1947">
                        <c:v>1948</c:v>
                      </c:pt>
                      <c:pt idx="1948">
                        <c:v>1949</c:v>
                      </c:pt>
                      <c:pt idx="1949">
                        <c:v>1950</c:v>
                      </c:pt>
                      <c:pt idx="1950">
                        <c:v>1951</c:v>
                      </c:pt>
                      <c:pt idx="1951">
                        <c:v>1952</c:v>
                      </c:pt>
                      <c:pt idx="1952">
                        <c:v>1953</c:v>
                      </c:pt>
                      <c:pt idx="1953">
                        <c:v>1954</c:v>
                      </c:pt>
                      <c:pt idx="1954">
                        <c:v>1955</c:v>
                      </c:pt>
                      <c:pt idx="1955">
                        <c:v>1956</c:v>
                      </c:pt>
                      <c:pt idx="1956">
                        <c:v>1957</c:v>
                      </c:pt>
                      <c:pt idx="1957">
                        <c:v>1958</c:v>
                      </c:pt>
                      <c:pt idx="1958">
                        <c:v>1959</c:v>
                      </c:pt>
                      <c:pt idx="1959">
                        <c:v>1960</c:v>
                      </c:pt>
                      <c:pt idx="1960">
                        <c:v>1961</c:v>
                      </c:pt>
                      <c:pt idx="1961">
                        <c:v>1962</c:v>
                      </c:pt>
                      <c:pt idx="1962">
                        <c:v>1963</c:v>
                      </c:pt>
                      <c:pt idx="1963">
                        <c:v>1964</c:v>
                      </c:pt>
                      <c:pt idx="1964">
                        <c:v>1965</c:v>
                      </c:pt>
                      <c:pt idx="1965">
                        <c:v>1966</c:v>
                      </c:pt>
                      <c:pt idx="1966">
                        <c:v>1967</c:v>
                      </c:pt>
                      <c:pt idx="1967">
                        <c:v>1968</c:v>
                      </c:pt>
                      <c:pt idx="1968">
                        <c:v>1969</c:v>
                      </c:pt>
                      <c:pt idx="1969">
                        <c:v>1970</c:v>
                      </c:pt>
                      <c:pt idx="1970">
                        <c:v>1971</c:v>
                      </c:pt>
                      <c:pt idx="1971">
                        <c:v>1972</c:v>
                      </c:pt>
                      <c:pt idx="1972">
                        <c:v>1973</c:v>
                      </c:pt>
                      <c:pt idx="1973">
                        <c:v>1974</c:v>
                      </c:pt>
                      <c:pt idx="1974">
                        <c:v>1975</c:v>
                      </c:pt>
                      <c:pt idx="1975">
                        <c:v>1976</c:v>
                      </c:pt>
                      <c:pt idx="1976">
                        <c:v>1977</c:v>
                      </c:pt>
                      <c:pt idx="1977">
                        <c:v>1978</c:v>
                      </c:pt>
                      <c:pt idx="1978">
                        <c:v>1979</c:v>
                      </c:pt>
                      <c:pt idx="1979">
                        <c:v>1980</c:v>
                      </c:pt>
                      <c:pt idx="1980">
                        <c:v>1981</c:v>
                      </c:pt>
                      <c:pt idx="1981">
                        <c:v>1982</c:v>
                      </c:pt>
                      <c:pt idx="1982">
                        <c:v>1983</c:v>
                      </c:pt>
                      <c:pt idx="1983">
                        <c:v>1984</c:v>
                      </c:pt>
                      <c:pt idx="1984">
                        <c:v>1985</c:v>
                      </c:pt>
                      <c:pt idx="1985">
                        <c:v>1986</c:v>
                      </c:pt>
                      <c:pt idx="1986">
                        <c:v>1987</c:v>
                      </c:pt>
                      <c:pt idx="1987">
                        <c:v>1988</c:v>
                      </c:pt>
                      <c:pt idx="1988">
                        <c:v>1989</c:v>
                      </c:pt>
                      <c:pt idx="1989">
                        <c:v>1990</c:v>
                      </c:pt>
                      <c:pt idx="1990">
                        <c:v>1991</c:v>
                      </c:pt>
                      <c:pt idx="1991">
                        <c:v>1992</c:v>
                      </c:pt>
                      <c:pt idx="1992">
                        <c:v>1993</c:v>
                      </c:pt>
                      <c:pt idx="1993">
                        <c:v>1994</c:v>
                      </c:pt>
                      <c:pt idx="1994">
                        <c:v>1995</c:v>
                      </c:pt>
                      <c:pt idx="1995">
                        <c:v>1996</c:v>
                      </c:pt>
                      <c:pt idx="1996">
                        <c:v>1997</c:v>
                      </c:pt>
                      <c:pt idx="1997">
                        <c:v>1998</c:v>
                      </c:pt>
                      <c:pt idx="1998">
                        <c:v>1999</c:v>
                      </c:pt>
                      <c:pt idx="1999">
                        <c:v>2000</c:v>
                      </c:pt>
                    </c:numCache>
                  </c:numRef>
                </c:xVal>
                <c:yVal>
                  <c:numRef>
                    <c:extLst>
                      <c:ext uri="{02D57815-91ED-43cb-92C2-25804820EDAC}">
                        <c15:formulaRef>
                          <c15:sqref>'raw data'!$D$5:$D$2040</c15:sqref>
                        </c15:formulaRef>
                      </c:ext>
                    </c:extLst>
                    <c:numCache>
                      <c:formatCode>0.0%</c:formatCode>
                      <c:ptCount val="2036"/>
                      <c:pt idx="0">
                        <c:v>1</c:v>
                      </c:pt>
                      <c:pt idx="1">
                        <c:v>0.99918099918099912</c:v>
                      </c:pt>
                      <c:pt idx="2">
                        <c:v>1.0049140049140048</c:v>
                      </c:pt>
                      <c:pt idx="3">
                        <c:v>1.0065520065520066</c:v>
                      </c:pt>
                      <c:pt idx="4">
                        <c:v>1.0065520065520066</c:v>
                      </c:pt>
                      <c:pt idx="5">
                        <c:v>1.0065520065520066</c:v>
                      </c:pt>
                      <c:pt idx="6">
                        <c:v>1.0073710073710074</c:v>
                      </c:pt>
                      <c:pt idx="7">
                        <c:v>1.0073710073710074</c:v>
                      </c:pt>
                      <c:pt idx="8">
                        <c:v>1.0065520065520066</c:v>
                      </c:pt>
                      <c:pt idx="9">
                        <c:v>1.0065520065520066</c:v>
                      </c:pt>
                      <c:pt idx="10">
                        <c:v>1.0065520065520066</c:v>
                      </c:pt>
                      <c:pt idx="11">
                        <c:v>1.0065520065520066</c:v>
                      </c:pt>
                      <c:pt idx="12">
                        <c:v>1.0065520065520066</c:v>
                      </c:pt>
                      <c:pt idx="13">
                        <c:v>1.0057330057330056</c:v>
                      </c:pt>
                      <c:pt idx="14">
                        <c:v>1.0057330057330056</c:v>
                      </c:pt>
                      <c:pt idx="15">
                        <c:v>1.0057330057330056</c:v>
                      </c:pt>
                      <c:pt idx="16">
                        <c:v>1.0057330057330056</c:v>
                      </c:pt>
                      <c:pt idx="17">
                        <c:v>1.0057330057330056</c:v>
                      </c:pt>
                      <c:pt idx="18">
                        <c:v>1.0049140049140048</c:v>
                      </c:pt>
                      <c:pt idx="19">
                        <c:v>1.0049140049140048</c:v>
                      </c:pt>
                      <c:pt idx="20">
                        <c:v>1.0040950040950041</c:v>
                      </c:pt>
                      <c:pt idx="21">
                        <c:v>1.0040950040950041</c:v>
                      </c:pt>
                      <c:pt idx="22">
                        <c:v>1.0040950040950041</c:v>
                      </c:pt>
                      <c:pt idx="23">
                        <c:v>1.0032760032760033</c:v>
                      </c:pt>
                      <c:pt idx="24">
                        <c:v>1.0032760032760033</c:v>
                      </c:pt>
                      <c:pt idx="25">
                        <c:v>1.0032760032760033</c:v>
                      </c:pt>
                      <c:pt idx="26">
                        <c:v>0.99262899262899251</c:v>
                      </c:pt>
                      <c:pt idx="27">
                        <c:v>0.98771498771498767</c:v>
                      </c:pt>
                      <c:pt idx="28">
                        <c:v>0.98607698607698602</c:v>
                      </c:pt>
                      <c:pt idx="29">
                        <c:v>0.98525798525798525</c:v>
                      </c:pt>
                      <c:pt idx="30">
                        <c:v>0.98935298935298921</c:v>
                      </c:pt>
                      <c:pt idx="31">
                        <c:v>0.99344799344799339</c:v>
                      </c:pt>
                      <c:pt idx="32">
                        <c:v>0.99426699426699416</c:v>
                      </c:pt>
                      <c:pt idx="33">
                        <c:v>0.99426699426699416</c:v>
                      </c:pt>
                      <c:pt idx="34">
                        <c:v>0.99508599508599505</c:v>
                      </c:pt>
                      <c:pt idx="35">
                        <c:v>0.99426699426699416</c:v>
                      </c:pt>
                      <c:pt idx="36">
                        <c:v>0.99590499590499582</c:v>
                      </c:pt>
                      <c:pt idx="37">
                        <c:v>0.99508599508599505</c:v>
                      </c:pt>
                      <c:pt idx="38">
                        <c:v>0.99590499590499582</c:v>
                      </c:pt>
                      <c:pt idx="39">
                        <c:v>0.99590499590499582</c:v>
                      </c:pt>
                      <c:pt idx="40">
                        <c:v>0.99590499590499582</c:v>
                      </c:pt>
                      <c:pt idx="41">
                        <c:v>0.99590499590499582</c:v>
                      </c:pt>
                      <c:pt idx="42">
                        <c:v>0.99590499590499582</c:v>
                      </c:pt>
                      <c:pt idx="43">
                        <c:v>0.99590499590499582</c:v>
                      </c:pt>
                      <c:pt idx="44">
                        <c:v>0.99590499590499582</c:v>
                      </c:pt>
                      <c:pt idx="45">
                        <c:v>0.9967239967239967</c:v>
                      </c:pt>
                      <c:pt idx="46">
                        <c:v>0.99590499590499582</c:v>
                      </c:pt>
                      <c:pt idx="47">
                        <c:v>0.99590499590499582</c:v>
                      </c:pt>
                      <c:pt idx="48">
                        <c:v>0.99590499590499582</c:v>
                      </c:pt>
                      <c:pt idx="49">
                        <c:v>0.9967239967239967</c:v>
                      </c:pt>
                      <c:pt idx="50">
                        <c:v>0.99836199836199835</c:v>
                      </c:pt>
                      <c:pt idx="51">
                        <c:v>0.99508599508599505</c:v>
                      </c:pt>
                      <c:pt idx="52">
                        <c:v>0.99426699426699416</c:v>
                      </c:pt>
                      <c:pt idx="53">
                        <c:v>0.99426699426699416</c:v>
                      </c:pt>
                      <c:pt idx="54">
                        <c:v>0.97870597870597864</c:v>
                      </c:pt>
                      <c:pt idx="55">
                        <c:v>0.9901719901719902</c:v>
                      </c:pt>
                      <c:pt idx="56">
                        <c:v>0.99099099099099086</c:v>
                      </c:pt>
                      <c:pt idx="57">
                        <c:v>0.99099099099099086</c:v>
                      </c:pt>
                      <c:pt idx="58">
                        <c:v>0.9901719901719902</c:v>
                      </c:pt>
                      <c:pt idx="59">
                        <c:v>0.99099099099099086</c:v>
                      </c:pt>
                      <c:pt idx="60">
                        <c:v>0.99180999180999185</c:v>
                      </c:pt>
                      <c:pt idx="61">
                        <c:v>0.99180999180999185</c:v>
                      </c:pt>
                      <c:pt idx="62">
                        <c:v>0.99262899262899251</c:v>
                      </c:pt>
                      <c:pt idx="63">
                        <c:v>0.99262899262899251</c:v>
                      </c:pt>
                      <c:pt idx="64">
                        <c:v>0.99262899262899251</c:v>
                      </c:pt>
                      <c:pt idx="65">
                        <c:v>0.99180999180999185</c:v>
                      </c:pt>
                      <c:pt idx="66">
                        <c:v>0.99262899262899251</c:v>
                      </c:pt>
                      <c:pt idx="67">
                        <c:v>0.99180999180999185</c:v>
                      </c:pt>
                      <c:pt idx="68">
                        <c:v>0.99180999180999185</c:v>
                      </c:pt>
                      <c:pt idx="69">
                        <c:v>0.99180999180999185</c:v>
                      </c:pt>
                      <c:pt idx="70">
                        <c:v>0.98116298116298106</c:v>
                      </c:pt>
                      <c:pt idx="71">
                        <c:v>0.98034398034398029</c:v>
                      </c:pt>
                      <c:pt idx="72">
                        <c:v>0.9901719901719902</c:v>
                      </c:pt>
                      <c:pt idx="73">
                        <c:v>0.9901719901719902</c:v>
                      </c:pt>
                      <c:pt idx="74">
                        <c:v>0.98935298935298921</c:v>
                      </c:pt>
                      <c:pt idx="75">
                        <c:v>0.9901719901719902</c:v>
                      </c:pt>
                      <c:pt idx="76">
                        <c:v>0.99180999180999185</c:v>
                      </c:pt>
                      <c:pt idx="77">
                        <c:v>0.99099099099099086</c:v>
                      </c:pt>
                      <c:pt idx="78">
                        <c:v>0.99099099099099086</c:v>
                      </c:pt>
                      <c:pt idx="79">
                        <c:v>0.99099099099099086</c:v>
                      </c:pt>
                      <c:pt idx="80">
                        <c:v>0.9901719901719902</c:v>
                      </c:pt>
                      <c:pt idx="81">
                        <c:v>0.98853398853398855</c:v>
                      </c:pt>
                      <c:pt idx="82">
                        <c:v>0.9901719901719902</c:v>
                      </c:pt>
                      <c:pt idx="83">
                        <c:v>0.99099099099099086</c:v>
                      </c:pt>
                      <c:pt idx="84">
                        <c:v>0.98198198198198194</c:v>
                      </c:pt>
                      <c:pt idx="85">
                        <c:v>0.97542997542997545</c:v>
                      </c:pt>
                      <c:pt idx="86">
                        <c:v>0.98280098280098271</c:v>
                      </c:pt>
                      <c:pt idx="87">
                        <c:v>0.98525798525798525</c:v>
                      </c:pt>
                      <c:pt idx="88">
                        <c:v>0.9868959868959869</c:v>
                      </c:pt>
                      <c:pt idx="89">
                        <c:v>0.9868959868959869</c:v>
                      </c:pt>
                      <c:pt idx="90">
                        <c:v>0.98771498771498767</c:v>
                      </c:pt>
                      <c:pt idx="91">
                        <c:v>0.98853398853398855</c:v>
                      </c:pt>
                      <c:pt idx="92">
                        <c:v>0.98853398853398855</c:v>
                      </c:pt>
                      <c:pt idx="93">
                        <c:v>0.98935298935298921</c:v>
                      </c:pt>
                      <c:pt idx="94">
                        <c:v>0.98853398853398855</c:v>
                      </c:pt>
                      <c:pt idx="95">
                        <c:v>0.98853398853398855</c:v>
                      </c:pt>
                      <c:pt idx="96">
                        <c:v>0.98853398853398855</c:v>
                      </c:pt>
                      <c:pt idx="97">
                        <c:v>0.98853398853398855</c:v>
                      </c:pt>
                      <c:pt idx="98">
                        <c:v>0.98935298935298921</c:v>
                      </c:pt>
                      <c:pt idx="99">
                        <c:v>0.98935298935298921</c:v>
                      </c:pt>
                      <c:pt idx="100">
                        <c:v>0.98280098280098271</c:v>
                      </c:pt>
                      <c:pt idx="101">
                        <c:v>0.98280098280098271</c:v>
                      </c:pt>
                      <c:pt idx="102">
                        <c:v>0.98198198198198194</c:v>
                      </c:pt>
                      <c:pt idx="103">
                        <c:v>0.98116298116298106</c:v>
                      </c:pt>
                      <c:pt idx="104">
                        <c:v>0.98198198198198194</c:v>
                      </c:pt>
                      <c:pt idx="105">
                        <c:v>0.98280098280098271</c:v>
                      </c:pt>
                      <c:pt idx="106">
                        <c:v>0.98198198198198194</c:v>
                      </c:pt>
                      <c:pt idx="107">
                        <c:v>0.98280098280098271</c:v>
                      </c:pt>
                      <c:pt idx="108">
                        <c:v>0.98280098280098271</c:v>
                      </c:pt>
                      <c:pt idx="109">
                        <c:v>0.98280098280098271</c:v>
                      </c:pt>
                      <c:pt idx="110">
                        <c:v>0.98280098280098271</c:v>
                      </c:pt>
                      <c:pt idx="111">
                        <c:v>0.98280098280098271</c:v>
                      </c:pt>
                      <c:pt idx="112">
                        <c:v>0.98280098280098271</c:v>
                      </c:pt>
                      <c:pt idx="113">
                        <c:v>0.98198198198198194</c:v>
                      </c:pt>
                      <c:pt idx="114">
                        <c:v>0.98280098280098271</c:v>
                      </c:pt>
                      <c:pt idx="115">
                        <c:v>0.98198198198198194</c:v>
                      </c:pt>
                      <c:pt idx="116">
                        <c:v>0.98280098280098271</c:v>
                      </c:pt>
                      <c:pt idx="117">
                        <c:v>0.98198198198198194</c:v>
                      </c:pt>
                      <c:pt idx="118">
                        <c:v>0.98280098280098271</c:v>
                      </c:pt>
                      <c:pt idx="119">
                        <c:v>0.98198198198198194</c:v>
                      </c:pt>
                      <c:pt idx="120">
                        <c:v>0.98280098280098271</c:v>
                      </c:pt>
                      <c:pt idx="121">
                        <c:v>0.98280098280098271</c:v>
                      </c:pt>
                      <c:pt idx="122">
                        <c:v>0.98280098280098271</c:v>
                      </c:pt>
                      <c:pt idx="123">
                        <c:v>0.98198198198198194</c:v>
                      </c:pt>
                      <c:pt idx="124">
                        <c:v>0.98116298116298106</c:v>
                      </c:pt>
                      <c:pt idx="125">
                        <c:v>0.98198198198198194</c:v>
                      </c:pt>
                      <c:pt idx="126">
                        <c:v>0.98280098280098271</c:v>
                      </c:pt>
                      <c:pt idx="127">
                        <c:v>0.98198198198198194</c:v>
                      </c:pt>
                      <c:pt idx="128">
                        <c:v>0.98198198198198194</c:v>
                      </c:pt>
                      <c:pt idx="129">
                        <c:v>0.98198198198198194</c:v>
                      </c:pt>
                      <c:pt idx="130">
                        <c:v>0.98280098280098271</c:v>
                      </c:pt>
                      <c:pt idx="131">
                        <c:v>0.98198198198198194</c:v>
                      </c:pt>
                      <c:pt idx="132">
                        <c:v>0.98280098280098271</c:v>
                      </c:pt>
                      <c:pt idx="133">
                        <c:v>0.98443898443898437</c:v>
                      </c:pt>
                      <c:pt idx="134">
                        <c:v>0.98525798525798525</c:v>
                      </c:pt>
                      <c:pt idx="135">
                        <c:v>0.98525798525798525</c:v>
                      </c:pt>
                      <c:pt idx="136">
                        <c:v>0.98607698607698602</c:v>
                      </c:pt>
                      <c:pt idx="137">
                        <c:v>0.98607698607698602</c:v>
                      </c:pt>
                      <c:pt idx="138">
                        <c:v>0.98607698607698602</c:v>
                      </c:pt>
                      <c:pt idx="139">
                        <c:v>0.98607698607698602</c:v>
                      </c:pt>
                      <c:pt idx="140">
                        <c:v>0.98525798525798525</c:v>
                      </c:pt>
                      <c:pt idx="141">
                        <c:v>0.98525798525798525</c:v>
                      </c:pt>
                      <c:pt idx="142">
                        <c:v>0.98525798525798525</c:v>
                      </c:pt>
                      <c:pt idx="143">
                        <c:v>0.98525798525798525</c:v>
                      </c:pt>
                      <c:pt idx="144">
                        <c:v>0.98607698607698602</c:v>
                      </c:pt>
                      <c:pt idx="145">
                        <c:v>0.9836199836199836</c:v>
                      </c:pt>
                      <c:pt idx="146">
                        <c:v>0.97788697788697776</c:v>
                      </c:pt>
                      <c:pt idx="147">
                        <c:v>0.97952497952497941</c:v>
                      </c:pt>
                      <c:pt idx="148">
                        <c:v>0.97952497952497941</c:v>
                      </c:pt>
                      <c:pt idx="149">
                        <c:v>0.98034398034398029</c:v>
                      </c:pt>
                      <c:pt idx="150">
                        <c:v>0.9836199836199836</c:v>
                      </c:pt>
                      <c:pt idx="151">
                        <c:v>0.98116298116298106</c:v>
                      </c:pt>
                      <c:pt idx="152">
                        <c:v>0.98034398034398029</c:v>
                      </c:pt>
                      <c:pt idx="153">
                        <c:v>0.98034398034398029</c:v>
                      </c:pt>
                      <c:pt idx="154">
                        <c:v>0.98116298116298106</c:v>
                      </c:pt>
                      <c:pt idx="155">
                        <c:v>0.98116298116298106</c:v>
                      </c:pt>
                      <c:pt idx="156">
                        <c:v>0.98034398034398029</c:v>
                      </c:pt>
                      <c:pt idx="157">
                        <c:v>0.98034398034398029</c:v>
                      </c:pt>
                      <c:pt idx="158">
                        <c:v>0.98116298116298106</c:v>
                      </c:pt>
                      <c:pt idx="159">
                        <c:v>0.97952497952497941</c:v>
                      </c:pt>
                      <c:pt idx="160">
                        <c:v>0.98034398034398029</c:v>
                      </c:pt>
                      <c:pt idx="161">
                        <c:v>0.97952497952497941</c:v>
                      </c:pt>
                      <c:pt idx="162">
                        <c:v>0.97788697788697776</c:v>
                      </c:pt>
                      <c:pt idx="163">
                        <c:v>0.97870597870597864</c:v>
                      </c:pt>
                      <c:pt idx="164">
                        <c:v>0.97788697788697776</c:v>
                      </c:pt>
                      <c:pt idx="165">
                        <c:v>0.97870597870597864</c:v>
                      </c:pt>
                      <c:pt idx="166">
                        <c:v>0.97870597870597864</c:v>
                      </c:pt>
                      <c:pt idx="167">
                        <c:v>0.97788697788697776</c:v>
                      </c:pt>
                      <c:pt idx="168">
                        <c:v>0.97788697788697776</c:v>
                      </c:pt>
                      <c:pt idx="169">
                        <c:v>0.97870597870597864</c:v>
                      </c:pt>
                      <c:pt idx="170">
                        <c:v>0.97952497952497941</c:v>
                      </c:pt>
                      <c:pt idx="171">
                        <c:v>0.97788697788697776</c:v>
                      </c:pt>
                      <c:pt idx="172">
                        <c:v>0.97788697788697776</c:v>
                      </c:pt>
                      <c:pt idx="173">
                        <c:v>0.97788697788697776</c:v>
                      </c:pt>
                      <c:pt idx="174">
                        <c:v>0.9770679770679771</c:v>
                      </c:pt>
                      <c:pt idx="175">
                        <c:v>0.97788697788697776</c:v>
                      </c:pt>
                      <c:pt idx="176">
                        <c:v>0.97788697788697776</c:v>
                      </c:pt>
                      <c:pt idx="177">
                        <c:v>0.98116298116298106</c:v>
                      </c:pt>
                      <c:pt idx="178">
                        <c:v>0.97788697788697776</c:v>
                      </c:pt>
                      <c:pt idx="179">
                        <c:v>0.97788697788697776</c:v>
                      </c:pt>
                      <c:pt idx="180">
                        <c:v>0.9770679770679771</c:v>
                      </c:pt>
                      <c:pt idx="181">
                        <c:v>0.9770679770679771</c:v>
                      </c:pt>
                      <c:pt idx="182">
                        <c:v>0.9770679770679771</c:v>
                      </c:pt>
                      <c:pt idx="183">
                        <c:v>0.9770679770679771</c:v>
                      </c:pt>
                      <c:pt idx="184">
                        <c:v>0.97624897624897611</c:v>
                      </c:pt>
                      <c:pt idx="185">
                        <c:v>0.97624897624897611</c:v>
                      </c:pt>
                      <c:pt idx="186">
                        <c:v>0.9770679770679771</c:v>
                      </c:pt>
                      <c:pt idx="187">
                        <c:v>0.9770679770679771</c:v>
                      </c:pt>
                      <c:pt idx="188">
                        <c:v>0.97624897624897611</c:v>
                      </c:pt>
                      <c:pt idx="189">
                        <c:v>0.97624897624897611</c:v>
                      </c:pt>
                      <c:pt idx="190">
                        <c:v>0.97624897624897611</c:v>
                      </c:pt>
                      <c:pt idx="191">
                        <c:v>0.9770679770679771</c:v>
                      </c:pt>
                      <c:pt idx="192">
                        <c:v>0.97542997542997545</c:v>
                      </c:pt>
                      <c:pt idx="193">
                        <c:v>0.97624897624897611</c:v>
                      </c:pt>
                      <c:pt idx="194">
                        <c:v>0.97624897624897611</c:v>
                      </c:pt>
                      <c:pt idx="195">
                        <c:v>0.97624897624897611</c:v>
                      </c:pt>
                      <c:pt idx="196">
                        <c:v>0.97542997542997545</c:v>
                      </c:pt>
                      <c:pt idx="197">
                        <c:v>0.97542997542997545</c:v>
                      </c:pt>
                      <c:pt idx="198">
                        <c:v>0.97624897624897611</c:v>
                      </c:pt>
                      <c:pt idx="199">
                        <c:v>0.97542997542997545</c:v>
                      </c:pt>
                      <c:pt idx="200">
                        <c:v>0.97788697788697776</c:v>
                      </c:pt>
                      <c:pt idx="201">
                        <c:v>0.97624897624897611</c:v>
                      </c:pt>
                      <c:pt idx="202">
                        <c:v>0.9770679770679771</c:v>
                      </c:pt>
                      <c:pt idx="203">
                        <c:v>0.9737919737919738</c:v>
                      </c:pt>
                      <c:pt idx="204">
                        <c:v>0.97542997542997545</c:v>
                      </c:pt>
                      <c:pt idx="205">
                        <c:v>0.97542997542997545</c:v>
                      </c:pt>
                      <c:pt idx="206">
                        <c:v>0.97461097461097446</c:v>
                      </c:pt>
                      <c:pt idx="207">
                        <c:v>0.97461097461097446</c:v>
                      </c:pt>
                      <c:pt idx="208">
                        <c:v>0.97461097461097446</c:v>
                      </c:pt>
                      <c:pt idx="209">
                        <c:v>0.97542997542997545</c:v>
                      </c:pt>
                      <c:pt idx="210">
                        <c:v>0.97542997542997545</c:v>
                      </c:pt>
                      <c:pt idx="211">
                        <c:v>0.97461097461097446</c:v>
                      </c:pt>
                      <c:pt idx="212">
                        <c:v>0.9737919737919738</c:v>
                      </c:pt>
                      <c:pt idx="213">
                        <c:v>0.9737919737919738</c:v>
                      </c:pt>
                      <c:pt idx="214">
                        <c:v>0.9737919737919738</c:v>
                      </c:pt>
                      <c:pt idx="215">
                        <c:v>0.9737919737919738</c:v>
                      </c:pt>
                      <c:pt idx="216">
                        <c:v>0.9737919737919738</c:v>
                      </c:pt>
                      <c:pt idx="217">
                        <c:v>0.9737919737919738</c:v>
                      </c:pt>
                      <c:pt idx="218">
                        <c:v>0.9737919737919738</c:v>
                      </c:pt>
                      <c:pt idx="219">
                        <c:v>0.9729729729729728</c:v>
                      </c:pt>
                      <c:pt idx="220">
                        <c:v>0.9729729729729728</c:v>
                      </c:pt>
                      <c:pt idx="221">
                        <c:v>0.97215397215397215</c:v>
                      </c:pt>
                      <c:pt idx="222">
                        <c:v>0.9729729729729728</c:v>
                      </c:pt>
                      <c:pt idx="223">
                        <c:v>0.97215397215397215</c:v>
                      </c:pt>
                      <c:pt idx="224">
                        <c:v>0.97215397215397215</c:v>
                      </c:pt>
                      <c:pt idx="225">
                        <c:v>0.9737919737919738</c:v>
                      </c:pt>
                      <c:pt idx="226">
                        <c:v>0.97133497133497126</c:v>
                      </c:pt>
                      <c:pt idx="227">
                        <c:v>0.97215397215397215</c:v>
                      </c:pt>
                      <c:pt idx="228">
                        <c:v>0.97215397215397215</c:v>
                      </c:pt>
                      <c:pt idx="229">
                        <c:v>0.97215397215397215</c:v>
                      </c:pt>
                      <c:pt idx="230">
                        <c:v>0.97133497133497126</c:v>
                      </c:pt>
                      <c:pt idx="231">
                        <c:v>0.97215397215397215</c:v>
                      </c:pt>
                      <c:pt idx="232">
                        <c:v>0.97215397215397215</c:v>
                      </c:pt>
                      <c:pt idx="233">
                        <c:v>0.97461097461097446</c:v>
                      </c:pt>
                      <c:pt idx="234">
                        <c:v>0.97051597051597049</c:v>
                      </c:pt>
                      <c:pt idx="235">
                        <c:v>0.97215397215397215</c:v>
                      </c:pt>
                      <c:pt idx="236">
                        <c:v>0.97133497133497126</c:v>
                      </c:pt>
                      <c:pt idx="237">
                        <c:v>0.97215397215397215</c:v>
                      </c:pt>
                      <c:pt idx="238">
                        <c:v>0.97133497133497126</c:v>
                      </c:pt>
                      <c:pt idx="239">
                        <c:v>0.9729729729729728</c:v>
                      </c:pt>
                      <c:pt idx="240">
                        <c:v>0.97133497133497126</c:v>
                      </c:pt>
                      <c:pt idx="241">
                        <c:v>0.9737919737919738</c:v>
                      </c:pt>
                      <c:pt idx="242">
                        <c:v>0.97051597051597049</c:v>
                      </c:pt>
                      <c:pt idx="243">
                        <c:v>0.97133497133497126</c:v>
                      </c:pt>
                      <c:pt idx="244">
                        <c:v>0.96969696969696961</c:v>
                      </c:pt>
                      <c:pt idx="245">
                        <c:v>0.97051597051597049</c:v>
                      </c:pt>
                      <c:pt idx="246">
                        <c:v>0.96969696969696961</c:v>
                      </c:pt>
                      <c:pt idx="247">
                        <c:v>0.97051597051597049</c:v>
                      </c:pt>
                      <c:pt idx="248">
                        <c:v>0.97215397215397215</c:v>
                      </c:pt>
                      <c:pt idx="249">
                        <c:v>0.9729729729729728</c:v>
                      </c:pt>
                      <c:pt idx="250">
                        <c:v>0.97215397215397215</c:v>
                      </c:pt>
                      <c:pt idx="251">
                        <c:v>0.97215397215397215</c:v>
                      </c:pt>
                      <c:pt idx="252">
                        <c:v>0.97051597051597049</c:v>
                      </c:pt>
                      <c:pt idx="253">
                        <c:v>0.96969696969696961</c:v>
                      </c:pt>
                      <c:pt idx="254">
                        <c:v>0.96887796887796884</c:v>
                      </c:pt>
                      <c:pt idx="255">
                        <c:v>0.96887796887796884</c:v>
                      </c:pt>
                      <c:pt idx="256">
                        <c:v>0.96887796887796884</c:v>
                      </c:pt>
                      <c:pt idx="257">
                        <c:v>0.97133497133497126</c:v>
                      </c:pt>
                      <c:pt idx="258">
                        <c:v>0.96969696969696961</c:v>
                      </c:pt>
                      <c:pt idx="259">
                        <c:v>0.96887796887796884</c:v>
                      </c:pt>
                      <c:pt idx="260">
                        <c:v>0.96887796887796884</c:v>
                      </c:pt>
                      <c:pt idx="261">
                        <c:v>0.96969696969696961</c:v>
                      </c:pt>
                      <c:pt idx="262">
                        <c:v>0.97051597051597049</c:v>
                      </c:pt>
                      <c:pt idx="263">
                        <c:v>0.96805896805896796</c:v>
                      </c:pt>
                      <c:pt idx="264">
                        <c:v>0.94021294021294011</c:v>
                      </c:pt>
                      <c:pt idx="265">
                        <c:v>0.93775593775593769</c:v>
                      </c:pt>
                      <c:pt idx="266">
                        <c:v>0.9369369369369368</c:v>
                      </c:pt>
                      <c:pt idx="267">
                        <c:v>0.93857493857493846</c:v>
                      </c:pt>
                      <c:pt idx="268">
                        <c:v>0.94103194103194099</c:v>
                      </c:pt>
                      <c:pt idx="269">
                        <c:v>0.94185094185094176</c:v>
                      </c:pt>
                      <c:pt idx="270">
                        <c:v>0.94185094185094176</c:v>
                      </c:pt>
                      <c:pt idx="271">
                        <c:v>0.94430794430794429</c:v>
                      </c:pt>
                      <c:pt idx="272">
                        <c:v>0.94512694512694495</c:v>
                      </c:pt>
                      <c:pt idx="273">
                        <c:v>0.94430794430794429</c:v>
                      </c:pt>
                      <c:pt idx="274">
                        <c:v>0.94512694512694495</c:v>
                      </c:pt>
                      <c:pt idx="275">
                        <c:v>0.9467649467649466</c:v>
                      </c:pt>
                      <c:pt idx="276">
                        <c:v>0.94922194922194914</c:v>
                      </c:pt>
                      <c:pt idx="277">
                        <c:v>0.94840294840294825</c:v>
                      </c:pt>
                      <c:pt idx="278">
                        <c:v>0.94594594594594594</c:v>
                      </c:pt>
                      <c:pt idx="279">
                        <c:v>0.94185094185094176</c:v>
                      </c:pt>
                      <c:pt idx="280">
                        <c:v>0.95004095004094991</c:v>
                      </c:pt>
                      <c:pt idx="281">
                        <c:v>0.94922194922194914</c:v>
                      </c:pt>
                      <c:pt idx="282">
                        <c:v>0.9467649467649466</c:v>
                      </c:pt>
                      <c:pt idx="283">
                        <c:v>0.94758394758394759</c:v>
                      </c:pt>
                      <c:pt idx="284">
                        <c:v>0.95004095004094991</c:v>
                      </c:pt>
                      <c:pt idx="285">
                        <c:v>0.94594594594594594</c:v>
                      </c:pt>
                      <c:pt idx="286">
                        <c:v>0.95004095004094991</c:v>
                      </c:pt>
                      <c:pt idx="287">
                        <c:v>0.94758394758394759</c:v>
                      </c:pt>
                      <c:pt idx="288">
                        <c:v>0.94758394758394759</c:v>
                      </c:pt>
                      <c:pt idx="289">
                        <c:v>0.94594594594594594</c:v>
                      </c:pt>
                      <c:pt idx="290">
                        <c:v>0.94922194922194914</c:v>
                      </c:pt>
                      <c:pt idx="291">
                        <c:v>0.94758394758394759</c:v>
                      </c:pt>
                      <c:pt idx="292">
                        <c:v>0.9467649467649466</c:v>
                      </c:pt>
                      <c:pt idx="293">
                        <c:v>0.94758394758394759</c:v>
                      </c:pt>
                      <c:pt idx="294">
                        <c:v>0.94840294840294825</c:v>
                      </c:pt>
                      <c:pt idx="295">
                        <c:v>0.94758394758394759</c:v>
                      </c:pt>
                      <c:pt idx="296">
                        <c:v>0.9467649467649466</c:v>
                      </c:pt>
                      <c:pt idx="297">
                        <c:v>0.94840294840294825</c:v>
                      </c:pt>
                      <c:pt idx="298">
                        <c:v>0.94758394758394759</c:v>
                      </c:pt>
                      <c:pt idx="299">
                        <c:v>0.94922194922194914</c:v>
                      </c:pt>
                      <c:pt idx="300">
                        <c:v>0.95085995085995079</c:v>
                      </c:pt>
                      <c:pt idx="301">
                        <c:v>0.94840294840294825</c:v>
                      </c:pt>
                      <c:pt idx="302">
                        <c:v>0.95004095004094991</c:v>
                      </c:pt>
                      <c:pt idx="303">
                        <c:v>0.94512694512694495</c:v>
                      </c:pt>
                      <c:pt idx="304">
                        <c:v>0.94594594594594594</c:v>
                      </c:pt>
                      <c:pt idx="305">
                        <c:v>0.94594594594594594</c:v>
                      </c:pt>
                      <c:pt idx="306">
                        <c:v>0.94922194922194914</c:v>
                      </c:pt>
                      <c:pt idx="307">
                        <c:v>0.9467649467649466</c:v>
                      </c:pt>
                      <c:pt idx="308">
                        <c:v>0.94922194922194914</c:v>
                      </c:pt>
                      <c:pt idx="309">
                        <c:v>0.94594594594594594</c:v>
                      </c:pt>
                      <c:pt idx="310">
                        <c:v>0.94758394758394759</c:v>
                      </c:pt>
                      <c:pt idx="311">
                        <c:v>0.9467649467649466</c:v>
                      </c:pt>
                      <c:pt idx="312">
                        <c:v>0.9467649467649466</c:v>
                      </c:pt>
                      <c:pt idx="313">
                        <c:v>0.94594594594594594</c:v>
                      </c:pt>
                      <c:pt idx="314">
                        <c:v>0.94594594594594594</c:v>
                      </c:pt>
                      <c:pt idx="315">
                        <c:v>0.94512694512694495</c:v>
                      </c:pt>
                      <c:pt idx="316">
                        <c:v>0.94758394758394759</c:v>
                      </c:pt>
                      <c:pt idx="317">
                        <c:v>0.94512694512694495</c:v>
                      </c:pt>
                      <c:pt idx="318">
                        <c:v>0.94512694512694495</c:v>
                      </c:pt>
                      <c:pt idx="319">
                        <c:v>0.94594594594594594</c:v>
                      </c:pt>
                      <c:pt idx="320">
                        <c:v>0.94840294840294825</c:v>
                      </c:pt>
                      <c:pt idx="321">
                        <c:v>0.94594594594594594</c:v>
                      </c:pt>
                      <c:pt idx="322">
                        <c:v>0.94512694512694495</c:v>
                      </c:pt>
                      <c:pt idx="323">
                        <c:v>0.94430794430794429</c:v>
                      </c:pt>
                      <c:pt idx="324">
                        <c:v>0.94430794430794429</c:v>
                      </c:pt>
                      <c:pt idx="325">
                        <c:v>0.94594594594594594</c:v>
                      </c:pt>
                      <c:pt idx="326">
                        <c:v>0.94594594594594594</c:v>
                      </c:pt>
                      <c:pt idx="327">
                        <c:v>0.94512694512694495</c:v>
                      </c:pt>
                      <c:pt idx="328">
                        <c:v>0.9467649467649466</c:v>
                      </c:pt>
                      <c:pt idx="329">
                        <c:v>0.94266994266994264</c:v>
                      </c:pt>
                      <c:pt idx="330">
                        <c:v>0.9434889434889433</c:v>
                      </c:pt>
                      <c:pt idx="331">
                        <c:v>0.94594594594594594</c:v>
                      </c:pt>
                      <c:pt idx="332">
                        <c:v>0.9434889434889433</c:v>
                      </c:pt>
                      <c:pt idx="333">
                        <c:v>0.94512694512694495</c:v>
                      </c:pt>
                      <c:pt idx="334">
                        <c:v>0.94103194103194099</c:v>
                      </c:pt>
                      <c:pt idx="335">
                        <c:v>0.94185094185094176</c:v>
                      </c:pt>
                      <c:pt idx="336">
                        <c:v>0.94185094185094176</c:v>
                      </c:pt>
                      <c:pt idx="337">
                        <c:v>0.94185094185094176</c:v>
                      </c:pt>
                      <c:pt idx="338">
                        <c:v>0.94430794430794429</c:v>
                      </c:pt>
                      <c:pt idx="339">
                        <c:v>0.94185094185094176</c:v>
                      </c:pt>
                      <c:pt idx="340">
                        <c:v>0.94185094185094176</c:v>
                      </c:pt>
                      <c:pt idx="341">
                        <c:v>0.94266994266994264</c:v>
                      </c:pt>
                      <c:pt idx="342">
                        <c:v>0.94021294021294011</c:v>
                      </c:pt>
                      <c:pt idx="343">
                        <c:v>0.94185094185094176</c:v>
                      </c:pt>
                      <c:pt idx="344">
                        <c:v>0.94266994266994264</c:v>
                      </c:pt>
                      <c:pt idx="345">
                        <c:v>0.94103194103194099</c:v>
                      </c:pt>
                      <c:pt idx="346">
                        <c:v>0.9434889434889433</c:v>
                      </c:pt>
                      <c:pt idx="347">
                        <c:v>0.94103194103194099</c:v>
                      </c:pt>
                      <c:pt idx="348">
                        <c:v>0.94103194103194099</c:v>
                      </c:pt>
                      <c:pt idx="349">
                        <c:v>0.94103194103194099</c:v>
                      </c:pt>
                      <c:pt idx="350">
                        <c:v>0.94594594594594594</c:v>
                      </c:pt>
                      <c:pt idx="351">
                        <c:v>0.94266994266994264</c:v>
                      </c:pt>
                      <c:pt idx="352">
                        <c:v>0.94185094185094176</c:v>
                      </c:pt>
                      <c:pt idx="353">
                        <c:v>0.94430794430794429</c:v>
                      </c:pt>
                      <c:pt idx="354">
                        <c:v>0.94021294021294011</c:v>
                      </c:pt>
                      <c:pt idx="355">
                        <c:v>0.9434889434889433</c:v>
                      </c:pt>
                      <c:pt idx="356">
                        <c:v>0.94103194103194099</c:v>
                      </c:pt>
                      <c:pt idx="357">
                        <c:v>0.94021294021294011</c:v>
                      </c:pt>
                      <c:pt idx="358">
                        <c:v>0.94021294021294011</c:v>
                      </c:pt>
                      <c:pt idx="359">
                        <c:v>0.94021294021294011</c:v>
                      </c:pt>
                      <c:pt idx="360">
                        <c:v>0.93857493857493846</c:v>
                      </c:pt>
                      <c:pt idx="361">
                        <c:v>0.94185094185094176</c:v>
                      </c:pt>
                      <c:pt idx="362">
                        <c:v>0.93775593775593769</c:v>
                      </c:pt>
                      <c:pt idx="363">
                        <c:v>0.93939393939393934</c:v>
                      </c:pt>
                      <c:pt idx="364">
                        <c:v>0.93857493857493846</c:v>
                      </c:pt>
                      <c:pt idx="365">
                        <c:v>0.93939393939393934</c:v>
                      </c:pt>
                      <c:pt idx="366">
                        <c:v>0.93775593775593769</c:v>
                      </c:pt>
                      <c:pt idx="367">
                        <c:v>0.93857493857493846</c:v>
                      </c:pt>
                      <c:pt idx="368">
                        <c:v>0.93775593775593769</c:v>
                      </c:pt>
                      <c:pt idx="369">
                        <c:v>0.93775593775593769</c:v>
                      </c:pt>
                      <c:pt idx="370">
                        <c:v>0.93611793611793603</c:v>
                      </c:pt>
                      <c:pt idx="371">
                        <c:v>0.93857493857493846</c:v>
                      </c:pt>
                      <c:pt idx="372">
                        <c:v>0.9369369369369368</c:v>
                      </c:pt>
                      <c:pt idx="373">
                        <c:v>0.9369369369369368</c:v>
                      </c:pt>
                      <c:pt idx="374">
                        <c:v>0.93775593775593769</c:v>
                      </c:pt>
                      <c:pt idx="375">
                        <c:v>0.93611793611793603</c:v>
                      </c:pt>
                      <c:pt idx="376">
                        <c:v>0.93611793611793603</c:v>
                      </c:pt>
                      <c:pt idx="377">
                        <c:v>0.93611793611793603</c:v>
                      </c:pt>
                      <c:pt idx="378">
                        <c:v>0.93529893529893515</c:v>
                      </c:pt>
                      <c:pt idx="379">
                        <c:v>0.93529893529893515</c:v>
                      </c:pt>
                      <c:pt idx="380">
                        <c:v>0.93775593775593769</c:v>
                      </c:pt>
                      <c:pt idx="381">
                        <c:v>0.93447993447993438</c:v>
                      </c:pt>
                      <c:pt idx="382">
                        <c:v>0.93611793611793603</c:v>
                      </c:pt>
                      <c:pt idx="383">
                        <c:v>0.9369369369369368</c:v>
                      </c:pt>
                      <c:pt idx="384">
                        <c:v>0.93447993447993438</c:v>
                      </c:pt>
                      <c:pt idx="385">
                        <c:v>0.9369369369369368</c:v>
                      </c:pt>
                      <c:pt idx="386">
                        <c:v>0.93529893529893515</c:v>
                      </c:pt>
                      <c:pt idx="387">
                        <c:v>0.9336609336609335</c:v>
                      </c:pt>
                      <c:pt idx="388">
                        <c:v>0.9369369369369368</c:v>
                      </c:pt>
                      <c:pt idx="389">
                        <c:v>0.9336609336609335</c:v>
                      </c:pt>
                      <c:pt idx="390">
                        <c:v>0.93529893529893515</c:v>
                      </c:pt>
                      <c:pt idx="391">
                        <c:v>0.9336609336609335</c:v>
                      </c:pt>
                      <c:pt idx="392">
                        <c:v>0.93611793611793603</c:v>
                      </c:pt>
                      <c:pt idx="393">
                        <c:v>0.93611793611793603</c:v>
                      </c:pt>
                      <c:pt idx="394">
                        <c:v>0.93529893529893515</c:v>
                      </c:pt>
                      <c:pt idx="395">
                        <c:v>0.93284193284193284</c:v>
                      </c:pt>
                      <c:pt idx="396">
                        <c:v>0.9336609336609335</c:v>
                      </c:pt>
                      <c:pt idx="397">
                        <c:v>0.93529893529893515</c:v>
                      </c:pt>
                      <c:pt idx="398">
                        <c:v>0.93202293202293185</c:v>
                      </c:pt>
                      <c:pt idx="399">
                        <c:v>0.93447993447993438</c:v>
                      </c:pt>
                      <c:pt idx="400">
                        <c:v>0.93857493857493846</c:v>
                      </c:pt>
                      <c:pt idx="401">
                        <c:v>0.93529893529893515</c:v>
                      </c:pt>
                      <c:pt idx="402">
                        <c:v>0.93447993447993438</c:v>
                      </c:pt>
                      <c:pt idx="403">
                        <c:v>0.9336609336609335</c:v>
                      </c:pt>
                      <c:pt idx="404">
                        <c:v>0.9336609336609335</c:v>
                      </c:pt>
                      <c:pt idx="405">
                        <c:v>0.93202293202293185</c:v>
                      </c:pt>
                      <c:pt idx="406">
                        <c:v>0.93202293202293185</c:v>
                      </c:pt>
                      <c:pt idx="407">
                        <c:v>0.93284193284193284</c:v>
                      </c:pt>
                      <c:pt idx="408">
                        <c:v>0.93202293202293185</c:v>
                      </c:pt>
                      <c:pt idx="409">
                        <c:v>0.93120393120393119</c:v>
                      </c:pt>
                      <c:pt idx="410">
                        <c:v>0.93284193284193284</c:v>
                      </c:pt>
                      <c:pt idx="411">
                        <c:v>0.93120393120393119</c:v>
                      </c:pt>
                      <c:pt idx="412">
                        <c:v>0.9336609336609335</c:v>
                      </c:pt>
                      <c:pt idx="413">
                        <c:v>0.9303849303849302</c:v>
                      </c:pt>
                      <c:pt idx="414">
                        <c:v>0.9336609336609335</c:v>
                      </c:pt>
                      <c:pt idx="415">
                        <c:v>0.93120393120393119</c:v>
                      </c:pt>
                      <c:pt idx="416">
                        <c:v>0.92956592956592954</c:v>
                      </c:pt>
                      <c:pt idx="417">
                        <c:v>0.93120393120393119</c:v>
                      </c:pt>
                      <c:pt idx="418">
                        <c:v>0.93202293202293185</c:v>
                      </c:pt>
                      <c:pt idx="419">
                        <c:v>0.9303849303849302</c:v>
                      </c:pt>
                      <c:pt idx="420">
                        <c:v>0.93120393120393119</c:v>
                      </c:pt>
                      <c:pt idx="421">
                        <c:v>0.92874692874692855</c:v>
                      </c:pt>
                      <c:pt idx="422">
                        <c:v>0.92874692874692855</c:v>
                      </c:pt>
                      <c:pt idx="423">
                        <c:v>0.93120393120393119</c:v>
                      </c:pt>
                      <c:pt idx="424">
                        <c:v>0.92792792792792789</c:v>
                      </c:pt>
                      <c:pt idx="425">
                        <c:v>0.93120393120393119</c:v>
                      </c:pt>
                      <c:pt idx="426">
                        <c:v>0.92874692874692855</c:v>
                      </c:pt>
                      <c:pt idx="427">
                        <c:v>0.92874692874692855</c:v>
                      </c:pt>
                      <c:pt idx="428">
                        <c:v>0.92710892710892701</c:v>
                      </c:pt>
                      <c:pt idx="429">
                        <c:v>0.92710892710892701</c:v>
                      </c:pt>
                      <c:pt idx="430">
                        <c:v>0.92874692874692855</c:v>
                      </c:pt>
                      <c:pt idx="431">
                        <c:v>0.92710892710892701</c:v>
                      </c:pt>
                      <c:pt idx="432">
                        <c:v>0.92628992628992624</c:v>
                      </c:pt>
                      <c:pt idx="433">
                        <c:v>0.92710892710892701</c:v>
                      </c:pt>
                      <c:pt idx="434">
                        <c:v>0.92710892710892701</c:v>
                      </c:pt>
                      <c:pt idx="435">
                        <c:v>0.92547092547092535</c:v>
                      </c:pt>
                      <c:pt idx="436">
                        <c:v>0.92874692874692855</c:v>
                      </c:pt>
                      <c:pt idx="437">
                        <c:v>0.92465192465192458</c:v>
                      </c:pt>
                      <c:pt idx="438">
                        <c:v>0.92465192465192458</c:v>
                      </c:pt>
                      <c:pt idx="439">
                        <c:v>0.92547092547092535</c:v>
                      </c:pt>
                      <c:pt idx="440">
                        <c:v>0.92547092547092535</c:v>
                      </c:pt>
                      <c:pt idx="441">
                        <c:v>0.92547092547092535</c:v>
                      </c:pt>
                      <c:pt idx="442">
                        <c:v>0.92547092547092535</c:v>
                      </c:pt>
                      <c:pt idx="443">
                        <c:v>0.92792792792792789</c:v>
                      </c:pt>
                      <c:pt idx="444">
                        <c:v>0.92628992628992624</c:v>
                      </c:pt>
                      <c:pt idx="445">
                        <c:v>0.92465192465192458</c:v>
                      </c:pt>
                      <c:pt idx="446">
                        <c:v>0.92547092547092535</c:v>
                      </c:pt>
                      <c:pt idx="447">
                        <c:v>0.92465192465192458</c:v>
                      </c:pt>
                      <c:pt idx="448">
                        <c:v>0.92628992628992624</c:v>
                      </c:pt>
                      <c:pt idx="449">
                        <c:v>0.92219492219492205</c:v>
                      </c:pt>
                      <c:pt idx="450">
                        <c:v>0.92956592956592954</c:v>
                      </c:pt>
                      <c:pt idx="451">
                        <c:v>0.92547092547092535</c:v>
                      </c:pt>
                      <c:pt idx="452">
                        <c:v>0.92628992628992624</c:v>
                      </c:pt>
                      <c:pt idx="453">
                        <c:v>0.92628992628992624</c:v>
                      </c:pt>
                      <c:pt idx="454">
                        <c:v>0.92465192465192458</c:v>
                      </c:pt>
                      <c:pt idx="455">
                        <c:v>0.92301392301392293</c:v>
                      </c:pt>
                      <c:pt idx="456">
                        <c:v>0.92301392301392293</c:v>
                      </c:pt>
                      <c:pt idx="457">
                        <c:v>0.9238329238329237</c:v>
                      </c:pt>
                      <c:pt idx="458">
                        <c:v>0.92301392301392293</c:v>
                      </c:pt>
                      <c:pt idx="459">
                        <c:v>0.92465192465192458</c:v>
                      </c:pt>
                      <c:pt idx="460">
                        <c:v>0.92465192465192458</c:v>
                      </c:pt>
                      <c:pt idx="461">
                        <c:v>0.92137592137592128</c:v>
                      </c:pt>
                      <c:pt idx="462">
                        <c:v>0.92219492219492205</c:v>
                      </c:pt>
                      <c:pt idx="463">
                        <c:v>0.92137592137592128</c:v>
                      </c:pt>
                      <c:pt idx="464">
                        <c:v>0.92301392301392293</c:v>
                      </c:pt>
                      <c:pt idx="465">
                        <c:v>0.92301392301392293</c:v>
                      </c:pt>
                      <c:pt idx="466">
                        <c:v>0.9238329238329237</c:v>
                      </c:pt>
                      <c:pt idx="467">
                        <c:v>0.92055692055692062</c:v>
                      </c:pt>
                      <c:pt idx="468">
                        <c:v>0.92137592137592128</c:v>
                      </c:pt>
                      <c:pt idx="469">
                        <c:v>0.91973791973791963</c:v>
                      </c:pt>
                      <c:pt idx="470">
                        <c:v>0.92055692055692062</c:v>
                      </c:pt>
                      <c:pt idx="471">
                        <c:v>0.91973791973791963</c:v>
                      </c:pt>
                      <c:pt idx="472">
                        <c:v>0.92137592137592128</c:v>
                      </c:pt>
                      <c:pt idx="473">
                        <c:v>0.92137592137592128</c:v>
                      </c:pt>
                      <c:pt idx="474">
                        <c:v>0.91891891891891897</c:v>
                      </c:pt>
                      <c:pt idx="475">
                        <c:v>0.91891891891891897</c:v>
                      </c:pt>
                      <c:pt idx="476">
                        <c:v>0.92137592137592128</c:v>
                      </c:pt>
                      <c:pt idx="477">
                        <c:v>0.91728091728091732</c:v>
                      </c:pt>
                      <c:pt idx="478">
                        <c:v>0.91809991809991798</c:v>
                      </c:pt>
                      <c:pt idx="479">
                        <c:v>0.91891891891891897</c:v>
                      </c:pt>
                      <c:pt idx="480">
                        <c:v>0.91728091728091732</c:v>
                      </c:pt>
                      <c:pt idx="481">
                        <c:v>0.92055692055692062</c:v>
                      </c:pt>
                      <c:pt idx="482">
                        <c:v>0.91728091728091732</c:v>
                      </c:pt>
                      <c:pt idx="483">
                        <c:v>0.91646191646191644</c:v>
                      </c:pt>
                      <c:pt idx="484">
                        <c:v>0.91564291564291567</c:v>
                      </c:pt>
                      <c:pt idx="485">
                        <c:v>0.91728091728091732</c:v>
                      </c:pt>
                      <c:pt idx="486">
                        <c:v>0.91646191646191644</c:v>
                      </c:pt>
                      <c:pt idx="487">
                        <c:v>0.91728091728091732</c:v>
                      </c:pt>
                      <c:pt idx="488">
                        <c:v>0.91482391482391479</c:v>
                      </c:pt>
                      <c:pt idx="489">
                        <c:v>0.91891891891891897</c:v>
                      </c:pt>
                      <c:pt idx="490">
                        <c:v>0.91482391482391479</c:v>
                      </c:pt>
                      <c:pt idx="491">
                        <c:v>0.91482391482391479</c:v>
                      </c:pt>
                      <c:pt idx="492">
                        <c:v>0.91728091728091732</c:v>
                      </c:pt>
                      <c:pt idx="493">
                        <c:v>0.91728091728091732</c:v>
                      </c:pt>
                      <c:pt idx="494">
                        <c:v>0</c:v>
                      </c:pt>
                    </c:numCache>
                  </c:numRef>
                </c:yVal>
                <c:smooth val="1"/>
                <c:extLst>
                  <c:ext xmlns:c16="http://schemas.microsoft.com/office/drawing/2014/chart" uri="{C3380CC4-5D6E-409C-BE32-E72D297353CC}">
                    <c16:uniqueId val="{00000001-BC37-4BF5-96ED-589E9753F3D8}"/>
                  </c:ext>
                </c:extLst>
              </c15:ser>
            </c15:filteredScatterSeries>
          </c:ext>
        </c:extLst>
      </c:scatterChart>
      <c:valAx>
        <c:axId val="36683072"/>
        <c:scaling>
          <c:orientation val="minMax"/>
          <c:max val="500"/>
          <c:min val="0"/>
        </c:scaling>
        <c:delete val="0"/>
        <c:axPos val="b"/>
        <c:majorGridlines>
          <c:spPr>
            <a:ln w="9525"/>
          </c:spPr>
        </c:majorGridlines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Cycle No.</a:t>
                </a:r>
                <a:endParaRPr lang="ko-KR" dirty="0"/>
              </a:p>
            </c:rich>
          </c:tx>
          <c:layout>
            <c:manualLayout>
              <c:xMode val="edge"/>
              <c:yMode val="edge"/>
              <c:x val="0.47934522779611016"/>
              <c:y val="0.93009969041230167"/>
            </c:manualLayout>
          </c:layout>
          <c:overlay val="0"/>
        </c:title>
        <c:numFmt formatCode="General" sourceLinked="1"/>
        <c:majorTickMark val="none"/>
        <c:minorTickMark val="none"/>
        <c:tickLblPos val="nextTo"/>
        <c:txPr>
          <a:bodyPr/>
          <a:lstStyle/>
          <a:p>
            <a:pPr>
              <a:defRPr sz="1600"/>
            </a:pPr>
            <a:endParaRPr lang="ko-KR"/>
          </a:p>
        </c:txPr>
        <c:crossAx val="136077312"/>
        <c:crosses val="autoZero"/>
        <c:crossBetween val="midCat"/>
        <c:majorUnit val="50"/>
      </c:valAx>
      <c:valAx>
        <c:axId val="136077312"/>
        <c:scaling>
          <c:orientation val="minMax"/>
          <c:max val="1.1000000000000001"/>
          <c:min val="0"/>
        </c:scaling>
        <c:delete val="0"/>
        <c:axPos val="l"/>
        <c:majorGridlines>
          <c:spPr>
            <a:ln w="9525"/>
          </c:spPr>
        </c:majorGridlines>
        <c:minorGridlines/>
        <c:title>
          <c:tx>
            <c:rich>
              <a:bodyPr/>
              <a:lstStyle/>
              <a:p>
                <a:pPr>
                  <a:defRPr/>
                </a:pPr>
                <a:r>
                  <a:rPr lang="en-US" dirty="0"/>
                  <a:t>Capacity Retention / %</a:t>
                </a:r>
                <a:endParaRPr lang="ko-KR" dirty="0"/>
              </a:p>
            </c:rich>
          </c:tx>
          <c:layout>
            <c:manualLayout>
              <c:xMode val="edge"/>
              <c:yMode val="edge"/>
              <c:x val="9.9524749700964192E-3"/>
              <c:y val="0.22797658943034393"/>
            </c:manualLayout>
          </c:layout>
          <c:overlay val="0"/>
        </c:title>
        <c:numFmt formatCode="0%" sourceLinked="0"/>
        <c:majorTickMark val="in"/>
        <c:minorTickMark val="none"/>
        <c:tickLblPos val="nextTo"/>
        <c:spPr>
          <a:ln w="6350">
            <a:solidFill>
              <a:schemeClr val="tx1">
                <a:tint val="75000"/>
                <a:shade val="95000"/>
                <a:satMod val="105000"/>
                <a:alpha val="93000"/>
              </a:schemeClr>
            </a:solidFill>
          </a:ln>
        </c:spPr>
        <c:txPr>
          <a:bodyPr/>
          <a:lstStyle/>
          <a:p>
            <a:pPr>
              <a:defRPr sz="1600"/>
            </a:pPr>
            <a:endParaRPr lang="ko-KR"/>
          </a:p>
        </c:txPr>
        <c:crossAx val="36683072"/>
        <c:crosses val="autoZero"/>
        <c:crossBetween val="midCat"/>
        <c:majorUnit val="0.1"/>
      </c:valAx>
    </c:plotArea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800"/>
      </a:pPr>
      <a:endParaRPr lang="ko-KR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DAD5C2-90E8-4100-AD2D-7FEC46E67959}" type="datetimeFigureOut">
              <a:rPr lang="ko-KR" altLang="en-US" smtClean="0"/>
              <a:t>2022-02-11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8FB909-2B9A-41FB-8C40-E14AA9A8B27C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996874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5142F09-3E9E-41B3-9694-641BD0983199}" type="datetimeFigureOut">
              <a:rPr lang="ko-KR" altLang="en-US" smtClean="0"/>
              <a:t>2022-02-11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14425" y="1143000"/>
            <a:ext cx="462915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7AFDAD7-C6CA-4E32-9A2F-3632B1F3A112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533945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>
          <a:xfrm>
            <a:off x="1114425" y="1143000"/>
            <a:ext cx="4629150" cy="3086100"/>
          </a:xfrm>
        </p:spPr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7AFDAD7-C6CA-4E32-9A2F-3632B1F3A112}" type="slidenum">
              <a:rPr lang="ko-KR" altLang="en-US" smtClean="0"/>
              <a:t>3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9393669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내용 개체 틀 2"/>
          <p:cNvSpPr>
            <a:spLocks noGrp="1"/>
          </p:cNvSpPr>
          <p:nvPr>
            <p:ph idx="1"/>
          </p:nvPr>
        </p:nvSpPr>
        <p:spPr>
          <a:xfrm>
            <a:off x="444978" y="908729"/>
            <a:ext cx="9327672" cy="5217443"/>
          </a:xfrm>
        </p:spPr>
        <p:txBody>
          <a:bodyPr>
            <a:no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ko-KR" altLang="en-US" dirty="0"/>
          </a:p>
        </p:txBody>
      </p:sp>
      <p:sp>
        <p:nvSpPr>
          <p:cNvPr id="9" name="날짜 개체 틀 3"/>
          <p:cNvSpPr>
            <a:spLocks noGrp="1"/>
          </p:cNvSpPr>
          <p:nvPr>
            <p:ph type="dt" sz="half" idx="10"/>
          </p:nvPr>
        </p:nvSpPr>
        <p:spPr>
          <a:xfrm>
            <a:off x="514350" y="6356361"/>
            <a:ext cx="2400301" cy="365125"/>
          </a:xfrm>
        </p:spPr>
        <p:txBody>
          <a:bodyPr>
            <a:noAutofit/>
          </a:bodyPr>
          <a:lstStyle/>
          <a:p>
            <a:endParaRPr lang="ko-KR" altLang="en-US" dirty="0"/>
          </a:p>
        </p:txBody>
      </p:sp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3514726" y="6356361"/>
            <a:ext cx="3257550" cy="365125"/>
          </a:xfrm>
          <a:prstGeom prst="rect">
            <a:avLst/>
          </a:prstGeom>
        </p:spPr>
        <p:txBody>
          <a:bodyPr>
            <a:noAutofit/>
          </a:bodyPr>
          <a:lstStyle/>
          <a:p>
            <a:r>
              <a:rPr lang="en-US" altLang="ko-KR" dirty="0"/>
              <a:t>wroh@topbattery.co.kr</a:t>
            </a:r>
            <a:endParaRPr lang="ko-KR" altLang="en-US" dirty="0"/>
          </a:p>
        </p:txBody>
      </p:sp>
      <p:sp>
        <p:nvSpPr>
          <p:cNvPr id="11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9274962" y="6452688"/>
            <a:ext cx="729081" cy="268141"/>
          </a:xfrm>
        </p:spPr>
        <p:txBody>
          <a:bodyPr>
            <a:noAutofit/>
          </a:bodyPr>
          <a:lstStyle>
            <a:lvl1pPr>
              <a:defRPr sz="1304" b="1">
                <a:solidFill>
                  <a:srgbClr val="0070C0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53DCAFC8-58EF-423A-837A-F64C5B936F21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12" name="직사각형 11"/>
          <p:cNvSpPr/>
          <p:nvPr userDrawn="1"/>
        </p:nvSpPr>
        <p:spPr>
          <a:xfrm>
            <a:off x="444979" y="786476"/>
            <a:ext cx="2025000" cy="504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ko-KR" altLang="en-US" sz="2133" dirty="0"/>
          </a:p>
        </p:txBody>
      </p:sp>
      <p:sp>
        <p:nvSpPr>
          <p:cNvPr id="13" name="직사각형 12"/>
          <p:cNvSpPr/>
          <p:nvPr userDrawn="1"/>
        </p:nvSpPr>
        <p:spPr>
          <a:xfrm rot="5400000">
            <a:off x="20610" y="292587"/>
            <a:ext cx="468000" cy="5670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ko-KR" altLang="en-US" sz="2133" dirty="0"/>
          </a:p>
        </p:txBody>
      </p:sp>
      <p:grpSp>
        <p:nvGrpSpPr>
          <p:cNvPr id="14" name="그룹 23"/>
          <p:cNvGrpSpPr/>
          <p:nvPr userDrawn="1"/>
        </p:nvGrpSpPr>
        <p:grpSpPr>
          <a:xfrm flipV="1">
            <a:off x="226265" y="1052736"/>
            <a:ext cx="56702" cy="5631088"/>
            <a:chOff x="201119" y="1052736"/>
            <a:chExt cx="50401" cy="5631088"/>
          </a:xfrm>
        </p:grpSpPr>
        <p:sp>
          <p:nvSpPr>
            <p:cNvPr id="15" name="직사각형 14"/>
            <p:cNvSpPr/>
            <p:nvPr userDrawn="1"/>
          </p:nvSpPr>
          <p:spPr>
            <a:xfrm rot="5400000">
              <a:off x="-1213681" y="3691672"/>
              <a:ext cx="2880000" cy="504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ko-KR" altLang="en-US" sz="2133" dirty="0"/>
            </a:p>
          </p:txBody>
        </p:sp>
        <p:sp>
          <p:nvSpPr>
            <p:cNvPr id="16" name="직사각형 15"/>
            <p:cNvSpPr/>
            <p:nvPr userDrawn="1"/>
          </p:nvSpPr>
          <p:spPr>
            <a:xfrm rot="5400000">
              <a:off x="-367680" y="1621536"/>
              <a:ext cx="1188000" cy="50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ko-KR" altLang="en-US" sz="2133" dirty="0"/>
            </a:p>
          </p:txBody>
        </p:sp>
        <p:sp>
          <p:nvSpPr>
            <p:cNvPr id="17" name="직사각형 16"/>
            <p:cNvSpPr/>
            <p:nvPr userDrawn="1"/>
          </p:nvSpPr>
          <p:spPr>
            <a:xfrm rot="5400000">
              <a:off x="-493681" y="5938624"/>
              <a:ext cx="1440000" cy="504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ko-KR" altLang="en-US" sz="2133" dirty="0"/>
            </a:p>
          </p:txBody>
        </p:sp>
      </p:grpSp>
      <p:sp>
        <p:nvSpPr>
          <p:cNvPr id="18" name="직사각형 17"/>
          <p:cNvSpPr/>
          <p:nvPr userDrawn="1"/>
        </p:nvSpPr>
        <p:spPr>
          <a:xfrm>
            <a:off x="2551438" y="786476"/>
            <a:ext cx="2835000" cy="50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ko-KR" altLang="en-US" sz="2133" dirty="0"/>
          </a:p>
        </p:txBody>
      </p:sp>
      <p:sp>
        <p:nvSpPr>
          <p:cNvPr id="19" name="직사각형 18"/>
          <p:cNvSpPr/>
          <p:nvPr userDrawn="1"/>
        </p:nvSpPr>
        <p:spPr>
          <a:xfrm>
            <a:off x="5467760" y="786476"/>
            <a:ext cx="4657501" cy="50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ko-KR" altLang="en-US" sz="2133" dirty="0"/>
          </a:p>
        </p:txBody>
      </p:sp>
      <p:grpSp>
        <p:nvGrpSpPr>
          <p:cNvPr id="20" name="그룹 28"/>
          <p:cNvGrpSpPr/>
          <p:nvPr userDrawn="1"/>
        </p:nvGrpSpPr>
        <p:grpSpPr>
          <a:xfrm>
            <a:off x="92575" y="651510"/>
            <a:ext cx="324000" cy="324000"/>
            <a:chOff x="82302" y="641236"/>
            <a:chExt cx="324000" cy="324000"/>
          </a:xfrm>
        </p:grpSpPr>
        <p:sp>
          <p:nvSpPr>
            <p:cNvPr id="21" name="직사각형 20"/>
            <p:cNvSpPr/>
            <p:nvPr userDrawn="1"/>
          </p:nvSpPr>
          <p:spPr>
            <a:xfrm>
              <a:off x="82302" y="770836"/>
              <a:ext cx="324000" cy="648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133" dirty="0">
                <a:solidFill>
                  <a:srgbClr val="FF0000"/>
                </a:solidFill>
              </a:endParaRPr>
            </a:p>
          </p:txBody>
        </p:sp>
        <p:sp>
          <p:nvSpPr>
            <p:cNvPr id="22" name="직사각형 21"/>
            <p:cNvSpPr/>
            <p:nvPr userDrawn="1"/>
          </p:nvSpPr>
          <p:spPr>
            <a:xfrm rot="5400000">
              <a:off x="82302" y="774886"/>
              <a:ext cx="324000" cy="567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133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3" name="그룹 39"/>
          <p:cNvGrpSpPr/>
          <p:nvPr userDrawn="1"/>
        </p:nvGrpSpPr>
        <p:grpSpPr>
          <a:xfrm>
            <a:off x="7704789" y="5712708"/>
            <a:ext cx="2463798" cy="1023458"/>
            <a:chOff x="7704786" y="5712708"/>
            <a:chExt cx="2463798" cy="1023458"/>
          </a:xfrm>
        </p:grpSpPr>
        <p:sp>
          <p:nvSpPr>
            <p:cNvPr id="24" name="직사각형 23"/>
            <p:cNvSpPr/>
            <p:nvPr userDrawn="1"/>
          </p:nvSpPr>
          <p:spPr>
            <a:xfrm>
              <a:off x="9988584" y="6556166"/>
              <a:ext cx="180000" cy="180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133" dirty="0"/>
            </a:p>
          </p:txBody>
        </p:sp>
        <p:cxnSp>
          <p:nvCxnSpPr>
            <p:cNvPr id="25" name="직선 연결선 24"/>
            <p:cNvCxnSpPr/>
            <p:nvPr userDrawn="1"/>
          </p:nvCxnSpPr>
          <p:spPr>
            <a:xfrm flipV="1">
              <a:off x="10163422" y="5712708"/>
              <a:ext cx="0" cy="100811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6" name="직선 연결선 25"/>
            <p:cNvCxnSpPr/>
            <p:nvPr userDrawn="1"/>
          </p:nvCxnSpPr>
          <p:spPr>
            <a:xfrm flipH="1">
              <a:off x="7704786" y="6731094"/>
              <a:ext cx="2448272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7" name="그림 2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78563" y="111416"/>
            <a:ext cx="1910027" cy="557165"/>
          </a:xfrm>
          <a:prstGeom prst="rect">
            <a:avLst/>
          </a:prstGeom>
        </p:spPr>
      </p:pic>
      <p:sp>
        <p:nvSpPr>
          <p:cNvPr id="28" name="Slide Number Placeholder 5"/>
          <p:cNvSpPr txBox="1">
            <a:spLocks/>
          </p:cNvSpPr>
          <p:nvPr userDrawn="1"/>
        </p:nvSpPr>
        <p:spPr>
          <a:xfrm>
            <a:off x="7265196" y="6356354"/>
            <a:ext cx="23145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ko-KR"/>
            </a:defPPr>
            <a:lvl1pPr marL="0" algn="r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2D580DCB-AF97-45CF-A92C-3BD86F95806F}" type="slidenum">
              <a:rPr lang="ko-KR" altLang="en-US" sz="1200" smtClean="0"/>
              <a:pPr/>
              <a:t>‹#›</a:t>
            </a:fld>
            <a:endParaRPr lang="ko-KR" altLang="en-US" sz="1200" dirty="0"/>
          </a:p>
        </p:txBody>
      </p:sp>
    </p:spTree>
    <p:extLst>
      <p:ext uri="{BB962C8B-B14F-4D97-AF65-F5344CB8AC3E}">
        <p14:creationId xmlns:p14="http://schemas.microsoft.com/office/powerpoint/2010/main" val="29723508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wroh@topbattery.co.kr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0DCB-AF97-45CF-A92C-3BD86F95806F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77895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61637" y="365126"/>
            <a:ext cx="2218134" cy="5811838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07233" y="365126"/>
            <a:ext cx="6525816" cy="5811838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wroh@topbattery.co.kr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0DCB-AF97-45CF-A92C-3BD86F95806F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375634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>
          <a:xfrm>
            <a:off x="9274960" y="6452682"/>
            <a:ext cx="729081" cy="268141"/>
          </a:xfrm>
        </p:spPr>
        <p:txBody>
          <a:bodyPr>
            <a:noAutofit/>
          </a:bodyPr>
          <a:lstStyle>
            <a:lvl1pPr>
              <a:defRPr sz="1100" b="1">
                <a:solidFill>
                  <a:srgbClr val="0070C0"/>
                </a:solidFill>
                <a:latin typeface="Tahoma" pitchFamily="34" charset="0"/>
                <a:cs typeface="Tahoma" pitchFamily="34" charset="0"/>
              </a:defRPr>
            </a:lvl1pPr>
          </a:lstStyle>
          <a:p>
            <a:fld id="{00C4C76E-8ADE-4935-84E2-249977368226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  <p:sp>
        <p:nvSpPr>
          <p:cNvPr id="2" name="Text Box 12">
            <a:extLst>
              <a:ext uri="{FF2B5EF4-FFF2-40B4-BE49-F238E27FC236}">
                <a16:creationId xmlns:a16="http://schemas.microsoft.com/office/drawing/2014/main" xmlns="" id="{8C5D08C8-15DA-4F3B-A4E8-74D9E5AF2321}"/>
              </a:ext>
            </a:extLst>
          </p:cNvPr>
          <p:cNvSpPr txBox="1">
            <a:spLocks noChangeArrowheads="1"/>
          </p:cNvSpPr>
          <p:nvPr userDrawn="1"/>
        </p:nvSpPr>
        <p:spPr bwMode="auto">
          <a:xfrm>
            <a:off x="405316" y="6436733"/>
            <a:ext cx="4384326" cy="3000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eaLnBrk="0" hangingPunct="0">
              <a:lnSpc>
                <a:spcPct val="100000"/>
              </a:lnSpc>
              <a:spcBef>
                <a:spcPct val="0"/>
              </a:spcBef>
            </a:pPr>
            <a:r>
              <a:rPr lang="en-US" sz="1100" i="1" dirty="0">
                <a:solidFill>
                  <a:schemeClr val="tx2"/>
                </a:solidFill>
                <a:latin typeface="Calibri" pitchFamily="34" charset="0"/>
                <a:cs typeface="Arial" charset="0"/>
              </a:rPr>
              <a:t>@ Top Material</a:t>
            </a:r>
            <a:r>
              <a:rPr lang="en-US" sz="1100" i="1" baseline="0" dirty="0">
                <a:solidFill>
                  <a:schemeClr val="tx2"/>
                </a:solidFill>
                <a:latin typeface="Calibri" pitchFamily="34" charset="0"/>
                <a:cs typeface="Arial" charset="0"/>
              </a:rPr>
              <a:t> Co., Ltd</a:t>
            </a:r>
            <a:r>
              <a:rPr lang="en-US" sz="1100" i="1" dirty="0">
                <a:solidFill>
                  <a:schemeClr val="tx2"/>
                </a:solidFill>
                <a:latin typeface="Calibri" pitchFamily="34" charset="0"/>
                <a:cs typeface="Arial" charset="0"/>
              </a:rPr>
              <a:t>. All rights reserved. Proprietary and confidential.</a:t>
            </a:r>
          </a:p>
        </p:txBody>
      </p:sp>
      <p:pic>
        <p:nvPicPr>
          <p:cNvPr id="7" name="그림 6">
            <a:extLst>
              <a:ext uri="{FF2B5EF4-FFF2-40B4-BE49-F238E27FC236}">
                <a16:creationId xmlns:a16="http://schemas.microsoft.com/office/drawing/2014/main" xmlns="" id="{51111DAB-088E-4DEC-92A1-893C17EA4DF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637973" y="137177"/>
            <a:ext cx="1465307" cy="40768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5047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0DCB-AF97-45CF-A92C-3BD86F95806F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9" name="날짜 개체 틀 3"/>
          <p:cNvSpPr txBox="1">
            <a:spLocks/>
          </p:cNvSpPr>
          <p:nvPr userDrawn="1"/>
        </p:nvSpPr>
        <p:spPr>
          <a:xfrm>
            <a:off x="514350" y="6356361"/>
            <a:ext cx="2400301" cy="36512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75EE14BE-18E0-42DC-B1EA-FDDC2A6C82C7}" type="datetimeFigureOut">
              <a:rPr lang="ko-KR" altLang="en-US" sz="1200" smtClean="0"/>
              <a:pPr/>
              <a:t>2022-02-11</a:t>
            </a:fld>
            <a:endParaRPr lang="ko-KR" altLang="en-US" sz="1200" dirty="0"/>
          </a:p>
        </p:txBody>
      </p:sp>
      <p:sp>
        <p:nvSpPr>
          <p:cNvPr id="10" name="슬라이드 번호 개체 틀 5"/>
          <p:cNvSpPr txBox="1">
            <a:spLocks/>
          </p:cNvSpPr>
          <p:nvPr userDrawn="1"/>
        </p:nvSpPr>
        <p:spPr>
          <a:xfrm>
            <a:off x="9274962" y="6452688"/>
            <a:ext cx="729081" cy="26814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defPPr>
              <a:defRPr lang="ko-KR"/>
            </a:defPPr>
            <a:lvl1pPr marL="0" algn="r" defTabSz="914400" rtl="0" eaLnBrk="1" latinLnBrk="1" hangingPunct="1">
              <a:defRPr sz="1304" b="1" kern="1200">
                <a:solidFill>
                  <a:srgbClr val="0070C0"/>
                </a:solidFill>
                <a:latin typeface="Tahoma" pitchFamily="34" charset="0"/>
                <a:ea typeface="+mn-ea"/>
                <a:cs typeface="Tahoma" pitchFamily="34" charset="0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53DCAFC8-58EF-423A-837A-F64C5B936F21}" type="slidenum">
              <a:rPr lang="ko-KR" altLang="en-US" sz="1304" smtClean="0"/>
              <a:pPr/>
              <a:t>‹#›</a:t>
            </a:fld>
            <a:endParaRPr lang="ko-KR" altLang="en-US" sz="1304" dirty="0"/>
          </a:p>
        </p:txBody>
      </p:sp>
      <p:sp>
        <p:nvSpPr>
          <p:cNvPr id="11" name="직사각형 10"/>
          <p:cNvSpPr/>
          <p:nvPr userDrawn="1"/>
        </p:nvSpPr>
        <p:spPr>
          <a:xfrm>
            <a:off x="444979" y="786476"/>
            <a:ext cx="2025000" cy="504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ko-KR" altLang="en-US" sz="2133" dirty="0"/>
          </a:p>
        </p:txBody>
      </p:sp>
      <p:sp>
        <p:nvSpPr>
          <p:cNvPr id="12" name="직사각형 11"/>
          <p:cNvSpPr/>
          <p:nvPr userDrawn="1"/>
        </p:nvSpPr>
        <p:spPr>
          <a:xfrm rot="5400000">
            <a:off x="20610" y="292587"/>
            <a:ext cx="468000" cy="56701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ko-KR" altLang="en-US" sz="2133" dirty="0"/>
          </a:p>
        </p:txBody>
      </p:sp>
      <p:grpSp>
        <p:nvGrpSpPr>
          <p:cNvPr id="13" name="그룹 23"/>
          <p:cNvGrpSpPr/>
          <p:nvPr userDrawn="1"/>
        </p:nvGrpSpPr>
        <p:grpSpPr>
          <a:xfrm flipV="1">
            <a:off x="226265" y="1052736"/>
            <a:ext cx="56702" cy="5631088"/>
            <a:chOff x="201119" y="1052736"/>
            <a:chExt cx="50401" cy="5631088"/>
          </a:xfrm>
        </p:grpSpPr>
        <p:sp>
          <p:nvSpPr>
            <p:cNvPr id="14" name="직사각형 13"/>
            <p:cNvSpPr/>
            <p:nvPr userDrawn="1"/>
          </p:nvSpPr>
          <p:spPr>
            <a:xfrm rot="5400000">
              <a:off x="-1213681" y="3691672"/>
              <a:ext cx="2880000" cy="50400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ko-KR" altLang="en-US" sz="2133" dirty="0"/>
            </a:p>
          </p:txBody>
        </p:sp>
        <p:sp>
          <p:nvSpPr>
            <p:cNvPr id="15" name="직사각형 14"/>
            <p:cNvSpPr/>
            <p:nvPr userDrawn="1"/>
          </p:nvSpPr>
          <p:spPr>
            <a:xfrm rot="5400000">
              <a:off x="-367680" y="1621536"/>
              <a:ext cx="1188000" cy="504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ko-KR" altLang="en-US" sz="2133" dirty="0"/>
            </a:p>
          </p:txBody>
        </p:sp>
        <p:sp>
          <p:nvSpPr>
            <p:cNvPr id="16" name="직사각형 15"/>
            <p:cNvSpPr/>
            <p:nvPr userDrawn="1"/>
          </p:nvSpPr>
          <p:spPr>
            <a:xfrm rot="5400000">
              <a:off x="-493681" y="5938624"/>
              <a:ext cx="1440000" cy="50400"/>
            </a:xfrm>
            <a:prstGeom prst="rect">
              <a:avLst/>
            </a:prstGeom>
            <a:solidFill>
              <a:schemeClr val="bg1">
                <a:lumMod val="6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>
              <a:noAutofit/>
            </a:bodyPr>
            <a:lstStyle/>
            <a:p>
              <a:pPr algn="ctr"/>
              <a:endParaRPr lang="ko-KR" altLang="en-US" sz="2133" dirty="0"/>
            </a:p>
          </p:txBody>
        </p:sp>
      </p:grpSp>
      <p:sp>
        <p:nvSpPr>
          <p:cNvPr id="17" name="직사각형 16"/>
          <p:cNvSpPr/>
          <p:nvPr userDrawn="1"/>
        </p:nvSpPr>
        <p:spPr>
          <a:xfrm>
            <a:off x="2551438" y="786476"/>
            <a:ext cx="2835000" cy="50400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ko-KR" altLang="en-US" sz="2133" dirty="0"/>
          </a:p>
        </p:txBody>
      </p:sp>
      <p:sp>
        <p:nvSpPr>
          <p:cNvPr id="18" name="직사각형 17"/>
          <p:cNvSpPr/>
          <p:nvPr userDrawn="1"/>
        </p:nvSpPr>
        <p:spPr>
          <a:xfrm>
            <a:off x="5467760" y="786476"/>
            <a:ext cx="4657501" cy="504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>
            <a:noAutofit/>
          </a:bodyPr>
          <a:lstStyle/>
          <a:p>
            <a:pPr algn="ctr"/>
            <a:endParaRPr lang="ko-KR" altLang="en-US" sz="2133" dirty="0"/>
          </a:p>
        </p:txBody>
      </p:sp>
      <p:grpSp>
        <p:nvGrpSpPr>
          <p:cNvPr id="19" name="그룹 28"/>
          <p:cNvGrpSpPr/>
          <p:nvPr userDrawn="1"/>
        </p:nvGrpSpPr>
        <p:grpSpPr>
          <a:xfrm>
            <a:off x="92575" y="651510"/>
            <a:ext cx="324000" cy="324000"/>
            <a:chOff x="82302" y="641236"/>
            <a:chExt cx="324000" cy="324000"/>
          </a:xfrm>
        </p:grpSpPr>
        <p:sp>
          <p:nvSpPr>
            <p:cNvPr id="20" name="직사각형 19"/>
            <p:cNvSpPr/>
            <p:nvPr userDrawn="1"/>
          </p:nvSpPr>
          <p:spPr>
            <a:xfrm>
              <a:off x="82302" y="770836"/>
              <a:ext cx="324000" cy="648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133" dirty="0">
                <a:solidFill>
                  <a:srgbClr val="FF0000"/>
                </a:solidFill>
              </a:endParaRPr>
            </a:p>
          </p:txBody>
        </p:sp>
        <p:sp>
          <p:nvSpPr>
            <p:cNvPr id="21" name="직사각형 20"/>
            <p:cNvSpPr/>
            <p:nvPr userDrawn="1"/>
          </p:nvSpPr>
          <p:spPr>
            <a:xfrm rot="5400000">
              <a:off x="82302" y="774886"/>
              <a:ext cx="324000" cy="567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133" dirty="0">
                <a:solidFill>
                  <a:srgbClr val="FF0000"/>
                </a:solidFill>
              </a:endParaRPr>
            </a:p>
          </p:txBody>
        </p:sp>
      </p:grpSp>
      <p:grpSp>
        <p:nvGrpSpPr>
          <p:cNvPr id="22" name="그룹 39"/>
          <p:cNvGrpSpPr/>
          <p:nvPr userDrawn="1"/>
        </p:nvGrpSpPr>
        <p:grpSpPr>
          <a:xfrm>
            <a:off x="7704789" y="5712708"/>
            <a:ext cx="2463798" cy="1023458"/>
            <a:chOff x="7704786" y="5712708"/>
            <a:chExt cx="2463798" cy="1023458"/>
          </a:xfrm>
        </p:grpSpPr>
        <p:sp>
          <p:nvSpPr>
            <p:cNvPr id="23" name="직사각형 22"/>
            <p:cNvSpPr/>
            <p:nvPr userDrawn="1"/>
          </p:nvSpPr>
          <p:spPr>
            <a:xfrm>
              <a:off x="9988584" y="6556166"/>
              <a:ext cx="180000" cy="180000"/>
            </a:xfrm>
            <a:prstGeom prst="rect">
              <a:avLst/>
            </a:prstGeom>
            <a:solidFill>
              <a:srgbClr val="FF0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sz="2133" dirty="0"/>
            </a:p>
          </p:txBody>
        </p:sp>
        <p:cxnSp>
          <p:nvCxnSpPr>
            <p:cNvPr id="24" name="직선 연결선 23"/>
            <p:cNvCxnSpPr/>
            <p:nvPr userDrawn="1"/>
          </p:nvCxnSpPr>
          <p:spPr>
            <a:xfrm flipV="1">
              <a:off x="10163422" y="5712708"/>
              <a:ext cx="0" cy="1008112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5" name="직선 연결선 24"/>
            <p:cNvCxnSpPr/>
            <p:nvPr userDrawn="1"/>
          </p:nvCxnSpPr>
          <p:spPr>
            <a:xfrm flipH="1">
              <a:off x="7704786" y="6731094"/>
              <a:ext cx="2448272" cy="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26" name="그림 2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8078563" y="111416"/>
            <a:ext cx="1910027" cy="5571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92310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1875" y="1709741"/>
            <a:ext cx="8872538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1875" y="4589467"/>
            <a:ext cx="8872538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27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55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8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908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135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362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59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817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wroh@topbattery.co.kr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0DCB-AF97-45CF-A92C-3BD86F95806F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4072631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07232" y="1825626"/>
            <a:ext cx="4371975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07795" y="1825626"/>
            <a:ext cx="4371975" cy="435133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wroh@topbattery.co.kr</a:t>
            </a:r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0DCB-AF97-45CF-A92C-3BD86F95806F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096944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3" y="365128"/>
            <a:ext cx="8872538" cy="1325563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8575" y="1681163"/>
            <a:ext cx="4351883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27" indent="0">
              <a:buNone/>
              <a:defRPr sz="2000" b="1"/>
            </a:lvl2pPr>
            <a:lvl3pPr marL="914455" indent="0">
              <a:buNone/>
              <a:defRPr sz="1800" b="1"/>
            </a:lvl3pPr>
            <a:lvl4pPr marL="1371682" indent="0">
              <a:buNone/>
              <a:defRPr sz="1600" b="1"/>
            </a:lvl4pPr>
            <a:lvl5pPr marL="1828908" indent="0">
              <a:buNone/>
              <a:defRPr sz="1600" b="1"/>
            </a:lvl5pPr>
            <a:lvl6pPr marL="2286135" indent="0">
              <a:buNone/>
              <a:defRPr sz="1600" b="1"/>
            </a:lvl6pPr>
            <a:lvl7pPr marL="2743362" indent="0">
              <a:buNone/>
              <a:defRPr sz="1600" b="1"/>
            </a:lvl7pPr>
            <a:lvl8pPr marL="3200590" indent="0">
              <a:buNone/>
              <a:defRPr sz="1600" b="1"/>
            </a:lvl8pPr>
            <a:lvl9pPr marL="3657817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08575" y="2505075"/>
            <a:ext cx="4351883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07795" y="1681163"/>
            <a:ext cx="4373315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27" indent="0">
              <a:buNone/>
              <a:defRPr sz="2000" b="1"/>
            </a:lvl2pPr>
            <a:lvl3pPr marL="914455" indent="0">
              <a:buNone/>
              <a:defRPr sz="1800" b="1"/>
            </a:lvl3pPr>
            <a:lvl4pPr marL="1371682" indent="0">
              <a:buNone/>
              <a:defRPr sz="1600" b="1"/>
            </a:lvl4pPr>
            <a:lvl5pPr marL="1828908" indent="0">
              <a:buNone/>
              <a:defRPr sz="1600" b="1"/>
            </a:lvl5pPr>
            <a:lvl6pPr marL="2286135" indent="0">
              <a:buNone/>
              <a:defRPr sz="1600" b="1"/>
            </a:lvl6pPr>
            <a:lvl7pPr marL="2743362" indent="0">
              <a:buNone/>
              <a:defRPr sz="1600" b="1"/>
            </a:lvl7pPr>
            <a:lvl8pPr marL="3200590" indent="0">
              <a:buNone/>
              <a:defRPr sz="1600" b="1"/>
            </a:lvl8pPr>
            <a:lvl9pPr marL="3657817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07795" y="2505075"/>
            <a:ext cx="4373315" cy="3684588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wroh@topbattery.co.kr</a:t>
            </a:r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0DCB-AF97-45CF-A92C-3BD86F95806F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68185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wroh@topbattery.co.kr</a:t>
            </a:r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0DCB-AF97-45CF-A92C-3BD86F95806F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49666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wroh@topbattery.co.kr</a:t>
            </a:r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0DCB-AF97-45CF-A92C-3BD86F95806F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7339502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3" y="457200"/>
            <a:ext cx="33178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316" y="987429"/>
            <a:ext cx="5207795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3" y="2057400"/>
            <a:ext cx="33178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27" indent="0">
              <a:buNone/>
              <a:defRPr sz="1400"/>
            </a:lvl2pPr>
            <a:lvl3pPr marL="914455" indent="0">
              <a:buNone/>
              <a:defRPr sz="1200"/>
            </a:lvl3pPr>
            <a:lvl4pPr marL="1371682" indent="0">
              <a:buNone/>
              <a:defRPr sz="1000"/>
            </a:lvl4pPr>
            <a:lvl5pPr marL="1828908" indent="0">
              <a:buNone/>
              <a:defRPr sz="1000"/>
            </a:lvl5pPr>
            <a:lvl6pPr marL="2286135" indent="0">
              <a:buNone/>
              <a:defRPr sz="1000"/>
            </a:lvl6pPr>
            <a:lvl7pPr marL="2743362" indent="0">
              <a:buNone/>
              <a:defRPr sz="1000"/>
            </a:lvl7pPr>
            <a:lvl8pPr marL="3200590" indent="0">
              <a:buNone/>
              <a:defRPr sz="1000"/>
            </a:lvl8pPr>
            <a:lvl9pPr marL="3657817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wroh@topbattery.co.kr</a:t>
            </a:r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0DCB-AF97-45CF-A92C-3BD86F95806F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6365099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08573" y="457200"/>
            <a:ext cx="331782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373316" y="987429"/>
            <a:ext cx="5207795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27" indent="0">
              <a:buNone/>
              <a:defRPr sz="2800"/>
            </a:lvl2pPr>
            <a:lvl3pPr marL="914455" indent="0">
              <a:buNone/>
              <a:defRPr sz="2400"/>
            </a:lvl3pPr>
            <a:lvl4pPr marL="1371682" indent="0">
              <a:buNone/>
              <a:defRPr sz="2000"/>
            </a:lvl4pPr>
            <a:lvl5pPr marL="1828908" indent="0">
              <a:buNone/>
              <a:defRPr sz="2000"/>
            </a:lvl5pPr>
            <a:lvl6pPr marL="2286135" indent="0">
              <a:buNone/>
              <a:defRPr sz="2000"/>
            </a:lvl6pPr>
            <a:lvl7pPr marL="2743362" indent="0">
              <a:buNone/>
              <a:defRPr sz="2000"/>
            </a:lvl7pPr>
            <a:lvl8pPr marL="3200590" indent="0">
              <a:buNone/>
              <a:defRPr sz="2000"/>
            </a:lvl8pPr>
            <a:lvl9pPr marL="3657817" indent="0">
              <a:buNone/>
              <a:defRPr sz="2000"/>
            </a:lvl9pPr>
          </a:lstStyle>
          <a:p>
            <a:r>
              <a:rPr lang="ko-KR" altLang="en-US" dirty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08573" y="2057400"/>
            <a:ext cx="331782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27" indent="0">
              <a:buNone/>
              <a:defRPr sz="1400"/>
            </a:lvl2pPr>
            <a:lvl3pPr marL="914455" indent="0">
              <a:buNone/>
              <a:defRPr sz="1200"/>
            </a:lvl3pPr>
            <a:lvl4pPr marL="1371682" indent="0">
              <a:buNone/>
              <a:defRPr sz="1000"/>
            </a:lvl4pPr>
            <a:lvl5pPr marL="1828908" indent="0">
              <a:buNone/>
              <a:defRPr sz="1000"/>
            </a:lvl5pPr>
            <a:lvl6pPr marL="2286135" indent="0">
              <a:buNone/>
              <a:defRPr sz="1000"/>
            </a:lvl6pPr>
            <a:lvl7pPr marL="2743362" indent="0">
              <a:buNone/>
              <a:defRPr sz="1000"/>
            </a:lvl7pPr>
            <a:lvl8pPr marL="3200590" indent="0">
              <a:buNone/>
              <a:defRPr sz="1000"/>
            </a:lvl8pPr>
            <a:lvl9pPr marL="3657817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dirty="0"/>
              <a:t>wroh@topbattery.co.kr</a:t>
            </a:r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580DCB-AF97-45CF-A92C-3BD86F95806F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793775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07234" y="365128"/>
            <a:ext cx="8872538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07234" y="1825626"/>
            <a:ext cx="8872538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07233" y="6356354"/>
            <a:ext cx="23145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07570" y="6356354"/>
            <a:ext cx="347186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altLang="ko-KR" dirty="0"/>
              <a:t>wroh@topbattery.co.kr</a:t>
            </a:r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265196" y="6356354"/>
            <a:ext cx="23145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580DCB-AF97-45CF-A92C-3BD86F95806F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3462565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6" r:id="rId12"/>
  </p:sldLayoutIdLst>
  <p:hf sldNum="0" hdr="0" dt="0"/>
  <p:txStyles>
    <p:titleStyle>
      <a:lvl1pPr algn="l" defTabSz="914455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13" indent="-228613" algn="l" defTabSz="914455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41" indent="-228613" algn="l" defTabSz="914455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68" indent="-228613" algn="l" defTabSz="914455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95" indent="-228613" algn="l" defTabSz="914455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522" indent="-228613" algn="l" defTabSz="914455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749" indent="-228613" algn="l" defTabSz="914455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976" indent="-228613" algn="l" defTabSz="914455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203" indent="-228613" algn="l" defTabSz="914455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430" indent="-228613" algn="l" defTabSz="914455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5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27" algn="l" defTabSz="91445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55" algn="l" defTabSz="91445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82" algn="l" defTabSz="91445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908" algn="l" defTabSz="91445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135" algn="l" defTabSz="91445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362" algn="l" defTabSz="91445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590" algn="l" defTabSz="91445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817" algn="l" defTabSz="914455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 descr="소성로 사진">
            <a:extLst>
              <a:ext uri="{FF2B5EF4-FFF2-40B4-BE49-F238E27FC236}">
                <a16:creationId xmlns:a16="http://schemas.microsoft.com/office/drawing/2014/main" xmlns="" id="{B1DDC72D-6853-40C6-B414-3FC67C32BEF5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 cstate="print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74533" y="3662065"/>
            <a:ext cx="6612467" cy="3195935"/>
          </a:xfrm>
          <a:prstGeom prst="rect">
            <a:avLst/>
          </a:prstGeom>
        </p:spPr>
      </p:pic>
      <p:pic>
        <p:nvPicPr>
          <p:cNvPr id="8" name="그림 72" descr="C:/Users/탑전지/AppData/Roaming/PolarisOffice/ETemp/7964_14724776/fImage981286765176.png">
            <a:extLst>
              <a:ext uri="{FF2B5EF4-FFF2-40B4-BE49-F238E27FC236}">
                <a16:creationId xmlns:a16="http://schemas.microsoft.com/office/drawing/2014/main" xmlns="" id="{784AFC3A-8BFC-4AFD-B57E-42BBCE5D99BC}"/>
              </a:ext>
            </a:extLst>
          </p:cNvPr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662064"/>
            <a:ext cx="3640667" cy="3195936"/>
          </a:xfrm>
          <a:prstGeom prst="rect">
            <a:avLst/>
          </a:prstGeom>
          <a:noFill/>
        </p:spPr>
      </p:pic>
      <p:sp>
        <p:nvSpPr>
          <p:cNvPr id="18" name="TextBox 17">
            <a:extLst>
              <a:ext uri="{FF2B5EF4-FFF2-40B4-BE49-F238E27FC236}">
                <a16:creationId xmlns:a16="http://schemas.microsoft.com/office/drawing/2014/main" xmlns="" id="{5D7B775D-A39D-49A6-B19D-5227DB38089D}"/>
              </a:ext>
            </a:extLst>
          </p:cNvPr>
          <p:cNvSpPr txBox="1"/>
          <p:nvPr/>
        </p:nvSpPr>
        <p:spPr>
          <a:xfrm>
            <a:off x="444684" y="336292"/>
            <a:ext cx="6367321" cy="293926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ko-KR" sz="2000" b="1" dirty="0">
                <a:solidFill>
                  <a:srgbClr val="0000FF"/>
                </a:solidFill>
              </a:rPr>
              <a:t>Cobalt free, Single Crystal LMNO Spinel (Model HPS55)</a:t>
            </a:r>
          </a:p>
          <a:p>
            <a:pPr>
              <a:lnSpc>
                <a:spcPct val="150000"/>
              </a:lnSpc>
            </a:pPr>
            <a:r>
              <a:rPr lang="en-US" altLang="ko-KR" dirty="0"/>
              <a:t>Next generation cathode active material; LiMn</a:t>
            </a:r>
            <a:r>
              <a:rPr lang="en-US" altLang="ko-KR" baseline="-25000" dirty="0"/>
              <a:t>1.5-x</a:t>
            </a:r>
            <a:r>
              <a:rPr lang="en-US" altLang="ko-KR" dirty="0"/>
              <a:t>Ni</a:t>
            </a:r>
            <a:r>
              <a:rPr lang="en-US" altLang="ko-KR" baseline="-25000" dirty="0"/>
              <a:t>0.5-y</a:t>
            </a:r>
            <a:r>
              <a:rPr lang="en-US" altLang="ko-KR" dirty="0"/>
              <a:t>M</a:t>
            </a:r>
            <a:r>
              <a:rPr lang="en-US" altLang="ko-KR" baseline="-25000" dirty="0"/>
              <a:t>x+y</a:t>
            </a:r>
            <a:r>
              <a:rPr lang="en-US" altLang="ko-KR" dirty="0"/>
              <a:t>O</a:t>
            </a:r>
            <a:r>
              <a:rPr lang="en-US" altLang="ko-KR" baseline="-25000" dirty="0"/>
              <a:t>4</a:t>
            </a:r>
          </a:p>
          <a:p>
            <a:pPr marL="342900" indent="-342900">
              <a:lnSpc>
                <a:spcPct val="150000"/>
              </a:lnSpc>
              <a:buAutoNum type="arabicPeriod"/>
            </a:pPr>
            <a:r>
              <a:rPr lang="en-US" altLang="ko-KR" sz="2000" dirty="0">
                <a:solidFill>
                  <a:srgbClr val="0070C0"/>
                </a:solidFill>
              </a:rPr>
              <a:t>Superior</a:t>
            </a:r>
            <a:r>
              <a:rPr lang="ko-KR" altLang="en-US" sz="2000" dirty="0">
                <a:solidFill>
                  <a:srgbClr val="0070C0"/>
                </a:solidFill>
              </a:rPr>
              <a:t> </a:t>
            </a:r>
            <a:r>
              <a:rPr lang="en-US" altLang="ko-KR" sz="2000" dirty="0">
                <a:solidFill>
                  <a:srgbClr val="0070C0"/>
                </a:solidFill>
              </a:rPr>
              <a:t>safety</a:t>
            </a:r>
          </a:p>
          <a:p>
            <a:r>
              <a:rPr lang="en-US" altLang="ko-KR" sz="2000" dirty="0">
                <a:solidFill>
                  <a:srgbClr val="7030A0"/>
                </a:solidFill>
              </a:rPr>
              <a:t>2.   High specific energy with flat potential at 4.7V vs Li/Li</a:t>
            </a:r>
            <a:r>
              <a:rPr lang="en-US" altLang="ko-KR" sz="2000" baseline="30000" dirty="0">
                <a:solidFill>
                  <a:srgbClr val="7030A0"/>
                </a:solidFill>
              </a:rPr>
              <a:t>+</a:t>
            </a:r>
          </a:p>
          <a:p>
            <a:r>
              <a:rPr lang="en-US" altLang="ko-KR" sz="2000" dirty="0">
                <a:solidFill>
                  <a:schemeClr val="accent5">
                    <a:lumMod val="75000"/>
                  </a:schemeClr>
                </a:solidFill>
              </a:rPr>
              <a:t>3</a:t>
            </a:r>
            <a:r>
              <a:rPr lang="en-US" altLang="ko-KR" sz="2000" dirty="0">
                <a:solidFill>
                  <a:srgbClr val="FF0000"/>
                </a:solidFill>
              </a:rPr>
              <a:t>.   Cobalt free and less Nickel (Manganese rich) </a:t>
            </a:r>
          </a:p>
          <a:p>
            <a:pPr marL="342900" indent="-342900">
              <a:buAutoNum type="arabicPeriod" startAt="4"/>
            </a:pPr>
            <a:r>
              <a:rPr lang="en-US" altLang="ko-KR" sz="2000" dirty="0">
                <a:solidFill>
                  <a:schemeClr val="accent4">
                    <a:lumMod val="75000"/>
                  </a:schemeClr>
                </a:solidFill>
              </a:rPr>
              <a:t>High rate capability</a:t>
            </a:r>
          </a:p>
          <a:p>
            <a:pPr marL="342900" indent="-342900">
              <a:buAutoNum type="arabicPeriod" startAt="4"/>
            </a:pPr>
            <a:r>
              <a:rPr lang="en-US" altLang="ko-KR" sz="2000" dirty="0">
                <a:solidFill>
                  <a:srgbClr val="00B050"/>
                </a:solidFill>
              </a:rPr>
              <a:t>Compatible with aqueous binder</a:t>
            </a:r>
          </a:p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3636464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8095434D-D59C-44F0-817E-94E3BEFD4592}"/>
              </a:ext>
            </a:extLst>
          </p:cNvPr>
          <p:cNvSpPr txBox="1"/>
          <p:nvPr/>
        </p:nvSpPr>
        <p:spPr>
          <a:xfrm>
            <a:off x="642068" y="5323419"/>
            <a:ext cx="780008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i="1" dirty="0">
                <a:solidFill>
                  <a:srgbClr val="FF0000"/>
                </a:solidFill>
              </a:rPr>
              <a:t>Top Battery LMNO(HPS55) is single crystal structure and shows superior safety </a:t>
            </a:r>
          </a:p>
          <a:p>
            <a:r>
              <a:rPr lang="en-US" altLang="ko-KR" i="1" dirty="0">
                <a:solidFill>
                  <a:srgbClr val="FF0000"/>
                </a:solidFill>
              </a:rPr>
              <a:t>compared with other commercial cathode material. </a:t>
            </a:r>
          </a:p>
          <a:p>
            <a:r>
              <a:rPr lang="en-US" altLang="ko-KR" i="1" dirty="0">
                <a:solidFill>
                  <a:srgbClr val="FF0000"/>
                </a:solidFill>
              </a:rPr>
              <a:t>It decomposes at much higher temperature without significant heat flow.  </a:t>
            </a:r>
            <a:endParaRPr lang="ko-KR" altLang="en-US" i="1" dirty="0">
              <a:solidFill>
                <a:srgbClr val="FF0000"/>
              </a:solidFill>
            </a:endParaRPr>
          </a:p>
        </p:txBody>
      </p:sp>
      <p:sp>
        <p:nvSpPr>
          <p:cNvPr id="7" name="제목 2">
            <a:extLst>
              <a:ext uri="{FF2B5EF4-FFF2-40B4-BE49-F238E27FC236}">
                <a16:creationId xmlns:a16="http://schemas.microsoft.com/office/drawing/2014/main" xmlns="" id="{5910279D-A223-48BA-B3A1-2C6685734A98}"/>
              </a:ext>
            </a:extLst>
          </p:cNvPr>
          <p:cNvSpPr txBox="1">
            <a:spLocks/>
          </p:cNvSpPr>
          <p:nvPr/>
        </p:nvSpPr>
        <p:spPr>
          <a:xfrm>
            <a:off x="988581" y="117251"/>
            <a:ext cx="8262918" cy="6941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dirty="0">
                <a:solidFill>
                  <a:schemeClr val="bg2">
                    <a:lumMod val="25000"/>
                  </a:schemeClr>
                </a:solidFill>
                <a:effectLst/>
                <a:latin typeface="+mn-ea"/>
                <a:ea typeface="+mn-ea"/>
              </a:rPr>
              <a:t>Differential scanning calorimeter(DSC) analysis </a:t>
            </a:r>
          </a:p>
          <a:p>
            <a:r>
              <a:rPr lang="en-US" altLang="ko-KR" sz="2000" dirty="0">
                <a:solidFill>
                  <a:schemeClr val="bg2">
                    <a:lumMod val="25000"/>
                  </a:schemeClr>
                </a:solidFill>
                <a:effectLst/>
                <a:latin typeface="+mn-ea"/>
                <a:ea typeface="+mn-ea"/>
              </a:rPr>
              <a:t>with various cathode material </a:t>
            </a:r>
          </a:p>
        </p:txBody>
      </p:sp>
      <p:graphicFrame>
        <p:nvGraphicFramePr>
          <p:cNvPr id="11" name="내용 개체 틀 8">
            <a:extLst>
              <a:ext uri="{FF2B5EF4-FFF2-40B4-BE49-F238E27FC236}">
                <a16:creationId xmlns:a16="http://schemas.microsoft.com/office/drawing/2014/main" xmlns="" id="{11F5E7A1-9F0D-4146-BA6D-7B63BF05F8A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61485642"/>
              </p:ext>
            </p:extLst>
          </p:nvPr>
        </p:nvGraphicFramePr>
        <p:xfrm>
          <a:off x="5808657" y="1391383"/>
          <a:ext cx="3677689" cy="19218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0354">
                  <a:extLst>
                    <a:ext uri="{9D8B030D-6E8A-4147-A177-3AD203B41FA5}">
                      <a16:colId xmlns:a16="http://schemas.microsoft.com/office/drawing/2014/main" xmlns="" val="688842054"/>
                    </a:ext>
                  </a:extLst>
                </a:gridCol>
                <a:gridCol w="980354">
                  <a:extLst>
                    <a:ext uri="{9D8B030D-6E8A-4147-A177-3AD203B41FA5}">
                      <a16:colId xmlns:a16="http://schemas.microsoft.com/office/drawing/2014/main" xmlns="" val="346819134"/>
                    </a:ext>
                  </a:extLst>
                </a:gridCol>
                <a:gridCol w="980354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36627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456926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Sample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Onset</a:t>
                      </a:r>
                      <a:r>
                        <a:rPr lang="en-US" altLang="ko-KR" sz="1000" b="1" kern="1200" baseline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 temperature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baseline="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000" b="1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℃</a:t>
                      </a:r>
                      <a:r>
                        <a:rPr lang="en-US" altLang="ko-KR" sz="1000" b="1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76156" marR="76156" marT="48413" marB="4841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Peak</a:t>
                      </a:r>
                      <a:r>
                        <a:rPr lang="ko-KR" altLang="en-US" sz="1000" b="1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 </a:t>
                      </a:r>
                      <a:r>
                        <a:rPr lang="en-US" altLang="ko-KR" sz="1000" b="1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temperature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(</a:t>
                      </a:r>
                      <a:r>
                        <a:rPr lang="ko-KR" altLang="en-US" sz="1000" b="1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℃</a:t>
                      </a:r>
                      <a:r>
                        <a:rPr lang="en-US" altLang="ko-KR" sz="1000" b="1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76156" marR="76156" marT="48413" marB="4841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Enthalpy (J g</a:t>
                      </a:r>
                      <a:r>
                        <a:rPr lang="en-US" altLang="ko-KR" sz="1000" b="1" kern="1200" baseline="300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-1</a:t>
                      </a:r>
                      <a:r>
                        <a:rPr lang="en-US" altLang="ko-KR" sz="1000" b="1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)</a:t>
                      </a:r>
                    </a:p>
                  </a:txBody>
                  <a:tcPr marL="76156" marR="76156" marT="48413" marB="4841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2422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NCM811</a:t>
                      </a:r>
                    </a:p>
                  </a:txBody>
                  <a:tcPr marL="89378" marR="89378" marT="48413" marB="4841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197.8</a:t>
                      </a:r>
                    </a:p>
                  </a:txBody>
                  <a:tcPr marL="7933" marR="7933" marT="10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208.7</a:t>
                      </a:r>
                    </a:p>
                  </a:txBody>
                  <a:tcPr marL="7933" marR="7933" marT="10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1514</a:t>
                      </a:r>
                    </a:p>
                  </a:txBody>
                  <a:tcPr marL="8594" marR="8594" marT="10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48150231"/>
                  </a:ext>
                </a:extLst>
              </a:tr>
              <a:tr h="2781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LCO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000" b="1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257.2</a:t>
                      </a:r>
                    </a:p>
                  </a:txBody>
                  <a:tcPr marL="7933" marR="7933" marT="10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261.4</a:t>
                      </a:r>
                    </a:p>
                  </a:txBody>
                  <a:tcPr marL="7933" marR="7933" marT="10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000" b="1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1665</a:t>
                      </a:r>
                    </a:p>
                  </a:txBody>
                  <a:tcPr marL="7933" marR="7933" marT="10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76609419"/>
                  </a:ext>
                </a:extLst>
              </a:tr>
              <a:tr h="272422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LFP</a:t>
                      </a:r>
                    </a:p>
                  </a:txBody>
                  <a:tcPr marL="89378" marR="89378" marT="48413" marB="4841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251.1</a:t>
                      </a:r>
                    </a:p>
                  </a:txBody>
                  <a:tcPr marL="7933" marR="7933" marT="10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275.5</a:t>
                      </a:r>
                    </a:p>
                  </a:txBody>
                  <a:tcPr marL="7933" marR="7933" marT="10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99</a:t>
                      </a:r>
                    </a:p>
                  </a:txBody>
                  <a:tcPr marL="8594" marR="8594" marT="10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49020130"/>
                  </a:ext>
                </a:extLst>
              </a:tr>
              <a:tr h="272422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LMO</a:t>
                      </a:r>
                    </a:p>
                  </a:txBody>
                  <a:tcPr marL="89378" marR="89378" marT="48413" marB="4841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263.4</a:t>
                      </a:r>
                    </a:p>
                  </a:txBody>
                  <a:tcPr marL="7933" marR="7933" marT="10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270.9</a:t>
                      </a:r>
                    </a:p>
                  </a:txBody>
                  <a:tcPr marL="7933" marR="7933" marT="10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1450</a:t>
                      </a:r>
                    </a:p>
                  </a:txBody>
                  <a:tcPr marL="8594" marR="8594" marT="10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21584681"/>
                  </a:ext>
                </a:extLst>
              </a:tr>
              <a:tr h="272422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LMNO</a:t>
                      </a:r>
                    </a:p>
                  </a:txBody>
                  <a:tcPr marL="89378" marR="89378" marT="48413" marB="4841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302.4</a:t>
                      </a:r>
                    </a:p>
                  </a:txBody>
                  <a:tcPr marL="7933" marR="7933" marT="10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338.1</a:t>
                      </a:r>
                    </a:p>
                  </a:txBody>
                  <a:tcPr marL="7933" marR="7933" marT="10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931</a:t>
                      </a:r>
                    </a:p>
                  </a:txBody>
                  <a:tcPr marL="8594" marR="8594" marT="10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21797720"/>
                  </a:ext>
                </a:extLst>
              </a:tr>
            </a:tbl>
          </a:graphicData>
        </a:graphic>
      </p:graphicFrame>
      <p:graphicFrame>
        <p:nvGraphicFramePr>
          <p:cNvPr id="9" name="차트 8">
            <a:extLst>
              <a:ext uri="{FF2B5EF4-FFF2-40B4-BE49-F238E27FC236}">
                <a16:creationId xmlns:a16="http://schemas.microsoft.com/office/drawing/2014/main" xmlns="" id="{B707F7FA-1D9D-47D4-9006-C6B6540639F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5021704"/>
              </p:ext>
            </p:extLst>
          </p:nvPr>
        </p:nvGraphicFramePr>
        <p:xfrm>
          <a:off x="333207" y="1215018"/>
          <a:ext cx="5293234" cy="38029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2" name="직사각형 11">
            <a:extLst>
              <a:ext uri="{FF2B5EF4-FFF2-40B4-BE49-F238E27FC236}">
                <a16:creationId xmlns:a16="http://schemas.microsoft.com/office/drawing/2014/main" xmlns="" id="{2890BC53-5276-4D90-A8FD-458A58DE78A0}"/>
              </a:ext>
            </a:extLst>
          </p:cNvPr>
          <p:cNvSpPr/>
          <p:nvPr/>
        </p:nvSpPr>
        <p:spPr>
          <a:xfrm>
            <a:off x="3724971" y="1447331"/>
            <a:ext cx="1654620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altLang="ko-KR" sz="1100" b="1" dirty="0">
                <a:latin typeface="+mn-ea"/>
              </a:rPr>
              <a:t>Scan rate : 5</a:t>
            </a:r>
            <a:r>
              <a:rPr lang="ko-KR" altLang="en-US" sz="1100" b="1" dirty="0">
                <a:latin typeface="+mn-ea"/>
              </a:rPr>
              <a:t>℃</a:t>
            </a:r>
            <a:r>
              <a:rPr lang="en-US" altLang="ko-KR" sz="1100" b="1" dirty="0">
                <a:latin typeface="+mn-ea"/>
              </a:rPr>
              <a:t>/min</a:t>
            </a:r>
          </a:p>
        </p:txBody>
      </p:sp>
      <p:sp>
        <p:nvSpPr>
          <p:cNvPr id="13" name="사각형: 둥근 모서리 12">
            <a:extLst>
              <a:ext uri="{FF2B5EF4-FFF2-40B4-BE49-F238E27FC236}">
                <a16:creationId xmlns:a16="http://schemas.microsoft.com/office/drawing/2014/main" xmlns="" id="{0A86CBD0-B9A9-434B-BB9A-E1D965433BAB}"/>
              </a:ext>
            </a:extLst>
          </p:cNvPr>
          <p:cNvSpPr/>
          <p:nvPr/>
        </p:nvSpPr>
        <p:spPr>
          <a:xfrm>
            <a:off x="2651291" y="3372817"/>
            <a:ext cx="1900990" cy="898358"/>
          </a:xfrm>
          <a:prstGeom prst="roundRect">
            <a:avLst/>
          </a:prstGeom>
          <a:noFill/>
          <a:ln w="1905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dirty="0"/>
          </a:p>
        </p:txBody>
      </p:sp>
      <p:cxnSp>
        <p:nvCxnSpPr>
          <p:cNvPr id="16" name="연결선: 꺾임 15">
            <a:extLst>
              <a:ext uri="{FF2B5EF4-FFF2-40B4-BE49-F238E27FC236}">
                <a16:creationId xmlns:a16="http://schemas.microsoft.com/office/drawing/2014/main" xmlns="" id="{87C78F94-127B-42B9-9858-29CE0F8C3C42}"/>
              </a:ext>
            </a:extLst>
          </p:cNvPr>
          <p:cNvCxnSpPr>
            <a:cxnSpLocks/>
            <a:stCxn id="13" idx="3"/>
          </p:cNvCxnSpPr>
          <p:nvPr/>
        </p:nvCxnSpPr>
        <p:spPr>
          <a:xfrm flipV="1">
            <a:off x="4552281" y="2937759"/>
            <a:ext cx="1194231" cy="884237"/>
          </a:xfrm>
          <a:prstGeom prst="bentConnector3">
            <a:avLst>
              <a:gd name="adj1" fmla="val 50000"/>
            </a:avLst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TextBox 2">
            <a:extLst>
              <a:ext uri="{FF2B5EF4-FFF2-40B4-BE49-F238E27FC236}">
                <a16:creationId xmlns:a16="http://schemas.microsoft.com/office/drawing/2014/main" xmlns="" id="{B2723B01-ED27-416E-8DBE-4598AF43F1F0}"/>
              </a:ext>
            </a:extLst>
          </p:cNvPr>
          <p:cNvSpPr txBox="1"/>
          <p:nvPr/>
        </p:nvSpPr>
        <p:spPr>
          <a:xfrm>
            <a:off x="5886149" y="3595971"/>
            <a:ext cx="3147725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&lt;Test method&gt;</a:t>
            </a:r>
          </a:p>
          <a:p>
            <a:r>
              <a:rPr lang="en-US" altLang="ko-KR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Electrode is made with each cathode material; </a:t>
            </a:r>
          </a:p>
          <a:p>
            <a:r>
              <a:rPr lang="en-US" altLang="ko-KR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Coin cell is assembled with Li counter electrode;</a:t>
            </a:r>
          </a:p>
          <a:p>
            <a:r>
              <a:rPr lang="en-US" altLang="ko-KR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coin cell is disassembled in fully charged state; </a:t>
            </a:r>
          </a:p>
          <a:p>
            <a:r>
              <a:rPr lang="en-US" altLang="ko-KR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Electrode is rinsed with dimethyl carbonate; </a:t>
            </a:r>
          </a:p>
          <a:p>
            <a:r>
              <a:rPr lang="en-US" altLang="ko-KR" sz="11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Each powder is collected and analyzed by DSC  </a:t>
            </a:r>
            <a:endParaRPr lang="ko-KR" altLang="en-US" sz="11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3464828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차트 9">
            <a:extLst>
              <a:ext uri="{FF2B5EF4-FFF2-40B4-BE49-F238E27FC236}">
                <a16:creationId xmlns:a16="http://schemas.microsoft.com/office/drawing/2014/main" xmlns="" id="{17DB02ED-815C-4E9F-8FB0-FCA11E9D385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3497214"/>
              </p:ext>
            </p:extLst>
          </p:nvPr>
        </p:nvGraphicFramePr>
        <p:xfrm>
          <a:off x="421933" y="1519087"/>
          <a:ext cx="6998686" cy="353505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3" name="제목 2">
            <a:extLst>
              <a:ext uri="{FF2B5EF4-FFF2-40B4-BE49-F238E27FC236}">
                <a16:creationId xmlns:a16="http://schemas.microsoft.com/office/drawing/2014/main" xmlns="" id="{F48704BA-C500-466C-B4BC-02EC5EACCB17}"/>
              </a:ext>
            </a:extLst>
          </p:cNvPr>
          <p:cNvSpPr txBox="1">
            <a:spLocks/>
          </p:cNvSpPr>
          <p:nvPr/>
        </p:nvSpPr>
        <p:spPr>
          <a:xfrm>
            <a:off x="995415" y="326628"/>
            <a:ext cx="6868424" cy="6941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dirty="0">
                <a:solidFill>
                  <a:schemeClr val="bg2">
                    <a:lumMod val="25000"/>
                  </a:schemeClr>
                </a:solidFill>
                <a:effectLst/>
                <a:latin typeface="+mn-ea"/>
                <a:ea typeface="+mn-ea"/>
              </a:rPr>
              <a:t>High specific capacity at high flat potential   </a:t>
            </a:r>
          </a:p>
        </p:txBody>
      </p:sp>
      <p:sp>
        <p:nvSpPr>
          <p:cNvPr id="8" name="TextBox 1"/>
          <p:cNvSpPr txBox="1"/>
          <p:nvPr/>
        </p:nvSpPr>
        <p:spPr>
          <a:xfrm>
            <a:off x="1742169" y="3740728"/>
            <a:ext cx="3621072" cy="562075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2032 coin cell with Li counter electrode</a:t>
            </a:r>
          </a:p>
          <a:p>
            <a:r>
              <a:rPr lang="en-US" altLang="ko-K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Charge : CCCV, 0.1C, 4.9V, 0.05C cut off</a:t>
            </a:r>
          </a:p>
          <a:p>
            <a:r>
              <a:rPr lang="en-US" altLang="ko-K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Discharge : CC, 0.1C, 3.0V Cut off</a:t>
            </a:r>
            <a:endParaRPr lang="ko-KR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89365442-197E-4DDD-9E7F-F01C701DAA2D}"/>
              </a:ext>
            </a:extLst>
          </p:cNvPr>
          <p:cNvSpPr txBox="1"/>
          <p:nvPr/>
        </p:nvSpPr>
        <p:spPr>
          <a:xfrm>
            <a:off x="1133280" y="5356720"/>
            <a:ext cx="76519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i="1" dirty="0">
                <a:solidFill>
                  <a:srgbClr val="FF0000"/>
                </a:solidFill>
              </a:rPr>
              <a:t>The specific capacity of HPS55 is over 135mAh/g with high flat potential at 4.7V.</a:t>
            </a:r>
          </a:p>
          <a:p>
            <a:r>
              <a:rPr lang="en-US" altLang="ko-KR" i="1" dirty="0">
                <a:solidFill>
                  <a:srgbClr val="FF0000"/>
                </a:solidFill>
              </a:rPr>
              <a:t>The specific energy is compatible with NCM622.  </a:t>
            </a:r>
            <a:endParaRPr lang="ko-KR" altLang="en-US" i="1" dirty="0">
              <a:solidFill>
                <a:srgbClr val="FF0000"/>
              </a:solidFill>
            </a:endParaRPr>
          </a:p>
        </p:txBody>
      </p:sp>
      <p:graphicFrame>
        <p:nvGraphicFramePr>
          <p:cNvPr id="5" name="내용 개체 틀 8">
            <a:extLst>
              <a:ext uri="{FF2B5EF4-FFF2-40B4-BE49-F238E27FC236}">
                <a16:creationId xmlns:a16="http://schemas.microsoft.com/office/drawing/2014/main" xmlns="" id="{6DC5725B-BC06-4146-AB3F-B66960737CE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50740903"/>
              </p:ext>
            </p:extLst>
          </p:nvPr>
        </p:nvGraphicFramePr>
        <p:xfrm>
          <a:off x="6570838" y="2380989"/>
          <a:ext cx="3294229" cy="19218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80354">
                  <a:extLst>
                    <a:ext uri="{9D8B030D-6E8A-4147-A177-3AD203B41FA5}">
                      <a16:colId xmlns:a16="http://schemas.microsoft.com/office/drawing/2014/main" xmlns="" val="688842054"/>
                    </a:ext>
                  </a:extLst>
                </a:gridCol>
                <a:gridCol w="751083">
                  <a:extLst>
                    <a:ext uri="{9D8B030D-6E8A-4147-A177-3AD203B41FA5}">
                      <a16:colId xmlns:a16="http://schemas.microsoft.com/office/drawing/2014/main" xmlns="" val="346819134"/>
                    </a:ext>
                  </a:extLst>
                </a:gridCol>
                <a:gridCol w="764771">
                  <a:extLst>
                    <a:ext uri="{9D8B030D-6E8A-4147-A177-3AD203B41FA5}">
                      <a16:colId xmlns:a16="http://schemas.microsoft.com/office/drawing/2014/main" xmlns="" val="20004"/>
                    </a:ext>
                  </a:extLst>
                </a:gridCol>
                <a:gridCol w="798021">
                  <a:extLst>
                    <a:ext uri="{9D8B030D-6E8A-4147-A177-3AD203B41FA5}">
                      <a16:colId xmlns:a16="http://schemas.microsoft.com/office/drawing/2014/main" xmlns="" val="20005"/>
                    </a:ext>
                  </a:extLst>
                </a:gridCol>
              </a:tblGrid>
              <a:tr h="456926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Cathode Material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Specific capacity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(mAh/g)</a:t>
                      </a:r>
                    </a:p>
                  </a:txBody>
                  <a:tcPr marL="76156" marR="76156" marT="48413" marB="4841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Discharge potential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(Volt)</a:t>
                      </a:r>
                    </a:p>
                  </a:txBody>
                  <a:tcPr marL="76156" marR="76156" marT="48413" marB="4841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Specific energy</a:t>
                      </a:r>
                    </a:p>
                    <a:p>
                      <a:pPr marL="0" marR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(Wh/kg)</a:t>
                      </a:r>
                    </a:p>
                  </a:txBody>
                  <a:tcPr marL="76156" marR="76156" marT="48413" marB="4841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72422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NCM622</a:t>
                      </a:r>
                    </a:p>
                  </a:txBody>
                  <a:tcPr marL="89378" marR="89378" marT="48413" marB="4841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170</a:t>
                      </a:r>
                    </a:p>
                  </a:txBody>
                  <a:tcPr marL="7933" marR="7933" marT="10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3.65</a:t>
                      </a:r>
                    </a:p>
                  </a:txBody>
                  <a:tcPr marL="7933" marR="7933" marT="10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621</a:t>
                      </a:r>
                    </a:p>
                  </a:txBody>
                  <a:tcPr marL="8594" marR="8594" marT="10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4148150231"/>
                  </a:ext>
                </a:extLst>
              </a:tr>
              <a:tr h="27810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NCM811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000" b="1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190</a:t>
                      </a:r>
                    </a:p>
                  </a:txBody>
                  <a:tcPr marL="7933" marR="7933" marT="10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3.65</a:t>
                      </a:r>
                    </a:p>
                  </a:txBody>
                  <a:tcPr marL="7933" marR="7933" marT="10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ctr" latinLnBrk="1" hangingPunct="1"/>
                      <a:r>
                        <a:rPr lang="en-US" altLang="ko-KR" sz="1000" b="1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694</a:t>
                      </a:r>
                    </a:p>
                  </a:txBody>
                  <a:tcPr marL="7933" marR="7933" marT="10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576609419"/>
                  </a:ext>
                </a:extLst>
              </a:tr>
              <a:tr h="272422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LFP</a:t>
                      </a:r>
                    </a:p>
                  </a:txBody>
                  <a:tcPr marL="89378" marR="89378" marT="48413" marB="4841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135</a:t>
                      </a:r>
                    </a:p>
                  </a:txBody>
                  <a:tcPr marL="7933" marR="7933" marT="10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3.25</a:t>
                      </a:r>
                    </a:p>
                  </a:txBody>
                  <a:tcPr marL="7933" marR="7933" marT="10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439</a:t>
                      </a:r>
                    </a:p>
                  </a:txBody>
                  <a:tcPr marL="8594" marR="8594" marT="10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2349020130"/>
                  </a:ext>
                </a:extLst>
              </a:tr>
              <a:tr h="272422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>
                          <a:solidFill>
                            <a:schemeClr val="dk1"/>
                          </a:solidFill>
                          <a:latin typeface="+mn-ea"/>
                          <a:ea typeface="+mn-ea"/>
                          <a:cs typeface="+mn-cs"/>
                        </a:rPr>
                        <a:t>LMO</a:t>
                      </a:r>
                    </a:p>
                  </a:txBody>
                  <a:tcPr marL="89378" marR="89378" marT="48413" marB="4841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105</a:t>
                      </a:r>
                    </a:p>
                  </a:txBody>
                  <a:tcPr marL="7933" marR="7933" marT="10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3.85</a:t>
                      </a:r>
                    </a:p>
                  </a:txBody>
                  <a:tcPr marL="7933" marR="7933" marT="10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>
                          <a:solidFill>
                            <a:schemeClr val="tx1"/>
                          </a:solidFill>
                          <a:latin typeface="+mn-ea"/>
                          <a:ea typeface="+mn-ea"/>
                          <a:cs typeface="+mn-cs"/>
                        </a:rPr>
                        <a:t>404</a:t>
                      </a:r>
                    </a:p>
                  </a:txBody>
                  <a:tcPr marL="8594" marR="8594" marT="10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3621584681"/>
                  </a:ext>
                </a:extLst>
              </a:tr>
              <a:tr h="272422">
                <a:tc>
                  <a:txBody>
                    <a:bodyPr/>
                    <a:lstStyle/>
                    <a:p>
                      <a:pPr marL="0" algn="ctr" defTabSz="914400" rtl="0" eaLnBrk="1" latinLnBrk="1" hangingPunct="1"/>
                      <a:r>
                        <a:rPr lang="en-US" altLang="ko-KR" sz="1000" b="1" kern="120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LMNO(HPS5)</a:t>
                      </a:r>
                    </a:p>
                  </a:txBody>
                  <a:tcPr marL="89378" marR="89378" marT="48413" marB="48413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137</a:t>
                      </a:r>
                    </a:p>
                  </a:txBody>
                  <a:tcPr marL="7933" marR="7933" marT="10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4.70</a:t>
                      </a:r>
                    </a:p>
                  </a:txBody>
                  <a:tcPr marL="7933" marR="7933" marT="10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1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ko-KR" sz="1000" b="1" kern="1200" dirty="0">
                          <a:solidFill>
                            <a:srgbClr val="FF0000"/>
                          </a:solidFill>
                          <a:latin typeface="+mn-ea"/>
                          <a:ea typeface="+mn-ea"/>
                          <a:cs typeface="+mn-cs"/>
                        </a:rPr>
                        <a:t>644</a:t>
                      </a:r>
                    </a:p>
                  </a:txBody>
                  <a:tcPr marL="8594" marR="8594" marT="100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xmlns="" val="92179772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2908157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2" name="차트 11">
            <a:extLst>
              <a:ext uri="{FF2B5EF4-FFF2-40B4-BE49-F238E27FC236}">
                <a16:creationId xmlns:a16="http://schemas.microsoft.com/office/drawing/2014/main" xmlns="" id="{405447B8-2143-48A7-A4C0-6CCE076F85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65428612"/>
              </p:ext>
            </p:extLst>
          </p:nvPr>
        </p:nvGraphicFramePr>
        <p:xfrm>
          <a:off x="1055717" y="1440626"/>
          <a:ext cx="7331626" cy="38798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제목 2">
            <a:extLst>
              <a:ext uri="{FF2B5EF4-FFF2-40B4-BE49-F238E27FC236}">
                <a16:creationId xmlns:a16="http://schemas.microsoft.com/office/drawing/2014/main" xmlns="" id="{C40208D9-F367-4844-AA81-75D61811EB33}"/>
              </a:ext>
            </a:extLst>
          </p:cNvPr>
          <p:cNvSpPr txBox="1">
            <a:spLocks/>
          </p:cNvSpPr>
          <p:nvPr/>
        </p:nvSpPr>
        <p:spPr>
          <a:xfrm>
            <a:off x="1602244" y="329915"/>
            <a:ext cx="4923247" cy="6941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dirty="0">
                <a:solidFill>
                  <a:schemeClr val="bg2">
                    <a:lumMod val="25000"/>
                  </a:schemeClr>
                </a:solidFill>
                <a:effectLst/>
                <a:latin typeface="+mn-ea"/>
                <a:ea typeface="+mn-ea"/>
              </a:rPr>
              <a:t>High C rate capability   </a:t>
            </a:r>
          </a:p>
        </p:txBody>
      </p:sp>
      <p:sp>
        <p:nvSpPr>
          <p:cNvPr id="8" name="TextBox 1"/>
          <p:cNvSpPr txBox="1"/>
          <p:nvPr/>
        </p:nvSpPr>
        <p:spPr>
          <a:xfrm>
            <a:off x="3444116" y="3948547"/>
            <a:ext cx="3222694" cy="640079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2032 coin cell with loading of 0.9mAh/cm</a:t>
            </a:r>
            <a:r>
              <a:rPr lang="en-US" altLang="ko-KR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r>
              <a:rPr lang="en-US" altLang="ko-K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Charge : CCCV, 1C, 4.9V, 0.05C cut off</a:t>
            </a:r>
          </a:p>
          <a:p>
            <a:r>
              <a:rPr lang="en-US" altLang="ko-K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Discharge : CC, 0.5C, 1C, 3C, 5C, 10C, 3.0V Cut off</a:t>
            </a:r>
            <a:endParaRPr lang="ko-KR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3D4AD36-9B20-4A0C-BFCC-5D0974639E63}"/>
              </a:ext>
            </a:extLst>
          </p:cNvPr>
          <p:cNvSpPr txBox="1"/>
          <p:nvPr/>
        </p:nvSpPr>
        <p:spPr>
          <a:xfrm>
            <a:off x="1588167" y="5450045"/>
            <a:ext cx="7110665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i="1" dirty="0">
                <a:solidFill>
                  <a:srgbClr val="FF0000"/>
                </a:solidFill>
              </a:rPr>
              <a:t>Single crystal HPS55 is optimal structure for Li</a:t>
            </a:r>
            <a:r>
              <a:rPr lang="en-US" altLang="ko-KR" i="1" baseline="30000" dirty="0">
                <a:solidFill>
                  <a:srgbClr val="FF0000"/>
                </a:solidFill>
              </a:rPr>
              <a:t>+</a:t>
            </a:r>
            <a:r>
              <a:rPr lang="en-US" altLang="ko-KR" i="1" dirty="0">
                <a:solidFill>
                  <a:srgbClr val="FF0000"/>
                </a:solidFill>
              </a:rPr>
              <a:t> diffusion.  </a:t>
            </a:r>
          </a:p>
          <a:p>
            <a:r>
              <a:rPr lang="en-US" altLang="ko-KR" i="1" dirty="0">
                <a:solidFill>
                  <a:srgbClr val="FF0000"/>
                </a:solidFill>
              </a:rPr>
              <a:t>Cathode composition of 2wt% conductive carbon and 2wt% PVdF binder </a:t>
            </a:r>
          </a:p>
          <a:p>
            <a:r>
              <a:rPr lang="en-US" altLang="ko-KR" i="1" dirty="0">
                <a:solidFill>
                  <a:srgbClr val="FF0000"/>
                </a:solidFill>
              </a:rPr>
              <a:t>shows superior high rate discharge capability.  </a:t>
            </a:r>
            <a:endParaRPr lang="ko-KR" altLang="en-US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809857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>
            <a:extLst>
              <a:ext uri="{FF2B5EF4-FFF2-40B4-BE49-F238E27FC236}">
                <a16:creationId xmlns:a16="http://schemas.microsoft.com/office/drawing/2014/main" xmlns="" id="{C40208D9-F367-4844-AA81-75D61811EB33}"/>
              </a:ext>
            </a:extLst>
          </p:cNvPr>
          <p:cNvSpPr txBox="1">
            <a:spLocks/>
          </p:cNvSpPr>
          <p:nvPr/>
        </p:nvSpPr>
        <p:spPr>
          <a:xfrm>
            <a:off x="1785124" y="155679"/>
            <a:ext cx="5954025" cy="6941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dirty="0">
                <a:solidFill>
                  <a:schemeClr val="bg2">
                    <a:lumMod val="25000"/>
                  </a:schemeClr>
                </a:solidFill>
                <a:effectLst/>
                <a:latin typeface="+mn-ea"/>
                <a:ea typeface="+mn-ea"/>
              </a:rPr>
              <a:t>Good cycle life at room and high temperature 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3D4AD36-9B20-4A0C-BFCC-5D0974639E63}"/>
              </a:ext>
            </a:extLst>
          </p:cNvPr>
          <p:cNvSpPr txBox="1"/>
          <p:nvPr/>
        </p:nvSpPr>
        <p:spPr>
          <a:xfrm>
            <a:off x="1602244" y="5829807"/>
            <a:ext cx="65936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i="1" dirty="0">
                <a:solidFill>
                  <a:srgbClr val="FF0000"/>
                </a:solidFill>
              </a:rPr>
              <a:t>Single crystal HPS55 shows good cycle life with Li counter electrode.  </a:t>
            </a:r>
            <a:endParaRPr lang="ko-KR" altLang="en-US" i="1" dirty="0">
              <a:solidFill>
                <a:srgbClr val="FF0000"/>
              </a:solidFill>
            </a:endParaRPr>
          </a:p>
        </p:txBody>
      </p:sp>
      <p:graphicFrame>
        <p:nvGraphicFramePr>
          <p:cNvPr id="5" name="차트 4">
            <a:extLst>
              <a:ext uri="{FF2B5EF4-FFF2-40B4-BE49-F238E27FC236}">
                <a16:creationId xmlns:a16="http://schemas.microsoft.com/office/drawing/2014/main" xmlns="" id="{824BB46F-2836-482C-A2F7-9CC901E891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49654266"/>
              </p:ext>
            </p:extLst>
          </p:nvPr>
        </p:nvGraphicFramePr>
        <p:xfrm>
          <a:off x="1126574" y="1081873"/>
          <a:ext cx="7698645" cy="451585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1"/>
          <p:cNvSpPr txBox="1"/>
          <p:nvPr/>
        </p:nvSpPr>
        <p:spPr>
          <a:xfrm>
            <a:off x="2604530" y="3872169"/>
            <a:ext cx="3222694" cy="640079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2032 coin cell with loading of 0.9mAh/cm</a:t>
            </a:r>
            <a:r>
              <a:rPr lang="en-US" altLang="ko-KR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r>
              <a:rPr lang="en-US" altLang="ko-K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Charge : CCCV, 1C, 4.9V, 0.05C cut off</a:t>
            </a:r>
          </a:p>
          <a:p>
            <a:r>
              <a:rPr lang="en-US" altLang="ko-K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Discharge : CC 1C, 3.0V Cut off</a:t>
            </a:r>
            <a:endParaRPr lang="ko-KR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087454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>
            <a:extLst>
              <a:ext uri="{FF2B5EF4-FFF2-40B4-BE49-F238E27FC236}">
                <a16:creationId xmlns:a16="http://schemas.microsoft.com/office/drawing/2014/main" xmlns="" id="{C40208D9-F367-4844-AA81-75D61811EB33}"/>
              </a:ext>
            </a:extLst>
          </p:cNvPr>
          <p:cNvSpPr txBox="1">
            <a:spLocks/>
          </p:cNvSpPr>
          <p:nvPr/>
        </p:nvSpPr>
        <p:spPr>
          <a:xfrm>
            <a:off x="1544054" y="247497"/>
            <a:ext cx="6776985" cy="6941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dirty="0">
                <a:solidFill>
                  <a:schemeClr val="bg2">
                    <a:lumMod val="25000"/>
                  </a:schemeClr>
                </a:solidFill>
                <a:effectLst/>
                <a:latin typeface="+mn-ea"/>
                <a:ea typeface="+mn-ea"/>
              </a:rPr>
              <a:t>Good cycle life at 21700 cylindrical cell of LMNO/LTO  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xmlns="" id="{13D4AD36-9B20-4A0C-BFCC-5D0974639E63}"/>
              </a:ext>
            </a:extLst>
          </p:cNvPr>
          <p:cNvSpPr txBox="1"/>
          <p:nvPr/>
        </p:nvSpPr>
        <p:spPr>
          <a:xfrm>
            <a:off x="1968004" y="5828836"/>
            <a:ext cx="61546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ko-KR" i="1" dirty="0">
                <a:solidFill>
                  <a:srgbClr val="FF0000"/>
                </a:solidFill>
              </a:rPr>
              <a:t>Single crystal HPS55 shows good cycle life with Li</a:t>
            </a:r>
            <a:r>
              <a:rPr lang="en-US" altLang="ko-KR" i="1" baseline="-25000" dirty="0">
                <a:solidFill>
                  <a:srgbClr val="FF0000"/>
                </a:solidFill>
              </a:rPr>
              <a:t>4</a:t>
            </a:r>
            <a:r>
              <a:rPr lang="en-US" altLang="ko-KR" i="1" dirty="0">
                <a:solidFill>
                  <a:srgbClr val="FF0000"/>
                </a:solidFill>
              </a:rPr>
              <a:t>T</a:t>
            </a:r>
            <a:r>
              <a:rPr lang="en-US" altLang="ko-KR" i="1" baseline="-25000" dirty="0">
                <a:solidFill>
                  <a:srgbClr val="FF0000"/>
                </a:solidFill>
              </a:rPr>
              <a:t>5</a:t>
            </a:r>
            <a:r>
              <a:rPr lang="en-US" altLang="ko-KR" i="1" dirty="0">
                <a:solidFill>
                  <a:srgbClr val="FF0000"/>
                </a:solidFill>
              </a:rPr>
              <a:t>O</a:t>
            </a:r>
            <a:r>
              <a:rPr lang="en-US" altLang="ko-KR" i="1" baseline="-25000" dirty="0">
                <a:solidFill>
                  <a:srgbClr val="FF0000"/>
                </a:solidFill>
              </a:rPr>
              <a:t>12</a:t>
            </a:r>
            <a:r>
              <a:rPr lang="en-US" altLang="ko-KR" i="1" dirty="0">
                <a:solidFill>
                  <a:srgbClr val="FF0000"/>
                </a:solidFill>
              </a:rPr>
              <a:t> anode.  </a:t>
            </a:r>
            <a:endParaRPr lang="ko-KR" altLang="en-US" i="1" dirty="0">
              <a:solidFill>
                <a:srgbClr val="FF0000"/>
              </a:solidFill>
            </a:endParaRPr>
          </a:p>
        </p:txBody>
      </p:sp>
      <p:graphicFrame>
        <p:nvGraphicFramePr>
          <p:cNvPr id="6" name="차트 5">
            <a:extLst>
              <a:ext uri="{FF2B5EF4-FFF2-40B4-BE49-F238E27FC236}">
                <a16:creationId xmlns:a16="http://schemas.microsoft.com/office/drawing/2014/main" xmlns="" id="{D4EF0F3E-043F-428E-AA18-BBBB66F102E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5260228"/>
              </p:ext>
            </p:extLst>
          </p:nvPr>
        </p:nvGraphicFramePr>
        <p:xfrm>
          <a:off x="889301" y="1058135"/>
          <a:ext cx="7767648" cy="453764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8" name="TextBox 1"/>
          <p:cNvSpPr txBox="1"/>
          <p:nvPr/>
        </p:nvSpPr>
        <p:spPr>
          <a:xfrm>
            <a:off x="2967909" y="3986036"/>
            <a:ext cx="3222694" cy="640079"/>
          </a:xfrm>
          <a:prstGeom prst="rect">
            <a:avLst/>
          </a:prstGeom>
          <a:solidFill>
            <a:schemeClr val="bg1"/>
          </a:solidFill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21700 cylindrical cell with loading of 3.0mAh/cm</a:t>
            </a:r>
            <a:r>
              <a:rPr lang="en-US" altLang="ko-KR" i="1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  <a:p>
            <a:r>
              <a:rPr lang="en-US" altLang="ko-K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Charge : CCCV, 0.3C, 3.4V, 0.05C cut off</a:t>
            </a:r>
          </a:p>
          <a:p>
            <a:r>
              <a:rPr lang="en-US" altLang="ko-KR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Discharge : CC 0.5C, 2.5V Cut off</a:t>
            </a:r>
            <a:endParaRPr lang="ko-KR" altLang="en-US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87907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제목 2">
            <a:extLst>
              <a:ext uri="{FF2B5EF4-FFF2-40B4-BE49-F238E27FC236}">
                <a16:creationId xmlns:a16="http://schemas.microsoft.com/office/drawing/2014/main" xmlns="" id="{C40208D9-F367-4844-AA81-75D61811EB33}"/>
              </a:ext>
            </a:extLst>
          </p:cNvPr>
          <p:cNvSpPr txBox="1">
            <a:spLocks/>
          </p:cNvSpPr>
          <p:nvPr/>
        </p:nvSpPr>
        <p:spPr>
          <a:xfrm>
            <a:off x="1843313" y="485022"/>
            <a:ext cx="6776985" cy="694112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tx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ko-KR" sz="2000" dirty="0">
                <a:solidFill>
                  <a:schemeClr val="bg2">
                    <a:lumMod val="25000"/>
                  </a:schemeClr>
                </a:solidFill>
                <a:effectLst/>
                <a:latin typeface="+mn-ea"/>
                <a:ea typeface="+mn-ea"/>
              </a:rPr>
              <a:t>Specification and Certificate of analysis   </a:t>
            </a:r>
          </a:p>
        </p:txBody>
      </p:sp>
      <p:graphicFrame>
        <p:nvGraphicFramePr>
          <p:cNvPr id="5" name="표 4">
            <a:extLst>
              <a:ext uri="{FF2B5EF4-FFF2-40B4-BE49-F238E27FC236}">
                <a16:creationId xmlns:a16="http://schemas.microsoft.com/office/drawing/2014/main" xmlns="" id="{DB986DA8-2CE0-46AA-9825-606243278C3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0838104"/>
              </p:ext>
            </p:extLst>
          </p:nvPr>
        </p:nvGraphicFramePr>
        <p:xfrm>
          <a:off x="713880" y="2030724"/>
          <a:ext cx="5961240" cy="3214608"/>
        </p:xfrm>
        <a:graphic>
          <a:graphicData uri="http://schemas.openxmlformats.org/drawingml/2006/table">
            <a:tbl>
              <a:tblPr/>
              <a:tblGrid>
                <a:gridCol w="754946">
                  <a:extLst>
                    <a:ext uri="{9D8B030D-6E8A-4147-A177-3AD203B41FA5}">
                      <a16:colId xmlns:a16="http://schemas.microsoft.com/office/drawing/2014/main" xmlns="" val="2961975682"/>
                    </a:ext>
                  </a:extLst>
                </a:gridCol>
                <a:gridCol w="915626">
                  <a:extLst>
                    <a:ext uri="{9D8B030D-6E8A-4147-A177-3AD203B41FA5}">
                      <a16:colId xmlns:a16="http://schemas.microsoft.com/office/drawing/2014/main" xmlns="" val="4210268546"/>
                    </a:ext>
                  </a:extLst>
                </a:gridCol>
                <a:gridCol w="635288">
                  <a:extLst>
                    <a:ext uri="{9D8B030D-6E8A-4147-A177-3AD203B41FA5}">
                      <a16:colId xmlns:a16="http://schemas.microsoft.com/office/drawing/2014/main" xmlns="" val="59098338"/>
                    </a:ext>
                  </a:extLst>
                </a:gridCol>
                <a:gridCol w="1158763">
                  <a:extLst>
                    <a:ext uri="{9D8B030D-6E8A-4147-A177-3AD203B41FA5}">
                      <a16:colId xmlns:a16="http://schemas.microsoft.com/office/drawing/2014/main" xmlns="" val="1217157495"/>
                    </a:ext>
                  </a:extLst>
                </a:gridCol>
                <a:gridCol w="1158763">
                  <a:extLst>
                    <a:ext uri="{9D8B030D-6E8A-4147-A177-3AD203B41FA5}">
                      <a16:colId xmlns:a16="http://schemas.microsoft.com/office/drawing/2014/main" xmlns="" val="997749719"/>
                    </a:ext>
                  </a:extLst>
                </a:gridCol>
                <a:gridCol w="1337854">
                  <a:extLst>
                    <a:ext uri="{9D8B030D-6E8A-4147-A177-3AD203B41FA5}">
                      <a16:colId xmlns:a16="http://schemas.microsoft.com/office/drawing/2014/main" xmlns="" val="3217329514"/>
                    </a:ext>
                  </a:extLst>
                </a:gridCol>
              </a:tblGrid>
              <a:tr h="448215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3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ITEM</a:t>
                      </a:r>
                    </a:p>
                  </a:txBody>
                  <a:tcPr marL="5189" marR="5189" marT="51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Unit</a:t>
                      </a:r>
                    </a:p>
                  </a:txBody>
                  <a:tcPr marL="5189" marR="5189" marT="51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Specification</a:t>
                      </a:r>
                    </a:p>
                  </a:txBody>
                  <a:tcPr marL="5189" marR="5189" marT="51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Result</a:t>
                      </a:r>
                    </a:p>
                  </a:txBody>
                  <a:tcPr marL="5189" marR="5189" marT="51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35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맑은 고딕" panose="020B0503020000020004" pitchFamily="50" charset="-127"/>
                        </a:rPr>
                        <a:t>Remark</a:t>
                      </a:r>
                    </a:p>
                  </a:txBody>
                  <a:tcPr marL="5189" marR="5189" marT="51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4184364094"/>
                  </a:ext>
                </a:extLst>
              </a:tr>
              <a:tr h="451962"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Particle </a:t>
                      </a:r>
                      <a:b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</a:b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Size </a:t>
                      </a:r>
                    </a:p>
                  </a:txBody>
                  <a:tcPr marL="5189" marR="5189" marT="51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D10</a:t>
                      </a:r>
                    </a:p>
                  </a:txBody>
                  <a:tcPr marL="5189" marR="5189" marT="51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l-G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μ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m</a:t>
                      </a:r>
                    </a:p>
                  </a:txBody>
                  <a:tcPr marL="5189" marR="5189" marT="51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ko-KR" altLang="en-US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≥</a:t>
                      </a:r>
                      <a:r>
                        <a:rPr lang="en-US" altLang="ko-KR" sz="1200" b="0" i="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1.0</a:t>
                      </a:r>
                      <a:endParaRPr lang="ko-KR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</a:rPr>
                        <a:t>2.481</a:t>
                      </a:r>
                      <a:endParaRPr lang="ko-KR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Laser particle size </a:t>
                      </a:r>
                    </a:p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analyzer</a:t>
                      </a:r>
                    </a:p>
                  </a:txBody>
                  <a:tcPr marL="5189" marR="5189" marT="51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16449093"/>
                  </a:ext>
                </a:extLst>
              </a:tr>
              <a:tr h="45196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D50</a:t>
                      </a:r>
                    </a:p>
                  </a:txBody>
                  <a:tcPr marL="5189" marR="5189" marT="51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</a:rPr>
                        <a:t>4.0 – 7.0</a:t>
                      </a:r>
                      <a:endParaRPr lang="ko-KR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</a:rPr>
                        <a:t>5.832</a:t>
                      </a:r>
                      <a:endParaRPr lang="ko-KR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2973539212"/>
                  </a:ext>
                </a:extLst>
              </a:tr>
              <a:tr h="451962"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D90</a:t>
                      </a:r>
                    </a:p>
                  </a:txBody>
                  <a:tcPr marL="5189" marR="5189" marT="51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</a:rPr>
                        <a:t>&lt;20.0</a:t>
                      </a:r>
                      <a:endParaRPr lang="ko-KR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latinLnBrk="1"/>
                      <a:r>
                        <a:rPr lang="en-US" altLang="ko-KR" sz="1200" b="0" dirty="0">
                          <a:solidFill>
                            <a:schemeClr val="tx1"/>
                          </a:solidFill>
                        </a:rPr>
                        <a:t>15.63</a:t>
                      </a:r>
                      <a:endParaRPr lang="ko-KR" altLang="en-US" sz="12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736752520"/>
                  </a:ext>
                </a:extLst>
              </a:tr>
              <a:tr h="506583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Tap Density</a:t>
                      </a:r>
                    </a:p>
                  </a:txBody>
                  <a:tcPr marL="5189" marR="5189" marT="51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g/cm</a:t>
                      </a:r>
                      <a:r>
                        <a:rPr lang="en-US" sz="12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3</a:t>
                      </a:r>
                    </a:p>
                  </a:txBody>
                  <a:tcPr marL="5189" marR="5189" marT="51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≥</a:t>
                      </a:r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1.60</a:t>
                      </a:r>
                    </a:p>
                  </a:txBody>
                  <a:tcPr marL="5189" marR="5189" marT="51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1.62</a:t>
                      </a:r>
                    </a:p>
                  </a:txBody>
                  <a:tcPr marL="5189" marR="5189" marT="51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ISO 3953</a:t>
                      </a:r>
                    </a:p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(250tap/min, 5min)</a:t>
                      </a:r>
                    </a:p>
                  </a:txBody>
                  <a:tcPr marL="5189" marR="5189" marT="51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4232551029"/>
                  </a:ext>
                </a:extLst>
              </a:tr>
              <a:tr h="451962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Specific capacity @0.1C</a:t>
                      </a:r>
                    </a:p>
                  </a:txBody>
                  <a:tcPr marL="5189" marR="5189" marT="51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mAh/g</a:t>
                      </a:r>
                    </a:p>
                  </a:txBody>
                  <a:tcPr marL="5189" marR="5189" marT="51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≥ 130mAh/g</a:t>
                      </a:r>
                    </a:p>
                  </a:txBody>
                  <a:tcPr marL="5189" marR="5189" marT="51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137.6mAh/g</a:t>
                      </a:r>
                    </a:p>
                  </a:txBody>
                  <a:tcPr marL="5189" marR="5189" marT="51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2032 Coin Cell</a:t>
                      </a:r>
                    </a:p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 (3.0V – 4.9V, Li CE)</a:t>
                      </a:r>
                    </a:p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0.9mAh/cm</a:t>
                      </a:r>
                      <a:r>
                        <a:rPr lang="en-US" sz="12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2</a:t>
                      </a:r>
                    </a:p>
                  </a:txBody>
                  <a:tcPr marL="5189" marR="5189" marT="51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3095981205"/>
                  </a:ext>
                </a:extLst>
              </a:tr>
              <a:tr h="451962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1</a:t>
                      </a:r>
                      <a:r>
                        <a:rPr lang="en-US" sz="1200" b="0" i="0" u="none" strike="noStrike" baseline="3000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st</a:t>
                      </a:r>
                      <a:r>
                        <a:rPr 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 Cycle efficiency </a:t>
                      </a:r>
                    </a:p>
                  </a:txBody>
                  <a:tcPr marL="5189" marR="5189" marT="51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%</a:t>
                      </a:r>
                    </a:p>
                  </a:txBody>
                  <a:tcPr marL="5189" marR="5189" marT="51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ko-KR" altLang="en-US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≥ </a:t>
                      </a:r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88%</a:t>
                      </a:r>
                    </a:p>
                  </a:txBody>
                  <a:tcPr marL="5189" marR="5189" marT="51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altLang="ko-KR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맑은 고딕" panose="020B0503020000020004" pitchFamily="50" charset="-127"/>
                        </a:rPr>
                        <a:t>88.5%</a:t>
                      </a:r>
                    </a:p>
                  </a:txBody>
                  <a:tcPr marL="5189" marR="5189" marT="5189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xmlns="" val="3417929523"/>
                  </a:ext>
                </a:extLst>
              </a:tr>
            </a:tbl>
          </a:graphicData>
        </a:graphic>
      </p:graphicFrame>
      <p:pic>
        <p:nvPicPr>
          <p:cNvPr id="10" name="그림 9">
            <a:extLst>
              <a:ext uri="{FF2B5EF4-FFF2-40B4-BE49-F238E27FC236}">
                <a16:creationId xmlns:a16="http://schemas.microsoft.com/office/drawing/2014/main" xmlns="" id="{248F7371-636A-4146-ACD1-D02A40F0EA1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880679" y="3766611"/>
            <a:ext cx="2188506" cy="1854535"/>
          </a:xfrm>
          <a:prstGeom prst="rect">
            <a:avLst/>
          </a:prstGeom>
        </p:spPr>
      </p:pic>
      <p:pic>
        <p:nvPicPr>
          <p:cNvPr id="14" name="그림 13" descr="테이블, 사진, 꽃, 음식이(가) 표시된 사진&#10;&#10;자동 생성된 설명">
            <a:extLst>
              <a:ext uri="{FF2B5EF4-FFF2-40B4-BE49-F238E27FC236}">
                <a16:creationId xmlns:a16="http://schemas.microsoft.com/office/drawing/2014/main" xmlns="" id="{FE868C85-9AC3-4D30-82EB-64D1608B9284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567" y="2030724"/>
            <a:ext cx="1937418" cy="1680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02437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22797</TotalTime>
  <Words>546</Words>
  <Application>Microsoft Office PowerPoint</Application>
  <PresentationFormat>35mm 슬라이드</PresentationFormat>
  <Paragraphs>142</Paragraphs>
  <Slides>7</Slides>
  <Notes>1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7</vt:i4>
      </vt:variant>
    </vt:vector>
  </HeadingPairs>
  <TitlesOfParts>
    <vt:vector size="8" baseType="lpstr"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bsjung</dc:creator>
  <cp:lastModifiedBy>hnn</cp:lastModifiedBy>
  <cp:revision>1188</cp:revision>
  <dcterms:created xsi:type="dcterms:W3CDTF">2020-01-16T00:22:12Z</dcterms:created>
  <dcterms:modified xsi:type="dcterms:W3CDTF">2022-02-11T03:08:38Z</dcterms:modified>
</cp:coreProperties>
</file>